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69" r:id="rId5"/>
    <p:sldId id="264" r:id="rId6"/>
    <p:sldId id="270" r:id="rId7"/>
    <p:sldId id="271" r:id="rId8"/>
    <p:sldId id="272"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rrington, Todd M.,M.D.,Ph.D." initials="HTM" lastIdx="1" clrIdx="0">
    <p:extLst>
      <p:ext uri="{19B8F6BF-5375-455C-9EA6-DF929625EA0E}">
        <p15:presenceInfo xmlns:p15="http://schemas.microsoft.com/office/powerpoint/2012/main" userId="S::therrington@mgh.harvard.edu::81d4829e-e25a-4b9b-b558-a1e049ac134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C7DFF"/>
    <a:srgbClr val="FF807F"/>
    <a:srgbClr val="8787FF"/>
    <a:srgbClr val="FF8080"/>
    <a:srgbClr val="3232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7" autoAdjust="0"/>
    <p:restoredTop sz="94660"/>
  </p:normalViewPr>
  <p:slideViewPr>
    <p:cSldViewPr snapToGrid="0">
      <p:cViewPr varScale="1">
        <p:scale>
          <a:sx n="115" d="100"/>
          <a:sy n="115" d="100"/>
        </p:scale>
        <p:origin x="1476"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uhn, Manuel" userId="535dbfb2-0a04-4b02-bd65-e02c8291301e" providerId="ADAL" clId="{E55E1ABB-DBFD-43B7-A9ED-BBD2F81DBD58}"/>
    <pc:docChg chg="custSel delSld modSld">
      <pc:chgData name="Kuhn, Manuel" userId="535dbfb2-0a04-4b02-bd65-e02c8291301e" providerId="ADAL" clId="{E55E1ABB-DBFD-43B7-A9ED-BBD2F81DBD58}" dt="2020-12-22T18:06:16.605" v="40" actId="20577"/>
      <pc:docMkLst>
        <pc:docMk/>
      </pc:docMkLst>
      <pc:sldChg chg="addSp delSp modSp">
        <pc:chgData name="Kuhn, Manuel" userId="535dbfb2-0a04-4b02-bd65-e02c8291301e" providerId="ADAL" clId="{E55E1ABB-DBFD-43B7-A9ED-BBD2F81DBD58}" dt="2020-12-22T18:04:28.810" v="7" actId="478"/>
        <pc:sldMkLst>
          <pc:docMk/>
          <pc:sldMk cId="2290172606" sldId="264"/>
        </pc:sldMkLst>
        <pc:spChg chg="add mod">
          <ac:chgData name="Kuhn, Manuel" userId="535dbfb2-0a04-4b02-bd65-e02c8291301e" providerId="ADAL" clId="{E55E1ABB-DBFD-43B7-A9ED-BBD2F81DBD58}" dt="2020-12-22T18:04:18.512" v="2" actId="478"/>
          <ac:spMkLst>
            <pc:docMk/>
            <pc:sldMk cId="2290172606" sldId="264"/>
            <ac:spMk id="4" creationId="{CB4C952A-8FFA-4A08-A91C-17C578653111}"/>
          </ac:spMkLst>
        </pc:spChg>
        <pc:spChg chg="del">
          <ac:chgData name="Kuhn, Manuel" userId="535dbfb2-0a04-4b02-bd65-e02c8291301e" providerId="ADAL" clId="{E55E1ABB-DBFD-43B7-A9ED-BBD2F81DBD58}" dt="2020-12-22T18:04:18.512" v="2" actId="478"/>
          <ac:spMkLst>
            <pc:docMk/>
            <pc:sldMk cId="2290172606" sldId="264"/>
            <ac:spMk id="16" creationId="{F81EB440-C424-40E5-988F-B773E61EFFE3}"/>
          </ac:spMkLst>
        </pc:spChg>
        <pc:spChg chg="del">
          <ac:chgData name="Kuhn, Manuel" userId="535dbfb2-0a04-4b02-bd65-e02c8291301e" providerId="ADAL" clId="{E55E1ABB-DBFD-43B7-A9ED-BBD2F81DBD58}" dt="2020-12-22T18:04:19.958" v="3" actId="478"/>
          <ac:spMkLst>
            <pc:docMk/>
            <pc:sldMk cId="2290172606" sldId="264"/>
            <ac:spMk id="24" creationId="{6A50AD31-B587-4888-A080-D4C131CC04B8}"/>
          </ac:spMkLst>
        </pc:spChg>
        <pc:spChg chg="del mod topLvl">
          <ac:chgData name="Kuhn, Manuel" userId="535dbfb2-0a04-4b02-bd65-e02c8291301e" providerId="ADAL" clId="{E55E1ABB-DBFD-43B7-A9ED-BBD2F81DBD58}" dt="2020-12-22T18:04:28.810" v="7" actId="478"/>
          <ac:spMkLst>
            <pc:docMk/>
            <pc:sldMk cId="2290172606" sldId="264"/>
            <ac:spMk id="32" creationId="{8AAD5F5C-376F-4E42-82A6-4448A76A7C20}"/>
          </ac:spMkLst>
        </pc:spChg>
        <pc:spChg chg="del topLvl">
          <ac:chgData name="Kuhn, Manuel" userId="535dbfb2-0a04-4b02-bd65-e02c8291301e" providerId="ADAL" clId="{E55E1ABB-DBFD-43B7-A9ED-BBD2F81DBD58}" dt="2020-12-22T18:04:26.528" v="6" actId="478"/>
          <ac:spMkLst>
            <pc:docMk/>
            <pc:sldMk cId="2290172606" sldId="264"/>
            <ac:spMk id="33" creationId="{BAFB2749-CEC4-4B5A-BA73-9734FBA86257}"/>
          </ac:spMkLst>
        </pc:spChg>
        <pc:grpChg chg="del">
          <ac:chgData name="Kuhn, Manuel" userId="535dbfb2-0a04-4b02-bd65-e02c8291301e" providerId="ADAL" clId="{E55E1ABB-DBFD-43B7-A9ED-BBD2F81DBD58}" dt="2020-12-22T18:04:26.528" v="6" actId="478"/>
          <ac:grpSpMkLst>
            <pc:docMk/>
            <pc:sldMk cId="2290172606" sldId="264"/>
            <ac:grpSpMk id="31" creationId="{B44CC49E-D48B-4BA3-B6C4-F84BA74C4C06}"/>
          </ac:grpSpMkLst>
        </pc:grpChg>
      </pc:sldChg>
      <pc:sldChg chg="del">
        <pc:chgData name="Kuhn, Manuel" userId="535dbfb2-0a04-4b02-bd65-e02c8291301e" providerId="ADAL" clId="{E55E1ABB-DBFD-43B7-A9ED-BBD2F81DBD58}" dt="2020-12-22T18:04:59.263" v="13" actId="2696"/>
        <pc:sldMkLst>
          <pc:docMk/>
          <pc:sldMk cId="3513432880" sldId="266"/>
        </pc:sldMkLst>
      </pc:sldChg>
      <pc:sldChg chg="addSp delSp modSp">
        <pc:chgData name="Kuhn, Manuel" userId="535dbfb2-0a04-4b02-bd65-e02c8291301e" providerId="ADAL" clId="{E55E1ABB-DBFD-43B7-A9ED-BBD2F81DBD58}" dt="2020-12-22T18:04:22.372" v="4" actId="478"/>
        <pc:sldMkLst>
          <pc:docMk/>
          <pc:sldMk cId="91805033" sldId="269"/>
        </pc:sldMkLst>
        <pc:spChg chg="add mod">
          <ac:chgData name="Kuhn, Manuel" userId="535dbfb2-0a04-4b02-bd65-e02c8291301e" providerId="ADAL" clId="{E55E1ABB-DBFD-43B7-A9ED-BBD2F81DBD58}" dt="2020-12-22T18:04:13.729" v="0" actId="478"/>
          <ac:spMkLst>
            <pc:docMk/>
            <pc:sldMk cId="91805033" sldId="269"/>
            <ac:spMk id="4" creationId="{1B53AF26-7E45-4DA0-B6BE-AAE4C9008475}"/>
          </ac:spMkLst>
        </pc:spChg>
        <pc:spChg chg="del">
          <ac:chgData name="Kuhn, Manuel" userId="535dbfb2-0a04-4b02-bd65-e02c8291301e" providerId="ADAL" clId="{E55E1ABB-DBFD-43B7-A9ED-BBD2F81DBD58}" dt="2020-12-22T18:04:13.729" v="0" actId="478"/>
          <ac:spMkLst>
            <pc:docMk/>
            <pc:sldMk cId="91805033" sldId="269"/>
            <ac:spMk id="16" creationId="{F81EB440-C424-40E5-988F-B773E61EFFE3}"/>
          </ac:spMkLst>
        </pc:spChg>
        <pc:spChg chg="del">
          <ac:chgData name="Kuhn, Manuel" userId="535dbfb2-0a04-4b02-bd65-e02c8291301e" providerId="ADAL" clId="{E55E1ABB-DBFD-43B7-A9ED-BBD2F81DBD58}" dt="2020-12-22T18:04:22.372" v="4" actId="478"/>
          <ac:spMkLst>
            <pc:docMk/>
            <pc:sldMk cId="91805033" sldId="269"/>
            <ac:spMk id="24" creationId="{6A50AD31-B587-4888-A080-D4C131CC04B8}"/>
          </ac:spMkLst>
        </pc:spChg>
        <pc:grpChg chg="del">
          <ac:chgData name="Kuhn, Manuel" userId="535dbfb2-0a04-4b02-bd65-e02c8291301e" providerId="ADAL" clId="{E55E1ABB-DBFD-43B7-A9ED-BBD2F81DBD58}" dt="2020-12-22T18:04:15.667" v="1" actId="478"/>
          <ac:grpSpMkLst>
            <pc:docMk/>
            <pc:sldMk cId="91805033" sldId="269"/>
            <ac:grpSpMk id="31" creationId="{B44CC49E-D48B-4BA3-B6C4-F84BA74C4C06}"/>
          </ac:grpSpMkLst>
        </pc:grpChg>
      </pc:sldChg>
      <pc:sldChg chg="addSp delSp modSp">
        <pc:chgData name="Kuhn, Manuel" userId="535dbfb2-0a04-4b02-bd65-e02c8291301e" providerId="ADAL" clId="{E55E1ABB-DBFD-43B7-A9ED-BBD2F81DBD58}" dt="2020-12-22T18:04:42.620" v="9" actId="478"/>
        <pc:sldMkLst>
          <pc:docMk/>
          <pc:sldMk cId="1976702762" sldId="270"/>
        </pc:sldMkLst>
        <pc:spChg chg="add mod">
          <ac:chgData name="Kuhn, Manuel" userId="535dbfb2-0a04-4b02-bd65-e02c8291301e" providerId="ADAL" clId="{E55E1ABB-DBFD-43B7-A9ED-BBD2F81DBD58}" dt="2020-12-22T18:04:42.620" v="9" actId="478"/>
          <ac:spMkLst>
            <pc:docMk/>
            <pc:sldMk cId="1976702762" sldId="270"/>
            <ac:spMk id="4" creationId="{689F9986-ACA7-4E43-B9C5-13A3024D76D9}"/>
          </ac:spMkLst>
        </pc:spChg>
        <pc:spChg chg="del">
          <ac:chgData name="Kuhn, Manuel" userId="535dbfb2-0a04-4b02-bd65-e02c8291301e" providerId="ADAL" clId="{E55E1ABB-DBFD-43B7-A9ED-BBD2F81DBD58}" dt="2020-12-22T18:04:42.620" v="9" actId="478"/>
          <ac:spMkLst>
            <pc:docMk/>
            <pc:sldMk cId="1976702762" sldId="270"/>
            <ac:spMk id="16" creationId="{F81EB440-C424-40E5-988F-B773E61EFFE3}"/>
          </ac:spMkLst>
        </pc:spChg>
        <pc:spChg chg="del">
          <ac:chgData name="Kuhn, Manuel" userId="535dbfb2-0a04-4b02-bd65-e02c8291301e" providerId="ADAL" clId="{E55E1ABB-DBFD-43B7-A9ED-BBD2F81DBD58}" dt="2020-12-22T18:04:33.775" v="8" actId="478"/>
          <ac:spMkLst>
            <pc:docMk/>
            <pc:sldMk cId="1976702762" sldId="270"/>
            <ac:spMk id="24" creationId="{6A50AD31-B587-4888-A080-D4C131CC04B8}"/>
          </ac:spMkLst>
        </pc:spChg>
        <pc:grpChg chg="del">
          <ac:chgData name="Kuhn, Manuel" userId="535dbfb2-0a04-4b02-bd65-e02c8291301e" providerId="ADAL" clId="{E55E1ABB-DBFD-43B7-A9ED-BBD2F81DBD58}" dt="2020-12-22T18:04:42.620" v="9" actId="478"/>
          <ac:grpSpMkLst>
            <pc:docMk/>
            <pc:sldMk cId="1976702762" sldId="270"/>
            <ac:grpSpMk id="31" creationId="{B44CC49E-D48B-4BA3-B6C4-F84BA74C4C06}"/>
          </ac:grpSpMkLst>
        </pc:grpChg>
      </pc:sldChg>
      <pc:sldChg chg="addSp delSp modSp">
        <pc:chgData name="Kuhn, Manuel" userId="535dbfb2-0a04-4b02-bd65-e02c8291301e" providerId="ADAL" clId="{E55E1ABB-DBFD-43B7-A9ED-BBD2F81DBD58}" dt="2020-12-22T18:04:46.940" v="10" actId="478"/>
        <pc:sldMkLst>
          <pc:docMk/>
          <pc:sldMk cId="3711653799" sldId="271"/>
        </pc:sldMkLst>
        <pc:spChg chg="add mod">
          <ac:chgData name="Kuhn, Manuel" userId="535dbfb2-0a04-4b02-bd65-e02c8291301e" providerId="ADAL" clId="{E55E1ABB-DBFD-43B7-A9ED-BBD2F81DBD58}" dt="2020-12-22T18:04:46.940" v="10" actId="478"/>
          <ac:spMkLst>
            <pc:docMk/>
            <pc:sldMk cId="3711653799" sldId="271"/>
            <ac:spMk id="4" creationId="{2BB272A6-F015-4C56-A326-931D990D4296}"/>
          </ac:spMkLst>
        </pc:spChg>
        <pc:spChg chg="del">
          <ac:chgData name="Kuhn, Manuel" userId="535dbfb2-0a04-4b02-bd65-e02c8291301e" providerId="ADAL" clId="{E55E1ABB-DBFD-43B7-A9ED-BBD2F81DBD58}" dt="2020-12-22T18:04:46.940" v="10" actId="478"/>
          <ac:spMkLst>
            <pc:docMk/>
            <pc:sldMk cId="3711653799" sldId="271"/>
            <ac:spMk id="16" creationId="{F81EB440-C424-40E5-988F-B773E61EFFE3}"/>
          </ac:spMkLst>
        </pc:spChg>
        <pc:spChg chg="del">
          <ac:chgData name="Kuhn, Manuel" userId="535dbfb2-0a04-4b02-bd65-e02c8291301e" providerId="ADAL" clId="{E55E1ABB-DBFD-43B7-A9ED-BBD2F81DBD58}" dt="2020-12-22T18:04:46.940" v="10" actId="478"/>
          <ac:spMkLst>
            <pc:docMk/>
            <pc:sldMk cId="3711653799" sldId="271"/>
            <ac:spMk id="24" creationId="{6A50AD31-B587-4888-A080-D4C131CC04B8}"/>
          </ac:spMkLst>
        </pc:spChg>
        <pc:grpChg chg="del">
          <ac:chgData name="Kuhn, Manuel" userId="535dbfb2-0a04-4b02-bd65-e02c8291301e" providerId="ADAL" clId="{E55E1ABB-DBFD-43B7-A9ED-BBD2F81DBD58}" dt="2020-12-22T18:04:46.940" v="10" actId="478"/>
          <ac:grpSpMkLst>
            <pc:docMk/>
            <pc:sldMk cId="3711653799" sldId="271"/>
            <ac:grpSpMk id="31" creationId="{B44CC49E-D48B-4BA3-B6C4-F84BA74C4C06}"/>
          </ac:grpSpMkLst>
        </pc:grpChg>
      </pc:sldChg>
      <pc:sldChg chg="addSp delSp modSp">
        <pc:chgData name="Kuhn, Manuel" userId="535dbfb2-0a04-4b02-bd65-e02c8291301e" providerId="ADAL" clId="{E55E1ABB-DBFD-43B7-A9ED-BBD2F81DBD58}" dt="2020-12-22T18:06:16.605" v="40" actId="20577"/>
        <pc:sldMkLst>
          <pc:docMk/>
          <pc:sldMk cId="909386882" sldId="272"/>
        </pc:sldMkLst>
        <pc:spChg chg="mod">
          <ac:chgData name="Kuhn, Manuel" userId="535dbfb2-0a04-4b02-bd65-e02c8291301e" providerId="ADAL" clId="{E55E1ABB-DBFD-43B7-A9ED-BBD2F81DBD58}" dt="2020-12-22T18:06:16.605" v="40" actId="20577"/>
          <ac:spMkLst>
            <pc:docMk/>
            <pc:sldMk cId="909386882" sldId="272"/>
            <ac:spMk id="3" creationId="{C551CF3C-CD6B-4EF9-951A-0E8EAA2AE18B}"/>
          </ac:spMkLst>
        </pc:spChg>
        <pc:spChg chg="add mod">
          <ac:chgData name="Kuhn, Manuel" userId="535dbfb2-0a04-4b02-bd65-e02c8291301e" providerId="ADAL" clId="{E55E1ABB-DBFD-43B7-A9ED-BBD2F81DBD58}" dt="2020-12-22T18:04:52.117" v="11" actId="478"/>
          <ac:spMkLst>
            <pc:docMk/>
            <pc:sldMk cId="909386882" sldId="272"/>
            <ac:spMk id="4" creationId="{D465C474-7073-402A-BA6F-7E3D4DBF5D2E}"/>
          </ac:spMkLst>
        </pc:spChg>
        <pc:spChg chg="del">
          <ac:chgData name="Kuhn, Manuel" userId="535dbfb2-0a04-4b02-bd65-e02c8291301e" providerId="ADAL" clId="{E55E1ABB-DBFD-43B7-A9ED-BBD2F81DBD58}" dt="2020-12-22T18:04:52.117" v="11" actId="478"/>
          <ac:spMkLst>
            <pc:docMk/>
            <pc:sldMk cId="909386882" sldId="272"/>
            <ac:spMk id="8" creationId="{4696F83D-A65F-4BE2-A2FD-E6175383FF94}"/>
          </ac:spMkLst>
        </pc:spChg>
        <pc:spChg chg="del">
          <ac:chgData name="Kuhn, Manuel" userId="535dbfb2-0a04-4b02-bd65-e02c8291301e" providerId="ADAL" clId="{E55E1ABB-DBFD-43B7-A9ED-BBD2F81DBD58}" dt="2020-12-22T18:04:52.117" v="11" actId="478"/>
          <ac:spMkLst>
            <pc:docMk/>
            <pc:sldMk cId="909386882" sldId="272"/>
            <ac:spMk id="9" creationId="{4BCCD420-734E-409C-9CA8-AE2BAC7D858E}"/>
          </ac:spMkLst>
        </pc:spChg>
        <pc:grpChg chg="del">
          <ac:chgData name="Kuhn, Manuel" userId="535dbfb2-0a04-4b02-bd65-e02c8291301e" providerId="ADAL" clId="{E55E1ABB-DBFD-43B7-A9ED-BBD2F81DBD58}" dt="2020-12-22T18:04:52.117" v="11" actId="478"/>
          <ac:grpSpMkLst>
            <pc:docMk/>
            <pc:sldMk cId="909386882" sldId="272"/>
            <ac:grpSpMk id="10" creationId="{8B1394C5-E794-4258-B2EC-AC9DC0BACFF2}"/>
          </ac:grpSpMkLst>
        </pc:grpChg>
      </pc:sldChg>
      <pc:sldChg chg="del">
        <pc:chgData name="Kuhn, Manuel" userId="535dbfb2-0a04-4b02-bd65-e02c8291301e" providerId="ADAL" clId="{E55E1ABB-DBFD-43B7-A9ED-BBD2F81DBD58}" dt="2020-12-22T18:04:56.506" v="12" actId="2696"/>
        <pc:sldMkLst>
          <pc:docMk/>
          <pc:sldMk cId="964889204" sldId="273"/>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CDF0D85-783D-4E58-AB39-C4312620A8BB}" type="datetimeFigureOut">
              <a:rPr lang="en-US" smtClean="0"/>
              <a:t>12/22/2020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E2476-60B4-428F-9D7B-D093DFDBB41D}" type="slidenum">
              <a:rPr lang="en-US" smtClean="0"/>
              <a:t>‹#›</a:t>
            </a:fld>
            <a:endParaRPr lang="en-US"/>
          </a:p>
        </p:txBody>
      </p:sp>
    </p:spTree>
    <p:extLst>
      <p:ext uri="{BB962C8B-B14F-4D97-AF65-F5344CB8AC3E}">
        <p14:creationId xmlns:p14="http://schemas.microsoft.com/office/powerpoint/2010/main" val="3394076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DF0D85-783D-4E58-AB39-C4312620A8BB}" type="datetimeFigureOut">
              <a:rPr lang="en-US" smtClean="0"/>
              <a:t>12/22/2020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E2476-60B4-428F-9D7B-D093DFDBB41D}" type="slidenum">
              <a:rPr lang="en-US" smtClean="0"/>
              <a:t>‹#›</a:t>
            </a:fld>
            <a:endParaRPr lang="en-US"/>
          </a:p>
        </p:txBody>
      </p:sp>
    </p:spTree>
    <p:extLst>
      <p:ext uri="{BB962C8B-B14F-4D97-AF65-F5344CB8AC3E}">
        <p14:creationId xmlns:p14="http://schemas.microsoft.com/office/powerpoint/2010/main" val="1093926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DF0D85-783D-4E58-AB39-C4312620A8BB}" type="datetimeFigureOut">
              <a:rPr lang="en-US" smtClean="0"/>
              <a:t>12/22/2020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E2476-60B4-428F-9D7B-D093DFDBB41D}" type="slidenum">
              <a:rPr lang="en-US" smtClean="0"/>
              <a:t>‹#›</a:t>
            </a:fld>
            <a:endParaRPr lang="en-US"/>
          </a:p>
        </p:txBody>
      </p:sp>
    </p:spTree>
    <p:extLst>
      <p:ext uri="{BB962C8B-B14F-4D97-AF65-F5344CB8AC3E}">
        <p14:creationId xmlns:p14="http://schemas.microsoft.com/office/powerpoint/2010/main" val="2051902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DF0D85-783D-4E58-AB39-C4312620A8BB}" type="datetimeFigureOut">
              <a:rPr lang="en-US" smtClean="0"/>
              <a:t>12/22/2020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E2476-60B4-428F-9D7B-D093DFDBB41D}" type="slidenum">
              <a:rPr lang="en-US" smtClean="0"/>
              <a:t>‹#›</a:t>
            </a:fld>
            <a:endParaRPr lang="en-US"/>
          </a:p>
        </p:txBody>
      </p:sp>
    </p:spTree>
    <p:extLst>
      <p:ext uri="{BB962C8B-B14F-4D97-AF65-F5344CB8AC3E}">
        <p14:creationId xmlns:p14="http://schemas.microsoft.com/office/powerpoint/2010/main" val="4193352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CDF0D85-783D-4E58-AB39-C4312620A8BB}" type="datetimeFigureOut">
              <a:rPr lang="en-US" smtClean="0"/>
              <a:t>12/22/2020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9E2476-60B4-428F-9D7B-D093DFDBB41D}" type="slidenum">
              <a:rPr lang="en-US" smtClean="0"/>
              <a:t>‹#›</a:t>
            </a:fld>
            <a:endParaRPr lang="en-US"/>
          </a:p>
        </p:txBody>
      </p:sp>
    </p:spTree>
    <p:extLst>
      <p:ext uri="{BB962C8B-B14F-4D97-AF65-F5344CB8AC3E}">
        <p14:creationId xmlns:p14="http://schemas.microsoft.com/office/powerpoint/2010/main" val="906208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DF0D85-783D-4E58-AB39-C4312620A8BB}" type="datetimeFigureOut">
              <a:rPr lang="en-US" smtClean="0"/>
              <a:t>12/22/2020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9E2476-60B4-428F-9D7B-D093DFDBB41D}" type="slidenum">
              <a:rPr lang="en-US" smtClean="0"/>
              <a:t>‹#›</a:t>
            </a:fld>
            <a:endParaRPr lang="en-US"/>
          </a:p>
        </p:txBody>
      </p:sp>
    </p:spTree>
    <p:extLst>
      <p:ext uri="{BB962C8B-B14F-4D97-AF65-F5344CB8AC3E}">
        <p14:creationId xmlns:p14="http://schemas.microsoft.com/office/powerpoint/2010/main" val="2907401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CDF0D85-783D-4E58-AB39-C4312620A8BB}" type="datetimeFigureOut">
              <a:rPr lang="en-US" smtClean="0"/>
              <a:t>12/22/2020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9E2476-60B4-428F-9D7B-D093DFDBB41D}" type="slidenum">
              <a:rPr lang="en-US" smtClean="0"/>
              <a:t>‹#›</a:t>
            </a:fld>
            <a:endParaRPr lang="en-US"/>
          </a:p>
        </p:txBody>
      </p:sp>
    </p:spTree>
    <p:extLst>
      <p:ext uri="{BB962C8B-B14F-4D97-AF65-F5344CB8AC3E}">
        <p14:creationId xmlns:p14="http://schemas.microsoft.com/office/powerpoint/2010/main" val="221664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CDF0D85-783D-4E58-AB39-C4312620A8BB}" type="datetimeFigureOut">
              <a:rPr lang="en-US" smtClean="0"/>
              <a:t>12/22/2020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9E2476-60B4-428F-9D7B-D093DFDBB41D}" type="slidenum">
              <a:rPr lang="en-US" smtClean="0"/>
              <a:t>‹#›</a:t>
            </a:fld>
            <a:endParaRPr lang="en-US"/>
          </a:p>
        </p:txBody>
      </p:sp>
    </p:spTree>
    <p:extLst>
      <p:ext uri="{BB962C8B-B14F-4D97-AF65-F5344CB8AC3E}">
        <p14:creationId xmlns:p14="http://schemas.microsoft.com/office/powerpoint/2010/main" val="1354960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DF0D85-783D-4E58-AB39-C4312620A8BB}" type="datetimeFigureOut">
              <a:rPr lang="en-US" smtClean="0"/>
              <a:t>12/22/2020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9E2476-60B4-428F-9D7B-D093DFDBB41D}" type="slidenum">
              <a:rPr lang="en-US" smtClean="0"/>
              <a:t>‹#›</a:t>
            </a:fld>
            <a:endParaRPr lang="en-US"/>
          </a:p>
        </p:txBody>
      </p:sp>
    </p:spTree>
    <p:extLst>
      <p:ext uri="{BB962C8B-B14F-4D97-AF65-F5344CB8AC3E}">
        <p14:creationId xmlns:p14="http://schemas.microsoft.com/office/powerpoint/2010/main" val="2779525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DF0D85-783D-4E58-AB39-C4312620A8BB}" type="datetimeFigureOut">
              <a:rPr lang="en-US" smtClean="0"/>
              <a:t>12/22/2020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9E2476-60B4-428F-9D7B-D093DFDBB41D}" type="slidenum">
              <a:rPr lang="en-US" smtClean="0"/>
              <a:t>‹#›</a:t>
            </a:fld>
            <a:endParaRPr lang="en-US"/>
          </a:p>
        </p:txBody>
      </p:sp>
    </p:spTree>
    <p:extLst>
      <p:ext uri="{BB962C8B-B14F-4D97-AF65-F5344CB8AC3E}">
        <p14:creationId xmlns:p14="http://schemas.microsoft.com/office/powerpoint/2010/main" val="2115197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CDF0D85-783D-4E58-AB39-C4312620A8BB}" type="datetimeFigureOut">
              <a:rPr lang="en-US" smtClean="0"/>
              <a:t>12/22/2020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9E2476-60B4-428F-9D7B-D093DFDBB41D}" type="slidenum">
              <a:rPr lang="en-US" smtClean="0"/>
              <a:t>‹#›</a:t>
            </a:fld>
            <a:endParaRPr lang="en-US"/>
          </a:p>
        </p:txBody>
      </p:sp>
    </p:spTree>
    <p:extLst>
      <p:ext uri="{BB962C8B-B14F-4D97-AF65-F5344CB8AC3E}">
        <p14:creationId xmlns:p14="http://schemas.microsoft.com/office/powerpoint/2010/main" val="216287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F0D85-783D-4E58-AB39-C4312620A8BB}" type="datetimeFigureOut">
              <a:rPr lang="en-US" smtClean="0"/>
              <a:t>12/22/2020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9E2476-60B4-428F-9D7B-D093DFDBB41D}" type="slidenum">
              <a:rPr lang="en-US" smtClean="0"/>
              <a:t>‹#›</a:t>
            </a:fld>
            <a:endParaRPr lang="en-US"/>
          </a:p>
        </p:txBody>
      </p:sp>
    </p:spTree>
    <p:extLst>
      <p:ext uri="{BB962C8B-B14F-4D97-AF65-F5344CB8AC3E}">
        <p14:creationId xmlns:p14="http://schemas.microsoft.com/office/powerpoint/2010/main" val="30356725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23232"/>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51CF3C-CD6B-4EF9-951A-0E8EAA2AE18B}"/>
              </a:ext>
            </a:extLst>
          </p:cNvPr>
          <p:cNvSpPr>
            <a:spLocks noGrp="1"/>
          </p:cNvSpPr>
          <p:nvPr>
            <p:ph idx="1"/>
          </p:nvPr>
        </p:nvSpPr>
        <p:spPr>
          <a:xfrm>
            <a:off x="0" y="407022"/>
            <a:ext cx="9143999" cy="4095403"/>
          </a:xfrm>
        </p:spPr>
        <p:txBody>
          <a:bodyPr>
            <a:normAutofit/>
          </a:bodyPr>
          <a:lstStyle/>
          <a:p>
            <a:pPr marL="0" indent="0" algn="ctr">
              <a:lnSpc>
                <a:spcPct val="120000"/>
              </a:lnSpc>
              <a:buNone/>
            </a:pPr>
            <a:r>
              <a:rPr lang="en-US" sz="2000" b="1" dirty="0">
                <a:solidFill>
                  <a:schemeClr val="bg1"/>
                </a:solidFill>
                <a:latin typeface="Arial" panose="020B0604020202020204" pitchFamily="34" charset="0"/>
                <a:cs typeface="Arial" panose="020B0604020202020204" pitchFamily="34" charset="0"/>
              </a:rPr>
              <a:t>During this task you will decide whether to accept or avoid a series of offers. In each round, you will be presented with two bars.</a:t>
            </a:r>
          </a:p>
        </p:txBody>
      </p:sp>
      <p:pic>
        <p:nvPicPr>
          <p:cNvPr id="5" name="Picture 4"/>
          <p:cNvPicPr>
            <a:picLocks noChangeAspect="1"/>
          </p:cNvPicPr>
          <p:nvPr/>
        </p:nvPicPr>
        <p:blipFill>
          <a:blip r:embed="rId2"/>
          <a:stretch>
            <a:fillRect/>
          </a:stretch>
        </p:blipFill>
        <p:spPr>
          <a:xfrm>
            <a:off x="2969403" y="4163453"/>
            <a:ext cx="3205192" cy="2488362"/>
          </a:xfrm>
          <a:prstGeom prst="rect">
            <a:avLst/>
          </a:prstGeom>
        </p:spPr>
      </p:pic>
      <p:sp>
        <p:nvSpPr>
          <p:cNvPr id="4" name="Title 3">
            <a:extLst>
              <a:ext uri="{FF2B5EF4-FFF2-40B4-BE49-F238E27FC236}">
                <a16:creationId xmlns:a16="http://schemas.microsoft.com/office/drawing/2014/main" id="{1B53AF26-7E45-4DA0-B6BE-AAE4C9008475}"/>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91805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23232"/>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51CF3C-CD6B-4EF9-951A-0E8EAA2AE18B}"/>
              </a:ext>
            </a:extLst>
          </p:cNvPr>
          <p:cNvSpPr>
            <a:spLocks noGrp="1"/>
          </p:cNvSpPr>
          <p:nvPr>
            <p:ph idx="1"/>
          </p:nvPr>
        </p:nvSpPr>
        <p:spPr>
          <a:xfrm>
            <a:off x="0" y="407022"/>
            <a:ext cx="9143999" cy="4095403"/>
          </a:xfrm>
        </p:spPr>
        <p:txBody>
          <a:bodyPr>
            <a:normAutofit/>
          </a:bodyPr>
          <a:lstStyle/>
          <a:p>
            <a:pPr marL="0" indent="0" algn="ctr">
              <a:lnSpc>
                <a:spcPct val="120000"/>
              </a:lnSpc>
              <a:buNone/>
            </a:pPr>
            <a:r>
              <a:rPr lang="en-US" sz="2000" b="1" dirty="0">
                <a:solidFill>
                  <a:schemeClr val="bg1"/>
                </a:solidFill>
                <a:latin typeface="Arial" panose="020B0604020202020204" pitchFamily="34" charset="0"/>
                <a:cs typeface="Arial" panose="020B0604020202020204" pitchFamily="34" charset="0"/>
              </a:rPr>
              <a:t>The length of the </a:t>
            </a:r>
            <a:r>
              <a:rPr lang="en-US" sz="2000" b="1" dirty="0">
                <a:solidFill>
                  <a:srgbClr val="7C7DFF"/>
                </a:solidFill>
                <a:latin typeface="Arial" panose="020B0604020202020204" pitchFamily="34" charset="0"/>
                <a:cs typeface="Arial" panose="020B0604020202020204" pitchFamily="34" charset="0"/>
              </a:rPr>
              <a:t>BLUE</a:t>
            </a:r>
            <a:r>
              <a:rPr lang="en-US" sz="2000" b="1" dirty="0">
                <a:solidFill>
                  <a:schemeClr val="bg1"/>
                </a:solidFill>
                <a:latin typeface="Arial" panose="020B0604020202020204" pitchFamily="34" charset="0"/>
                <a:cs typeface="Arial" panose="020B0604020202020204" pitchFamily="34" charset="0"/>
              </a:rPr>
              <a:t> bar represents a cash reward varying from 5 to 50 cents. The longer the blue bar, the higher the cash reward. </a:t>
            </a:r>
          </a:p>
          <a:p>
            <a:pPr marL="0" indent="0" algn="ctr">
              <a:lnSpc>
                <a:spcPct val="120000"/>
              </a:lnSpc>
              <a:buNone/>
            </a:pPr>
            <a:endParaRPr lang="en-US" sz="2000" b="1" dirty="0">
              <a:solidFill>
                <a:schemeClr val="bg1"/>
              </a:solidFill>
              <a:latin typeface="Arial" panose="020B0604020202020204" pitchFamily="34" charset="0"/>
              <a:cs typeface="Arial" panose="020B0604020202020204" pitchFamily="34" charset="0"/>
            </a:endParaRPr>
          </a:p>
          <a:p>
            <a:pPr marL="0" indent="0" algn="ctr">
              <a:lnSpc>
                <a:spcPct val="120000"/>
              </a:lnSpc>
              <a:buNone/>
            </a:pPr>
            <a:r>
              <a:rPr lang="en-US" sz="2000" b="1" dirty="0">
                <a:solidFill>
                  <a:schemeClr val="bg1"/>
                </a:solidFill>
                <a:latin typeface="Arial" panose="020B0604020202020204" pitchFamily="34" charset="0"/>
                <a:cs typeface="Arial" panose="020B0604020202020204" pitchFamily="34" charset="0"/>
              </a:rPr>
              <a:t>If you choose to take this offer, you will also receive an electrical shock.</a:t>
            </a:r>
          </a:p>
          <a:p>
            <a:pPr marL="0" indent="0" algn="ctr">
              <a:lnSpc>
                <a:spcPct val="120000"/>
              </a:lnSpc>
              <a:buNone/>
            </a:pPr>
            <a:endParaRPr lang="en-US" sz="2000" b="1" dirty="0">
              <a:solidFill>
                <a:schemeClr val="bg1"/>
              </a:solidFill>
              <a:latin typeface="Arial" panose="020B0604020202020204" pitchFamily="34" charset="0"/>
              <a:cs typeface="Arial" panose="020B0604020202020204" pitchFamily="34" charset="0"/>
            </a:endParaRPr>
          </a:p>
          <a:p>
            <a:pPr marL="0" indent="0" algn="ctr">
              <a:lnSpc>
                <a:spcPct val="120000"/>
              </a:lnSpc>
              <a:buNone/>
            </a:pPr>
            <a:r>
              <a:rPr lang="en-US" sz="2000" b="1" dirty="0">
                <a:solidFill>
                  <a:schemeClr val="bg1"/>
                </a:solidFill>
                <a:latin typeface="Arial" panose="020B0604020202020204" pitchFamily="34" charset="0"/>
                <a:cs typeface="Arial" panose="020B0604020202020204" pitchFamily="34" charset="0"/>
              </a:rPr>
              <a:t> The length of the </a:t>
            </a:r>
            <a:r>
              <a:rPr lang="en-US" sz="2000" b="1" dirty="0">
                <a:solidFill>
                  <a:srgbClr val="FF807F"/>
                </a:solidFill>
                <a:latin typeface="Arial" panose="020B0604020202020204" pitchFamily="34" charset="0"/>
                <a:cs typeface="Arial" panose="020B0604020202020204" pitchFamily="34" charset="0"/>
              </a:rPr>
              <a:t>RED</a:t>
            </a:r>
            <a:r>
              <a:rPr lang="en-US" sz="2000" b="1" dirty="0">
                <a:solidFill>
                  <a:schemeClr val="bg1"/>
                </a:solidFill>
                <a:latin typeface="Arial" panose="020B0604020202020204" pitchFamily="34" charset="0"/>
                <a:cs typeface="Arial" panose="020B0604020202020204" pitchFamily="34" charset="0"/>
              </a:rPr>
              <a:t> bar represents the strength of this shock. If you choose NOT to take the reward, then you will not get shocked. </a:t>
            </a:r>
          </a:p>
        </p:txBody>
      </p:sp>
      <p:pic>
        <p:nvPicPr>
          <p:cNvPr id="9" name="Picture 8"/>
          <p:cNvPicPr>
            <a:picLocks noChangeAspect="1"/>
          </p:cNvPicPr>
          <p:nvPr/>
        </p:nvPicPr>
        <p:blipFill>
          <a:blip r:embed="rId2"/>
          <a:stretch>
            <a:fillRect/>
          </a:stretch>
        </p:blipFill>
        <p:spPr>
          <a:xfrm>
            <a:off x="2969403" y="4163453"/>
            <a:ext cx="3205192" cy="2488362"/>
          </a:xfrm>
          <a:prstGeom prst="rect">
            <a:avLst/>
          </a:prstGeom>
        </p:spPr>
      </p:pic>
      <p:sp>
        <p:nvSpPr>
          <p:cNvPr id="4" name="Title 3">
            <a:extLst>
              <a:ext uri="{FF2B5EF4-FFF2-40B4-BE49-F238E27FC236}">
                <a16:creationId xmlns:a16="http://schemas.microsoft.com/office/drawing/2014/main" id="{CB4C952A-8FFA-4A08-A91C-17C578653111}"/>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290172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23232"/>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51CF3C-CD6B-4EF9-951A-0E8EAA2AE18B}"/>
              </a:ext>
            </a:extLst>
          </p:cNvPr>
          <p:cNvSpPr>
            <a:spLocks noGrp="1"/>
          </p:cNvSpPr>
          <p:nvPr>
            <p:ph idx="1"/>
          </p:nvPr>
        </p:nvSpPr>
        <p:spPr>
          <a:xfrm>
            <a:off x="0" y="407022"/>
            <a:ext cx="9143999" cy="4095403"/>
          </a:xfrm>
        </p:spPr>
        <p:txBody>
          <a:bodyPr>
            <a:normAutofit/>
          </a:bodyPr>
          <a:lstStyle/>
          <a:p>
            <a:pPr marL="0" indent="0" algn="ctr">
              <a:lnSpc>
                <a:spcPct val="120000"/>
              </a:lnSpc>
              <a:buNone/>
            </a:pPr>
            <a:r>
              <a:rPr lang="en-US" sz="2000" b="1" dirty="0">
                <a:solidFill>
                  <a:schemeClr val="bg1"/>
                </a:solidFill>
                <a:latin typeface="Arial" panose="020B0604020202020204" pitchFamily="34" charset="0"/>
                <a:cs typeface="Arial" panose="020B0604020202020204" pitchFamily="34" charset="0"/>
              </a:rPr>
              <a:t>You make your choice by either pushing or pulling the joystick to choose either the        or the      . </a:t>
            </a:r>
          </a:p>
          <a:p>
            <a:pPr marL="0" indent="0" algn="ctr">
              <a:lnSpc>
                <a:spcPct val="120000"/>
              </a:lnSpc>
              <a:buNone/>
            </a:pPr>
            <a:endParaRPr lang="en-US" sz="2000" b="1" dirty="0">
              <a:solidFill>
                <a:schemeClr val="bg1"/>
              </a:solidFill>
              <a:latin typeface="Arial" panose="020B0604020202020204" pitchFamily="34" charset="0"/>
              <a:cs typeface="Arial" panose="020B0604020202020204" pitchFamily="34" charset="0"/>
            </a:endParaRPr>
          </a:p>
          <a:p>
            <a:pPr marL="0" indent="0" algn="ctr">
              <a:lnSpc>
                <a:spcPct val="120000"/>
              </a:lnSpc>
              <a:buNone/>
            </a:pPr>
            <a:r>
              <a:rPr lang="en-US" sz="2000" b="1" dirty="0">
                <a:solidFill>
                  <a:schemeClr val="bg1"/>
                </a:solidFill>
                <a:latin typeface="Arial" panose="020B0604020202020204" pitchFamily="34" charset="0"/>
                <a:cs typeface="Arial" panose="020B0604020202020204" pitchFamily="34" charset="0"/>
              </a:rPr>
              <a:t>If you choose the       you will receive the cash and electric shock.</a:t>
            </a:r>
          </a:p>
          <a:p>
            <a:pPr marL="0" indent="0" algn="ctr">
              <a:lnSpc>
                <a:spcPct val="120000"/>
              </a:lnSpc>
              <a:buNone/>
            </a:pPr>
            <a:r>
              <a:rPr lang="en-US" sz="2000" b="1" dirty="0">
                <a:solidFill>
                  <a:schemeClr val="bg1"/>
                </a:solidFill>
                <a:latin typeface="Arial" panose="020B0604020202020204" pitchFamily="34" charset="0"/>
                <a:cs typeface="Arial" panose="020B0604020202020204" pitchFamily="34" charset="0"/>
              </a:rPr>
              <a:t>Think of the plus as ‘adding’ to your bank. </a:t>
            </a:r>
          </a:p>
          <a:p>
            <a:pPr marL="0" indent="0" algn="ctr">
              <a:lnSpc>
                <a:spcPct val="120000"/>
              </a:lnSpc>
              <a:buNone/>
            </a:pPr>
            <a:endParaRPr lang="en-US" sz="2000" b="1" dirty="0">
              <a:solidFill>
                <a:schemeClr val="bg1"/>
              </a:solidFill>
              <a:latin typeface="Arial" panose="020B0604020202020204" pitchFamily="34" charset="0"/>
              <a:cs typeface="Arial" panose="020B0604020202020204" pitchFamily="34" charset="0"/>
            </a:endParaRPr>
          </a:p>
          <a:p>
            <a:pPr marL="0" indent="0" algn="ctr">
              <a:lnSpc>
                <a:spcPct val="120000"/>
              </a:lnSpc>
              <a:buNone/>
            </a:pPr>
            <a:r>
              <a:rPr lang="en-US" sz="2000" b="1" dirty="0">
                <a:solidFill>
                  <a:schemeClr val="bg1"/>
                </a:solidFill>
                <a:latin typeface="Arial" panose="020B0604020202020204" pitchFamily="34" charset="0"/>
                <a:cs typeface="Arial" panose="020B0604020202020204" pitchFamily="34" charset="0"/>
              </a:rPr>
              <a:t>If you choose the        you will receive no cash and no shock. </a:t>
            </a:r>
            <a:br>
              <a:rPr lang="en-US" sz="2000" b="1" dirty="0">
                <a:solidFill>
                  <a:schemeClr val="bg1"/>
                </a:solidFill>
                <a:latin typeface="Arial" panose="020B0604020202020204" pitchFamily="34" charset="0"/>
                <a:cs typeface="Arial" panose="020B0604020202020204" pitchFamily="34" charset="0"/>
              </a:rPr>
            </a:br>
            <a:r>
              <a:rPr lang="en-US" sz="2000" b="1" dirty="0">
                <a:solidFill>
                  <a:schemeClr val="bg1"/>
                </a:solidFill>
                <a:latin typeface="Arial" panose="020B0604020202020204" pitchFamily="34" charset="0"/>
                <a:cs typeface="Arial" panose="020B0604020202020204" pitchFamily="34" charset="0"/>
              </a:rPr>
              <a:t>The location of the       and        will vary from offer to offer.</a:t>
            </a:r>
          </a:p>
        </p:txBody>
      </p:sp>
      <p:grpSp>
        <p:nvGrpSpPr>
          <p:cNvPr id="9" name="Group 8">
            <a:extLst>
              <a:ext uri="{FF2B5EF4-FFF2-40B4-BE49-F238E27FC236}">
                <a16:creationId xmlns:a16="http://schemas.microsoft.com/office/drawing/2014/main" id="{8E9CF469-782A-9D45-94EA-C3E57E226094}"/>
              </a:ext>
            </a:extLst>
          </p:cNvPr>
          <p:cNvGrpSpPr/>
          <p:nvPr/>
        </p:nvGrpSpPr>
        <p:grpSpPr>
          <a:xfrm>
            <a:off x="4390199" y="853984"/>
            <a:ext cx="311008" cy="311008"/>
            <a:chOff x="4208804" y="1862983"/>
            <a:chExt cx="658026" cy="658026"/>
          </a:xfrm>
        </p:grpSpPr>
        <p:sp>
          <p:nvSpPr>
            <p:cNvPr id="10" name="Rectangle 9">
              <a:extLst>
                <a:ext uri="{FF2B5EF4-FFF2-40B4-BE49-F238E27FC236}">
                  <a16:creationId xmlns:a16="http://schemas.microsoft.com/office/drawing/2014/main" id="{CF766D86-6A43-1F4D-94C0-F7D99BD9BC00}"/>
                </a:ext>
              </a:extLst>
            </p:cNvPr>
            <p:cNvSpPr/>
            <p:nvPr/>
          </p:nvSpPr>
          <p:spPr>
            <a:xfrm>
              <a:off x="4409630" y="1862983"/>
              <a:ext cx="256374" cy="6580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D5CEBD6D-4AAB-7948-9902-603270C6C743}"/>
                </a:ext>
              </a:extLst>
            </p:cNvPr>
            <p:cNvSpPr/>
            <p:nvPr/>
          </p:nvSpPr>
          <p:spPr>
            <a:xfrm rot="5400000">
              <a:off x="4409630" y="1862983"/>
              <a:ext cx="256374" cy="6580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sp>
        <p:nvSpPr>
          <p:cNvPr id="12" name="Rectangle 11">
            <a:extLst>
              <a:ext uri="{FF2B5EF4-FFF2-40B4-BE49-F238E27FC236}">
                <a16:creationId xmlns:a16="http://schemas.microsoft.com/office/drawing/2014/main" id="{C98801B9-1204-5F42-B581-A4BF28F0C5C5}"/>
              </a:ext>
            </a:extLst>
          </p:cNvPr>
          <p:cNvSpPr/>
          <p:nvPr/>
        </p:nvSpPr>
        <p:spPr>
          <a:xfrm>
            <a:off x="5606777" y="853984"/>
            <a:ext cx="311008" cy="3110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nvGrpSpPr>
          <p:cNvPr id="13" name="Group 12">
            <a:extLst>
              <a:ext uri="{FF2B5EF4-FFF2-40B4-BE49-F238E27FC236}">
                <a16:creationId xmlns:a16="http://schemas.microsoft.com/office/drawing/2014/main" id="{DDB31390-AEB9-8E4B-899C-F4FD2DBF773A}"/>
              </a:ext>
            </a:extLst>
          </p:cNvPr>
          <p:cNvGrpSpPr/>
          <p:nvPr/>
        </p:nvGrpSpPr>
        <p:grpSpPr>
          <a:xfrm>
            <a:off x="2803252" y="1841271"/>
            <a:ext cx="311008" cy="311008"/>
            <a:chOff x="4208804" y="1862983"/>
            <a:chExt cx="658026" cy="658026"/>
          </a:xfrm>
        </p:grpSpPr>
        <p:sp>
          <p:nvSpPr>
            <p:cNvPr id="14" name="Rectangle 13">
              <a:extLst>
                <a:ext uri="{FF2B5EF4-FFF2-40B4-BE49-F238E27FC236}">
                  <a16:creationId xmlns:a16="http://schemas.microsoft.com/office/drawing/2014/main" id="{E662185E-EB85-5245-BB7C-54C70AD9B7B0}"/>
                </a:ext>
              </a:extLst>
            </p:cNvPr>
            <p:cNvSpPr/>
            <p:nvPr/>
          </p:nvSpPr>
          <p:spPr>
            <a:xfrm>
              <a:off x="4409630" y="1862983"/>
              <a:ext cx="256374" cy="6580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5" name="Rectangle 14">
              <a:extLst>
                <a:ext uri="{FF2B5EF4-FFF2-40B4-BE49-F238E27FC236}">
                  <a16:creationId xmlns:a16="http://schemas.microsoft.com/office/drawing/2014/main" id="{F11C6E2F-918E-0D45-9B89-BEA0B8149A92}"/>
                </a:ext>
              </a:extLst>
            </p:cNvPr>
            <p:cNvSpPr/>
            <p:nvPr/>
          </p:nvSpPr>
          <p:spPr>
            <a:xfrm rot="5400000">
              <a:off x="4409630" y="1862983"/>
              <a:ext cx="256374" cy="6580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sp>
        <p:nvSpPr>
          <p:cNvPr id="17" name="Rectangle 16">
            <a:extLst>
              <a:ext uri="{FF2B5EF4-FFF2-40B4-BE49-F238E27FC236}">
                <a16:creationId xmlns:a16="http://schemas.microsoft.com/office/drawing/2014/main" id="{54231ACB-988A-164F-B937-7AE33E36E235}"/>
              </a:ext>
            </a:extLst>
          </p:cNvPr>
          <p:cNvSpPr/>
          <p:nvPr/>
        </p:nvSpPr>
        <p:spPr>
          <a:xfrm>
            <a:off x="3115371" y="3303313"/>
            <a:ext cx="311008" cy="3110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C85EF713-C8DB-454C-B765-6F9B2A4B19F8}"/>
              </a:ext>
            </a:extLst>
          </p:cNvPr>
          <p:cNvSpPr/>
          <p:nvPr/>
        </p:nvSpPr>
        <p:spPr>
          <a:xfrm>
            <a:off x="4377640" y="3691788"/>
            <a:ext cx="311008" cy="3110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grpSp>
        <p:nvGrpSpPr>
          <p:cNvPr id="19" name="Group 18">
            <a:extLst>
              <a:ext uri="{FF2B5EF4-FFF2-40B4-BE49-F238E27FC236}">
                <a16:creationId xmlns:a16="http://schemas.microsoft.com/office/drawing/2014/main" id="{EC988E37-90EA-1B4E-B905-496AA183A784}"/>
              </a:ext>
            </a:extLst>
          </p:cNvPr>
          <p:cNvGrpSpPr/>
          <p:nvPr/>
        </p:nvGrpSpPr>
        <p:grpSpPr>
          <a:xfrm>
            <a:off x="3405485" y="3691789"/>
            <a:ext cx="311008" cy="311008"/>
            <a:chOff x="4208804" y="1862983"/>
            <a:chExt cx="658026" cy="658026"/>
          </a:xfrm>
        </p:grpSpPr>
        <p:sp>
          <p:nvSpPr>
            <p:cNvPr id="20" name="Rectangle 19">
              <a:extLst>
                <a:ext uri="{FF2B5EF4-FFF2-40B4-BE49-F238E27FC236}">
                  <a16:creationId xmlns:a16="http://schemas.microsoft.com/office/drawing/2014/main" id="{AF890F7C-1391-4647-906A-AE0B9036D5E4}"/>
                </a:ext>
              </a:extLst>
            </p:cNvPr>
            <p:cNvSpPr/>
            <p:nvPr/>
          </p:nvSpPr>
          <p:spPr>
            <a:xfrm>
              <a:off x="4409630" y="1862983"/>
              <a:ext cx="256374" cy="6580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1" name="Rectangle 20">
              <a:extLst>
                <a:ext uri="{FF2B5EF4-FFF2-40B4-BE49-F238E27FC236}">
                  <a16:creationId xmlns:a16="http://schemas.microsoft.com/office/drawing/2014/main" id="{A330BA79-D9C6-1846-8A37-507D84605269}"/>
                </a:ext>
              </a:extLst>
            </p:cNvPr>
            <p:cNvSpPr/>
            <p:nvPr/>
          </p:nvSpPr>
          <p:spPr>
            <a:xfrm rot="5400000">
              <a:off x="4409630" y="1862983"/>
              <a:ext cx="256374" cy="6580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pic>
        <p:nvPicPr>
          <p:cNvPr id="22" name="Picture 21"/>
          <p:cNvPicPr>
            <a:picLocks noChangeAspect="1"/>
          </p:cNvPicPr>
          <p:nvPr/>
        </p:nvPicPr>
        <p:blipFill>
          <a:blip r:embed="rId2"/>
          <a:stretch>
            <a:fillRect/>
          </a:stretch>
        </p:blipFill>
        <p:spPr>
          <a:xfrm>
            <a:off x="2969403" y="4163453"/>
            <a:ext cx="3205192" cy="2488362"/>
          </a:xfrm>
          <a:prstGeom prst="rect">
            <a:avLst/>
          </a:prstGeom>
        </p:spPr>
      </p:pic>
      <p:sp>
        <p:nvSpPr>
          <p:cNvPr id="4" name="Title 3">
            <a:extLst>
              <a:ext uri="{FF2B5EF4-FFF2-40B4-BE49-F238E27FC236}">
                <a16:creationId xmlns:a16="http://schemas.microsoft.com/office/drawing/2014/main" id="{689F9986-ACA7-4E43-B9C5-13A3024D76D9}"/>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976702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23232"/>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51CF3C-CD6B-4EF9-951A-0E8EAA2AE18B}"/>
              </a:ext>
            </a:extLst>
          </p:cNvPr>
          <p:cNvSpPr>
            <a:spLocks noGrp="1"/>
          </p:cNvSpPr>
          <p:nvPr>
            <p:ph idx="1"/>
          </p:nvPr>
        </p:nvSpPr>
        <p:spPr>
          <a:xfrm>
            <a:off x="0" y="407022"/>
            <a:ext cx="9143999" cy="4095403"/>
          </a:xfrm>
        </p:spPr>
        <p:txBody>
          <a:bodyPr>
            <a:normAutofit/>
          </a:bodyPr>
          <a:lstStyle/>
          <a:p>
            <a:pPr marL="0" indent="0" algn="ctr">
              <a:lnSpc>
                <a:spcPct val="120000"/>
              </a:lnSpc>
              <a:buNone/>
            </a:pPr>
            <a:r>
              <a:rPr lang="en-US" sz="2000" b="1" dirty="0">
                <a:solidFill>
                  <a:schemeClr val="bg1"/>
                </a:solidFill>
                <a:latin typeface="Arial" panose="020B0604020202020204" pitchFamily="34" charset="0"/>
                <a:cs typeface="Arial" panose="020B0604020202020204" pitchFamily="34" charset="0"/>
              </a:rPr>
              <a:t>You should pay attention to the length of both bars and consider both potential reward and shock when making each choice. </a:t>
            </a:r>
          </a:p>
          <a:p>
            <a:pPr marL="0" indent="0" algn="ctr">
              <a:lnSpc>
                <a:spcPct val="120000"/>
              </a:lnSpc>
              <a:buNone/>
            </a:pPr>
            <a:endParaRPr lang="en-US" sz="2000" b="1" dirty="0">
              <a:solidFill>
                <a:schemeClr val="bg1"/>
              </a:solidFill>
              <a:latin typeface="Arial" panose="020B0604020202020204" pitchFamily="34" charset="0"/>
              <a:cs typeface="Arial" panose="020B0604020202020204" pitchFamily="34" charset="0"/>
            </a:endParaRPr>
          </a:p>
          <a:p>
            <a:pPr marL="0" indent="0" algn="ctr">
              <a:lnSpc>
                <a:spcPct val="120000"/>
              </a:lnSpc>
              <a:buNone/>
            </a:pPr>
            <a:r>
              <a:rPr lang="en-US" sz="2000" b="1" dirty="0">
                <a:solidFill>
                  <a:schemeClr val="bg1"/>
                </a:solidFill>
                <a:latin typeface="Arial" panose="020B0604020202020204" pitchFamily="34" charset="0"/>
                <a:cs typeface="Arial" panose="020B0604020202020204" pitchFamily="34" charset="0"/>
              </a:rPr>
              <a:t>You will have 4 seconds to make each choice.</a:t>
            </a:r>
          </a:p>
          <a:p>
            <a:pPr marL="0" indent="0" algn="ctr">
              <a:lnSpc>
                <a:spcPct val="120000"/>
              </a:lnSpc>
              <a:buNone/>
            </a:pPr>
            <a:endParaRPr lang="en-US" sz="2000" b="1" dirty="0">
              <a:solidFill>
                <a:schemeClr val="bg1"/>
              </a:solidFill>
              <a:latin typeface="Arial" panose="020B0604020202020204" pitchFamily="34" charset="0"/>
              <a:cs typeface="Arial" panose="020B0604020202020204" pitchFamily="34" charset="0"/>
            </a:endParaRPr>
          </a:p>
          <a:p>
            <a:pPr marL="0" indent="0" algn="ctr">
              <a:lnSpc>
                <a:spcPct val="120000"/>
              </a:lnSpc>
              <a:buNone/>
            </a:pPr>
            <a:r>
              <a:rPr lang="en-US" sz="2000" b="1" dirty="0">
                <a:solidFill>
                  <a:schemeClr val="bg1"/>
                </a:solidFill>
                <a:latin typeface="Arial" panose="020B0604020202020204" pitchFamily="34" charset="0"/>
                <a:cs typeface="Arial" panose="020B0604020202020204" pitchFamily="34" charset="0"/>
              </a:rPr>
              <a:t>Next we will set the range of shock levels for you. It is important that the highest shock level is intense enough that you are hesitant to accept the shock despite the offer of money. </a:t>
            </a:r>
          </a:p>
        </p:txBody>
      </p:sp>
      <p:pic>
        <p:nvPicPr>
          <p:cNvPr id="9" name="Picture 8"/>
          <p:cNvPicPr>
            <a:picLocks noChangeAspect="1"/>
          </p:cNvPicPr>
          <p:nvPr/>
        </p:nvPicPr>
        <p:blipFill>
          <a:blip r:embed="rId2"/>
          <a:stretch>
            <a:fillRect/>
          </a:stretch>
        </p:blipFill>
        <p:spPr>
          <a:xfrm>
            <a:off x="2969403" y="4163453"/>
            <a:ext cx="3205192" cy="2488362"/>
          </a:xfrm>
          <a:prstGeom prst="rect">
            <a:avLst/>
          </a:prstGeom>
        </p:spPr>
      </p:pic>
      <p:sp>
        <p:nvSpPr>
          <p:cNvPr id="4" name="Title 3">
            <a:extLst>
              <a:ext uri="{FF2B5EF4-FFF2-40B4-BE49-F238E27FC236}">
                <a16:creationId xmlns:a16="http://schemas.microsoft.com/office/drawing/2014/main" id="{2BB272A6-F015-4C56-A326-931D990D4296}"/>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711653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23232"/>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51CF3C-CD6B-4EF9-951A-0E8EAA2AE18B}"/>
              </a:ext>
            </a:extLst>
          </p:cNvPr>
          <p:cNvSpPr>
            <a:spLocks noGrp="1"/>
          </p:cNvSpPr>
          <p:nvPr>
            <p:ph idx="1"/>
          </p:nvPr>
        </p:nvSpPr>
        <p:spPr>
          <a:xfrm>
            <a:off x="0" y="407023"/>
            <a:ext cx="9143999" cy="4351338"/>
          </a:xfrm>
        </p:spPr>
        <p:txBody>
          <a:bodyPr>
            <a:normAutofit/>
          </a:bodyPr>
          <a:lstStyle/>
          <a:p>
            <a:pPr marL="0" indent="0" algn="ctr">
              <a:lnSpc>
                <a:spcPct val="120000"/>
              </a:lnSpc>
              <a:buNone/>
            </a:pPr>
            <a:r>
              <a:rPr lang="en-US" sz="2000" b="1" dirty="0">
                <a:solidFill>
                  <a:schemeClr val="bg1"/>
                </a:solidFill>
                <a:latin typeface="Arial" panose="020B0604020202020204" pitchFamily="34" charset="0"/>
                <a:cs typeface="Arial" panose="020B0604020202020204" pitchFamily="34" charset="0"/>
              </a:rPr>
              <a:t>Now you will have a chance to practice the task. </a:t>
            </a:r>
          </a:p>
          <a:p>
            <a:pPr marL="0" indent="0" algn="ctr">
              <a:lnSpc>
                <a:spcPct val="120000"/>
              </a:lnSpc>
              <a:buNone/>
            </a:pPr>
            <a:endParaRPr lang="en-US" sz="2000" b="1" dirty="0">
              <a:solidFill>
                <a:schemeClr val="bg1"/>
              </a:solidFill>
              <a:latin typeface="Arial" panose="020B0604020202020204" pitchFamily="34" charset="0"/>
              <a:cs typeface="Arial" panose="020B0604020202020204" pitchFamily="34" charset="0"/>
            </a:endParaRPr>
          </a:p>
          <a:p>
            <a:pPr marL="0" indent="0" algn="ctr">
              <a:lnSpc>
                <a:spcPct val="120000"/>
              </a:lnSpc>
              <a:buNone/>
            </a:pPr>
            <a:r>
              <a:rPr lang="en-US" sz="2000" b="1" dirty="0">
                <a:solidFill>
                  <a:schemeClr val="bg1"/>
                </a:solidFill>
                <a:latin typeface="Arial" panose="020B0604020202020204" pitchFamily="34" charset="0"/>
                <a:cs typeface="Arial" panose="020B0604020202020204" pitchFamily="34" charset="0"/>
              </a:rPr>
              <a:t>Remember, it is important that you weigh both the potential reward and shock individually when making each choice. </a:t>
            </a:r>
          </a:p>
          <a:p>
            <a:pPr marL="0" indent="0" algn="ctr">
              <a:lnSpc>
                <a:spcPct val="120000"/>
              </a:lnSpc>
              <a:buNone/>
            </a:pPr>
            <a:endParaRPr lang="en-US" sz="2000" b="1" dirty="0">
              <a:solidFill>
                <a:schemeClr val="bg1"/>
              </a:solidFill>
              <a:latin typeface="Arial" panose="020B0604020202020204" pitchFamily="34" charset="0"/>
              <a:cs typeface="Arial" panose="020B0604020202020204" pitchFamily="34" charset="0"/>
            </a:endParaRPr>
          </a:p>
          <a:p>
            <a:pPr marL="0" indent="0" algn="ctr">
              <a:lnSpc>
                <a:spcPct val="120000"/>
              </a:lnSpc>
              <a:buNone/>
            </a:pPr>
            <a:r>
              <a:rPr lang="en-US" sz="2000" b="1" dirty="0">
                <a:solidFill>
                  <a:schemeClr val="bg1"/>
                </a:solidFill>
                <a:latin typeface="Arial" panose="020B0604020202020204" pitchFamily="34" charset="0"/>
                <a:cs typeface="Arial" panose="020B0604020202020204" pitchFamily="34" charset="0"/>
              </a:rPr>
              <a:t>If you have any questions, please ask the experimenter now. </a:t>
            </a:r>
          </a:p>
          <a:p>
            <a:pPr marL="0" indent="0" algn="ctr">
              <a:lnSpc>
                <a:spcPct val="120000"/>
              </a:lnSpc>
              <a:buNone/>
            </a:pPr>
            <a:r>
              <a:rPr lang="en-US" sz="2000" b="1" dirty="0">
                <a:solidFill>
                  <a:schemeClr val="bg1"/>
                </a:solidFill>
                <a:latin typeface="Arial" panose="020B0604020202020204" pitchFamily="34" charset="0"/>
                <a:cs typeface="Arial" panose="020B0604020202020204" pitchFamily="34" charset="0"/>
              </a:rPr>
              <a:t>If not, </a:t>
            </a:r>
            <a:r>
              <a:rPr lang="en-US" sz="2000" b="1">
                <a:solidFill>
                  <a:schemeClr val="bg1"/>
                </a:solidFill>
                <a:latin typeface="Arial" panose="020B0604020202020204" pitchFamily="34" charset="0"/>
                <a:cs typeface="Arial" panose="020B0604020202020204" pitchFamily="34" charset="0"/>
              </a:rPr>
              <a:t>the practice starts now.</a:t>
            </a:r>
            <a:endParaRPr lang="en-US" sz="2000" dirty="0">
              <a:solidFill>
                <a:schemeClr val="bg1"/>
              </a:solidFill>
              <a:latin typeface="Arial" panose="020B0604020202020204" pitchFamily="34" charset="0"/>
              <a:cs typeface="Arial" panose="020B0604020202020204" pitchFamily="34" charset="0"/>
            </a:endParaRPr>
          </a:p>
        </p:txBody>
      </p:sp>
      <p:sp>
        <p:nvSpPr>
          <p:cNvPr id="4" name="Title 3">
            <a:extLst>
              <a:ext uri="{FF2B5EF4-FFF2-40B4-BE49-F238E27FC236}">
                <a16:creationId xmlns:a16="http://schemas.microsoft.com/office/drawing/2014/main" id="{D465C474-7073-402A-BA6F-7E3D4DBF5D2E}"/>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90938688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7286D72A6D44E4FA322B10960430D12" ma:contentTypeVersion="12" ma:contentTypeDescription="Create a new document." ma:contentTypeScope="" ma:versionID="7da0810c4fb43a4bbae54c39a02b2f64">
  <xsd:schema xmlns:xsd="http://www.w3.org/2001/XMLSchema" xmlns:xs="http://www.w3.org/2001/XMLSchema" xmlns:p="http://schemas.microsoft.com/office/2006/metadata/properties" xmlns:ns3="26afd22d-572c-490a-9ae3-aff4a19a15fb" xmlns:ns4="be2539a8-a567-440e-a515-310f2d847744" targetNamespace="http://schemas.microsoft.com/office/2006/metadata/properties" ma:root="true" ma:fieldsID="343feb3ca28dfba2c1ef6a9c97c1df05" ns3:_="" ns4:_="">
    <xsd:import namespace="26afd22d-572c-490a-9ae3-aff4a19a15fb"/>
    <xsd:import namespace="be2539a8-a567-440e-a515-310f2d847744"/>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MediaServiceOCR"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6afd22d-572c-490a-9ae3-aff4a19a15f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e2539a8-a567-440e-a515-310f2d847744"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22DF92D-0D1D-4C44-A4B6-44000634A15B}">
  <ds:schemaRefs>
    <ds:schemaRef ds:uri="http://schemas.microsoft.com/sharepoint/v3/contenttype/forms"/>
  </ds:schemaRefs>
</ds:datastoreItem>
</file>

<file path=customXml/itemProps2.xml><?xml version="1.0" encoding="utf-8"?>
<ds:datastoreItem xmlns:ds="http://schemas.openxmlformats.org/officeDocument/2006/customXml" ds:itemID="{36EC6978-C167-4F63-8DEA-B48138DCCCC5}">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767EFE3B-9714-4233-B84A-446069B02F3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6afd22d-572c-490a-9ae3-aff4a19a15fb"/>
    <ds:schemaRef ds:uri="be2539a8-a567-440e-a515-310f2d84774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166</TotalTime>
  <Words>292</Words>
  <Application>Microsoft Office PowerPoint</Application>
  <PresentationFormat>On-screen Show (4:3)</PresentationFormat>
  <Paragraphs>23</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Kuhn, Manuel</dc:creator>
  <cp:lastModifiedBy>Kuhn, Manuel</cp:lastModifiedBy>
  <cp:revision>10</cp:revision>
  <dcterms:created xsi:type="dcterms:W3CDTF">2020-09-23T15:15:29Z</dcterms:created>
  <dcterms:modified xsi:type="dcterms:W3CDTF">2020-12-22T18:06:17Z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0x010100F7286D72A6D44E4FA322B10960430D12</vt:lpwstr>
  </property>
</Properties>
</file>