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4" r:id="rId15"/>
    <p:sldId id="27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ree Rutayanee" userId="d83ae249e8193ac2" providerId="LiveId" clId="{0F56629B-0E07-4AE1-ADBB-B83C62074F91}"/>
    <pc:docChg chg="custSel addSld delSld modSld">
      <pc:chgData name="Sushree Rutayanee" userId="d83ae249e8193ac2" providerId="LiveId" clId="{0F56629B-0E07-4AE1-ADBB-B83C62074F91}" dt="2024-02-18T05:35:46.513" v="3390" actId="14100"/>
      <pc:docMkLst>
        <pc:docMk/>
      </pc:docMkLst>
      <pc:sldChg chg="delSp modSp new mod">
        <pc:chgData name="Sushree Rutayanee" userId="d83ae249e8193ac2" providerId="LiveId" clId="{0F56629B-0E07-4AE1-ADBB-B83C62074F91}" dt="2024-02-17T13:41:12.137" v="157" actId="404"/>
        <pc:sldMkLst>
          <pc:docMk/>
          <pc:sldMk cId="1031422168" sldId="256"/>
        </pc:sldMkLst>
        <pc:spChg chg="mod">
          <ac:chgData name="Sushree Rutayanee" userId="d83ae249e8193ac2" providerId="LiveId" clId="{0F56629B-0E07-4AE1-ADBB-B83C62074F91}" dt="2024-02-17T13:41:12.137" v="157" actId="404"/>
          <ac:spMkLst>
            <pc:docMk/>
            <pc:sldMk cId="1031422168" sldId="256"/>
            <ac:spMk id="2" creationId="{43AE5448-0D28-1932-BC94-AEF0F13DFEE4}"/>
          </ac:spMkLst>
        </pc:spChg>
        <pc:spChg chg="del mod">
          <ac:chgData name="Sushree Rutayanee" userId="d83ae249e8193ac2" providerId="LiveId" clId="{0F56629B-0E07-4AE1-ADBB-B83C62074F91}" dt="2024-02-17T13:37:40.547" v="32" actId="478"/>
          <ac:spMkLst>
            <pc:docMk/>
            <pc:sldMk cId="1031422168" sldId="256"/>
            <ac:spMk id="3" creationId="{26733C44-EE41-AC44-917A-6C5BD359BF00}"/>
          </ac:spMkLst>
        </pc:spChg>
      </pc:sldChg>
      <pc:sldChg chg="modSp new mod">
        <pc:chgData name="Sushree Rutayanee" userId="d83ae249e8193ac2" providerId="LiveId" clId="{0F56629B-0E07-4AE1-ADBB-B83C62074F91}" dt="2024-02-17T13:52:28.849" v="863" actId="207"/>
        <pc:sldMkLst>
          <pc:docMk/>
          <pc:sldMk cId="3899322504" sldId="257"/>
        </pc:sldMkLst>
        <pc:spChg chg="mod">
          <ac:chgData name="Sushree Rutayanee" userId="d83ae249e8193ac2" providerId="LiveId" clId="{0F56629B-0E07-4AE1-ADBB-B83C62074F91}" dt="2024-02-17T13:42:03.245" v="181" actId="404"/>
          <ac:spMkLst>
            <pc:docMk/>
            <pc:sldMk cId="3899322504" sldId="257"/>
            <ac:spMk id="2" creationId="{7C0C5618-C29F-1FB6-CE1E-32DA75DDD95D}"/>
          </ac:spMkLst>
        </pc:spChg>
        <pc:spChg chg="mod">
          <ac:chgData name="Sushree Rutayanee" userId="d83ae249e8193ac2" providerId="LiveId" clId="{0F56629B-0E07-4AE1-ADBB-B83C62074F91}" dt="2024-02-17T13:52:28.849" v="863" actId="207"/>
          <ac:spMkLst>
            <pc:docMk/>
            <pc:sldMk cId="3899322504" sldId="257"/>
            <ac:spMk id="3" creationId="{C3A0A4FE-3DAB-D601-28FA-E95A5A55BCE2}"/>
          </ac:spMkLst>
        </pc:spChg>
      </pc:sldChg>
      <pc:sldChg chg="modSp new mod">
        <pc:chgData name="Sushree Rutayanee" userId="d83ae249e8193ac2" providerId="LiveId" clId="{0F56629B-0E07-4AE1-ADBB-B83C62074F91}" dt="2024-02-17T13:52:40.234" v="865" actId="14100"/>
        <pc:sldMkLst>
          <pc:docMk/>
          <pc:sldMk cId="4286266639" sldId="258"/>
        </pc:sldMkLst>
        <pc:spChg chg="mod">
          <ac:chgData name="Sushree Rutayanee" userId="d83ae249e8193ac2" providerId="LiveId" clId="{0F56629B-0E07-4AE1-ADBB-B83C62074F91}" dt="2024-02-17T13:48:32.901" v="221" actId="113"/>
          <ac:spMkLst>
            <pc:docMk/>
            <pc:sldMk cId="4286266639" sldId="258"/>
            <ac:spMk id="2" creationId="{1F7A5E42-2990-759D-DD16-D0075769FB3D}"/>
          </ac:spMkLst>
        </pc:spChg>
        <pc:spChg chg="mod">
          <ac:chgData name="Sushree Rutayanee" userId="d83ae249e8193ac2" providerId="LiveId" clId="{0F56629B-0E07-4AE1-ADBB-B83C62074F91}" dt="2024-02-17T13:52:40.234" v="865" actId="14100"/>
          <ac:spMkLst>
            <pc:docMk/>
            <pc:sldMk cId="4286266639" sldId="258"/>
            <ac:spMk id="3" creationId="{DC31A4C6-7873-488D-3344-CB2A4CFCD4F1}"/>
          </ac:spMkLst>
        </pc:spChg>
      </pc:sldChg>
      <pc:sldChg chg="addSp modSp new mod">
        <pc:chgData name="Sushree Rutayanee" userId="d83ae249e8193ac2" providerId="LiveId" clId="{0F56629B-0E07-4AE1-ADBB-B83C62074F91}" dt="2024-02-18T05:19:23.367" v="3159" actId="20577"/>
        <pc:sldMkLst>
          <pc:docMk/>
          <pc:sldMk cId="475491362" sldId="259"/>
        </pc:sldMkLst>
        <pc:spChg chg="mod">
          <ac:chgData name="Sushree Rutayanee" userId="d83ae249e8193ac2" providerId="LiveId" clId="{0F56629B-0E07-4AE1-ADBB-B83C62074F91}" dt="2024-02-18T05:19:23.367" v="3159" actId="20577"/>
          <ac:spMkLst>
            <pc:docMk/>
            <pc:sldMk cId="475491362" sldId="259"/>
            <ac:spMk id="2" creationId="{3AFE18A9-73CA-E93E-C558-814A2922E2F8}"/>
          </ac:spMkLst>
        </pc:spChg>
        <pc:spChg chg="mod">
          <ac:chgData name="Sushree Rutayanee" userId="d83ae249e8193ac2" providerId="LiveId" clId="{0F56629B-0E07-4AE1-ADBB-B83C62074F91}" dt="2024-02-17T14:11:18.792" v="1717" actId="12"/>
          <ac:spMkLst>
            <pc:docMk/>
            <pc:sldMk cId="475491362" sldId="259"/>
            <ac:spMk id="3" creationId="{728E7EF5-5F89-DA75-EE5C-7BE2D6624A57}"/>
          </ac:spMkLst>
        </pc:spChg>
        <pc:picChg chg="add mod">
          <ac:chgData name="Sushree Rutayanee" userId="d83ae249e8193ac2" providerId="LiveId" clId="{0F56629B-0E07-4AE1-ADBB-B83C62074F91}" dt="2024-02-17T14:01:26.748" v="1104" actId="14100"/>
          <ac:picMkLst>
            <pc:docMk/>
            <pc:sldMk cId="475491362" sldId="259"/>
            <ac:picMk id="5" creationId="{8330953D-A573-3E97-52C0-AD8EE2F1725A}"/>
          </ac:picMkLst>
        </pc:picChg>
        <pc:picChg chg="add mod">
          <ac:chgData name="Sushree Rutayanee" userId="d83ae249e8193ac2" providerId="LiveId" clId="{0F56629B-0E07-4AE1-ADBB-B83C62074F91}" dt="2024-02-17T14:02:17.674" v="1109" actId="14100"/>
          <ac:picMkLst>
            <pc:docMk/>
            <pc:sldMk cId="475491362" sldId="259"/>
            <ac:picMk id="7" creationId="{BE142E18-26FA-5692-CC30-EE7DAB819589}"/>
          </ac:picMkLst>
        </pc:picChg>
      </pc:sldChg>
      <pc:sldChg chg="addSp delSp modSp new mod">
        <pc:chgData name="Sushree Rutayanee" userId="d83ae249e8193ac2" providerId="LiveId" clId="{0F56629B-0E07-4AE1-ADBB-B83C62074F91}" dt="2024-02-17T14:03:17.291" v="1116" actId="14100"/>
        <pc:sldMkLst>
          <pc:docMk/>
          <pc:sldMk cId="150725078" sldId="260"/>
        </pc:sldMkLst>
        <pc:spChg chg="del">
          <ac:chgData name="Sushree Rutayanee" userId="d83ae249e8193ac2" providerId="LiveId" clId="{0F56629B-0E07-4AE1-ADBB-B83C62074F91}" dt="2024-02-17T14:02:26.747" v="1111" actId="478"/>
          <ac:spMkLst>
            <pc:docMk/>
            <pc:sldMk cId="150725078" sldId="260"/>
            <ac:spMk id="2" creationId="{55F4D28A-CE27-20DB-5A07-A8BC4973AD09}"/>
          </ac:spMkLst>
        </pc:spChg>
        <pc:spChg chg="del mod">
          <ac:chgData name="Sushree Rutayanee" userId="d83ae249e8193ac2" providerId="LiveId" clId="{0F56629B-0E07-4AE1-ADBB-B83C62074F91}" dt="2024-02-17T14:03:07.319" v="1113" actId="22"/>
          <ac:spMkLst>
            <pc:docMk/>
            <pc:sldMk cId="150725078" sldId="260"/>
            <ac:spMk id="3" creationId="{823F70EC-82E6-B43C-7F37-7CDE9F28B8F7}"/>
          </ac:spMkLst>
        </pc:spChg>
        <pc:picChg chg="add mod ord">
          <ac:chgData name="Sushree Rutayanee" userId="d83ae249e8193ac2" providerId="LiveId" clId="{0F56629B-0E07-4AE1-ADBB-B83C62074F91}" dt="2024-02-17T14:03:17.291" v="1116" actId="14100"/>
          <ac:picMkLst>
            <pc:docMk/>
            <pc:sldMk cId="150725078" sldId="260"/>
            <ac:picMk id="5" creationId="{A59E5C30-BA34-0627-BEA3-C85362FD9191}"/>
          </ac:picMkLst>
        </pc:picChg>
      </pc:sldChg>
      <pc:sldChg chg="delSp modSp new mod">
        <pc:chgData name="Sushree Rutayanee" userId="d83ae249e8193ac2" providerId="LiveId" clId="{0F56629B-0E07-4AE1-ADBB-B83C62074F91}" dt="2024-02-17T14:11:26.862" v="1719" actId="12"/>
        <pc:sldMkLst>
          <pc:docMk/>
          <pc:sldMk cId="1643187444" sldId="261"/>
        </pc:sldMkLst>
        <pc:spChg chg="del">
          <ac:chgData name="Sushree Rutayanee" userId="d83ae249e8193ac2" providerId="LiveId" clId="{0F56629B-0E07-4AE1-ADBB-B83C62074F91}" dt="2024-02-17T14:03:36.365" v="1118" actId="478"/>
          <ac:spMkLst>
            <pc:docMk/>
            <pc:sldMk cId="1643187444" sldId="261"/>
            <ac:spMk id="2" creationId="{443F29D1-B079-61A2-BCB3-E1E7457A5D98}"/>
          </ac:spMkLst>
        </pc:spChg>
        <pc:spChg chg="mod">
          <ac:chgData name="Sushree Rutayanee" userId="d83ae249e8193ac2" providerId="LiveId" clId="{0F56629B-0E07-4AE1-ADBB-B83C62074F91}" dt="2024-02-17T14:11:26.862" v="1719" actId="12"/>
          <ac:spMkLst>
            <pc:docMk/>
            <pc:sldMk cId="1643187444" sldId="261"/>
            <ac:spMk id="3" creationId="{24E6ADE6-602C-5459-CF33-D0080E769D4F}"/>
          </ac:spMkLst>
        </pc:spChg>
      </pc:sldChg>
      <pc:sldChg chg="addSp delSp modSp new mod">
        <pc:chgData name="Sushree Rutayanee" userId="d83ae249e8193ac2" providerId="LiveId" clId="{0F56629B-0E07-4AE1-ADBB-B83C62074F91}" dt="2024-02-17T14:11:32.555" v="1720" actId="12"/>
        <pc:sldMkLst>
          <pc:docMk/>
          <pc:sldMk cId="3700970456" sldId="262"/>
        </pc:sldMkLst>
        <pc:spChg chg="del">
          <ac:chgData name="Sushree Rutayanee" userId="d83ae249e8193ac2" providerId="LiveId" clId="{0F56629B-0E07-4AE1-ADBB-B83C62074F91}" dt="2024-02-17T14:07:30.332" v="1299" actId="478"/>
          <ac:spMkLst>
            <pc:docMk/>
            <pc:sldMk cId="3700970456" sldId="262"/>
            <ac:spMk id="2" creationId="{34EABE14-7061-7C29-AA07-149F06ECE003}"/>
          </ac:spMkLst>
        </pc:spChg>
        <pc:spChg chg="del mod">
          <ac:chgData name="Sushree Rutayanee" userId="d83ae249e8193ac2" providerId="LiveId" clId="{0F56629B-0E07-4AE1-ADBB-B83C62074F91}" dt="2024-02-17T14:07:36.076" v="1302" actId="22"/>
          <ac:spMkLst>
            <pc:docMk/>
            <pc:sldMk cId="3700970456" sldId="262"/>
            <ac:spMk id="3" creationId="{FA2E9383-4F1A-ABD9-50EB-A525E3F925F9}"/>
          </ac:spMkLst>
        </pc:spChg>
        <pc:spChg chg="add mod">
          <ac:chgData name="Sushree Rutayanee" userId="d83ae249e8193ac2" providerId="LiveId" clId="{0F56629B-0E07-4AE1-ADBB-B83C62074F91}" dt="2024-02-17T14:11:32.555" v="1720" actId="12"/>
          <ac:spMkLst>
            <pc:docMk/>
            <pc:sldMk cId="3700970456" sldId="262"/>
            <ac:spMk id="7" creationId="{DA05448F-DC7C-CF58-1846-44B1A9EF10B9}"/>
          </ac:spMkLst>
        </pc:spChg>
        <pc:picChg chg="add del mod ord">
          <ac:chgData name="Sushree Rutayanee" userId="d83ae249e8193ac2" providerId="LiveId" clId="{0F56629B-0E07-4AE1-ADBB-B83C62074F91}" dt="2024-02-17T14:07:45.727" v="1304" actId="478"/>
          <ac:picMkLst>
            <pc:docMk/>
            <pc:sldMk cId="3700970456" sldId="262"/>
            <ac:picMk id="5" creationId="{6A874451-9E1A-CE5F-7BAE-8A5DE26885F3}"/>
          </ac:picMkLst>
        </pc:picChg>
        <pc:picChg chg="add mod">
          <ac:chgData name="Sushree Rutayanee" userId="d83ae249e8193ac2" providerId="LiveId" clId="{0F56629B-0E07-4AE1-ADBB-B83C62074F91}" dt="2024-02-17T14:09:01.982" v="1513" actId="14100"/>
          <ac:picMkLst>
            <pc:docMk/>
            <pc:sldMk cId="3700970456" sldId="262"/>
            <ac:picMk id="9" creationId="{0A22983A-0388-83BD-7EBA-033EC020B478}"/>
          </ac:picMkLst>
        </pc:picChg>
      </pc:sldChg>
      <pc:sldChg chg="addSp delSp modSp new mod">
        <pc:chgData name="Sushree Rutayanee" userId="d83ae249e8193ac2" providerId="LiveId" clId="{0F56629B-0E07-4AE1-ADBB-B83C62074F91}" dt="2024-02-17T14:11:37.487" v="1721" actId="12"/>
        <pc:sldMkLst>
          <pc:docMk/>
          <pc:sldMk cId="635774938" sldId="263"/>
        </pc:sldMkLst>
        <pc:spChg chg="del">
          <ac:chgData name="Sushree Rutayanee" userId="d83ae249e8193ac2" providerId="LiveId" clId="{0F56629B-0E07-4AE1-ADBB-B83C62074F91}" dt="2024-02-17T14:09:56.776" v="1515" actId="478"/>
          <ac:spMkLst>
            <pc:docMk/>
            <pc:sldMk cId="635774938" sldId="263"/>
            <ac:spMk id="2" creationId="{E288465C-0147-1A93-A573-3513A7F8AB76}"/>
          </ac:spMkLst>
        </pc:spChg>
        <pc:spChg chg="mod">
          <ac:chgData name="Sushree Rutayanee" userId="d83ae249e8193ac2" providerId="LiveId" clId="{0F56629B-0E07-4AE1-ADBB-B83C62074F91}" dt="2024-02-17T14:11:37.487" v="1721" actId="12"/>
          <ac:spMkLst>
            <pc:docMk/>
            <pc:sldMk cId="635774938" sldId="263"/>
            <ac:spMk id="3" creationId="{C78CE140-510F-31B8-4942-F1B9315AFED2}"/>
          </ac:spMkLst>
        </pc:spChg>
        <pc:picChg chg="add mod">
          <ac:chgData name="Sushree Rutayanee" userId="d83ae249e8193ac2" providerId="LiveId" clId="{0F56629B-0E07-4AE1-ADBB-B83C62074F91}" dt="2024-02-17T14:11:11.130" v="1716" actId="14100"/>
          <ac:picMkLst>
            <pc:docMk/>
            <pc:sldMk cId="635774938" sldId="263"/>
            <ac:picMk id="5" creationId="{A50856C3-8D12-DBFA-C110-EBB259B400E9}"/>
          </ac:picMkLst>
        </pc:picChg>
      </pc:sldChg>
      <pc:sldChg chg="new del">
        <pc:chgData name="Sushree Rutayanee" userId="d83ae249e8193ac2" providerId="LiveId" clId="{0F56629B-0E07-4AE1-ADBB-B83C62074F91}" dt="2024-02-17T14:16:01.999" v="1975" actId="47"/>
        <pc:sldMkLst>
          <pc:docMk/>
          <pc:sldMk cId="1270948432" sldId="264"/>
        </pc:sldMkLst>
      </pc:sldChg>
      <pc:sldChg chg="new del">
        <pc:chgData name="Sushree Rutayanee" userId="d83ae249e8193ac2" providerId="LiveId" clId="{0F56629B-0E07-4AE1-ADBB-B83C62074F91}" dt="2024-02-17T14:16:00.478" v="1974" actId="47"/>
        <pc:sldMkLst>
          <pc:docMk/>
          <pc:sldMk cId="2700351731" sldId="265"/>
        </pc:sldMkLst>
      </pc:sldChg>
      <pc:sldChg chg="addSp delSp modSp new mod">
        <pc:chgData name="Sushree Rutayanee" userId="d83ae249e8193ac2" providerId="LiveId" clId="{0F56629B-0E07-4AE1-ADBB-B83C62074F91}" dt="2024-02-17T14:15:53.708" v="1973" actId="14100"/>
        <pc:sldMkLst>
          <pc:docMk/>
          <pc:sldMk cId="4165420192" sldId="266"/>
        </pc:sldMkLst>
        <pc:spChg chg="del">
          <ac:chgData name="Sushree Rutayanee" userId="d83ae249e8193ac2" providerId="LiveId" clId="{0F56629B-0E07-4AE1-ADBB-B83C62074F91}" dt="2024-02-17T14:12:32.109" v="1725" actId="478"/>
          <ac:spMkLst>
            <pc:docMk/>
            <pc:sldMk cId="4165420192" sldId="266"/>
            <ac:spMk id="2" creationId="{09051AF8-9A9B-6CE7-03A8-D2C67287F615}"/>
          </ac:spMkLst>
        </pc:spChg>
        <pc:spChg chg="mod">
          <ac:chgData name="Sushree Rutayanee" userId="d83ae249e8193ac2" providerId="LiveId" clId="{0F56629B-0E07-4AE1-ADBB-B83C62074F91}" dt="2024-02-17T14:15:53.708" v="1973" actId="14100"/>
          <ac:spMkLst>
            <pc:docMk/>
            <pc:sldMk cId="4165420192" sldId="266"/>
            <ac:spMk id="3" creationId="{AD404B36-420D-318F-28B2-146AFD667719}"/>
          </ac:spMkLst>
        </pc:spChg>
        <pc:picChg chg="add mod">
          <ac:chgData name="Sushree Rutayanee" userId="d83ae249e8193ac2" providerId="LiveId" clId="{0F56629B-0E07-4AE1-ADBB-B83C62074F91}" dt="2024-02-17T14:15:47.009" v="1971" actId="1076"/>
          <ac:picMkLst>
            <pc:docMk/>
            <pc:sldMk cId="4165420192" sldId="266"/>
            <ac:picMk id="5" creationId="{9D1EC48A-946A-DC95-ABC4-5FF7C3FA4BB3}"/>
          </ac:picMkLst>
        </pc:picChg>
        <pc:picChg chg="add mod">
          <ac:chgData name="Sushree Rutayanee" userId="d83ae249e8193ac2" providerId="LiveId" clId="{0F56629B-0E07-4AE1-ADBB-B83C62074F91}" dt="2024-02-17T14:15:49.140" v="1972" actId="1076"/>
          <ac:picMkLst>
            <pc:docMk/>
            <pc:sldMk cId="4165420192" sldId="266"/>
            <ac:picMk id="7" creationId="{ED65A077-038C-22B2-7B3E-8261D65AF9B1}"/>
          </ac:picMkLst>
        </pc:picChg>
      </pc:sldChg>
      <pc:sldChg chg="addSp delSp modSp new mod">
        <pc:chgData name="Sushree Rutayanee" userId="d83ae249e8193ac2" providerId="LiveId" clId="{0F56629B-0E07-4AE1-ADBB-B83C62074F91}" dt="2024-02-17T14:18:10.168" v="2232" actId="1076"/>
        <pc:sldMkLst>
          <pc:docMk/>
          <pc:sldMk cId="3912433029" sldId="267"/>
        </pc:sldMkLst>
        <pc:spChg chg="del">
          <ac:chgData name="Sushree Rutayanee" userId="d83ae249e8193ac2" providerId="LiveId" clId="{0F56629B-0E07-4AE1-ADBB-B83C62074F91}" dt="2024-02-17T14:16:26.096" v="1978" actId="478"/>
          <ac:spMkLst>
            <pc:docMk/>
            <pc:sldMk cId="3912433029" sldId="267"/>
            <ac:spMk id="2" creationId="{1D46E0A5-412C-FB8B-DF24-DEB982031857}"/>
          </ac:spMkLst>
        </pc:spChg>
        <pc:spChg chg="mod">
          <ac:chgData name="Sushree Rutayanee" userId="d83ae249e8193ac2" providerId="LiveId" clId="{0F56629B-0E07-4AE1-ADBB-B83C62074F91}" dt="2024-02-17T14:17:38.862" v="2228" actId="14100"/>
          <ac:spMkLst>
            <pc:docMk/>
            <pc:sldMk cId="3912433029" sldId="267"/>
            <ac:spMk id="3" creationId="{88A01A7D-1CE4-6ACD-17DA-3A7F597F7D6E}"/>
          </ac:spMkLst>
        </pc:spChg>
        <pc:picChg chg="add mod">
          <ac:chgData name="Sushree Rutayanee" userId="d83ae249e8193ac2" providerId="LiveId" clId="{0F56629B-0E07-4AE1-ADBB-B83C62074F91}" dt="2024-02-17T14:18:10.168" v="2232" actId="1076"/>
          <ac:picMkLst>
            <pc:docMk/>
            <pc:sldMk cId="3912433029" sldId="267"/>
            <ac:picMk id="5" creationId="{E1AA9E68-01C4-4721-8C46-A90F5047FB45}"/>
          </ac:picMkLst>
        </pc:picChg>
      </pc:sldChg>
      <pc:sldChg chg="addSp delSp modSp new mod">
        <pc:chgData name="Sushree Rutayanee" userId="d83ae249e8193ac2" providerId="LiveId" clId="{0F56629B-0E07-4AE1-ADBB-B83C62074F91}" dt="2024-02-17T14:19:49.073" v="2347" actId="14100"/>
        <pc:sldMkLst>
          <pc:docMk/>
          <pc:sldMk cId="3045081170" sldId="268"/>
        </pc:sldMkLst>
        <pc:spChg chg="del">
          <ac:chgData name="Sushree Rutayanee" userId="d83ae249e8193ac2" providerId="LiveId" clId="{0F56629B-0E07-4AE1-ADBB-B83C62074F91}" dt="2024-02-17T14:18:17.586" v="2233" actId="478"/>
          <ac:spMkLst>
            <pc:docMk/>
            <pc:sldMk cId="3045081170" sldId="268"/>
            <ac:spMk id="2" creationId="{6691DD2F-B731-DC3D-E687-3D4A578612D1}"/>
          </ac:spMkLst>
        </pc:spChg>
        <pc:spChg chg="mod">
          <ac:chgData name="Sushree Rutayanee" userId="d83ae249e8193ac2" providerId="LiveId" clId="{0F56629B-0E07-4AE1-ADBB-B83C62074F91}" dt="2024-02-17T14:18:54.787" v="2338" actId="6549"/>
          <ac:spMkLst>
            <pc:docMk/>
            <pc:sldMk cId="3045081170" sldId="268"/>
            <ac:spMk id="3" creationId="{B1EA88B9-B57F-1F4F-EABA-E108419CDEF7}"/>
          </ac:spMkLst>
        </pc:spChg>
        <pc:picChg chg="add mod">
          <ac:chgData name="Sushree Rutayanee" userId="d83ae249e8193ac2" providerId="LiveId" clId="{0F56629B-0E07-4AE1-ADBB-B83C62074F91}" dt="2024-02-17T14:19:42.191" v="2345" actId="14100"/>
          <ac:picMkLst>
            <pc:docMk/>
            <pc:sldMk cId="3045081170" sldId="268"/>
            <ac:picMk id="5" creationId="{73BEA51F-43DC-60B9-94D9-B82F3CF96347}"/>
          </ac:picMkLst>
        </pc:picChg>
        <pc:picChg chg="add mod">
          <ac:chgData name="Sushree Rutayanee" userId="d83ae249e8193ac2" providerId="LiveId" clId="{0F56629B-0E07-4AE1-ADBB-B83C62074F91}" dt="2024-02-17T14:19:49.073" v="2347" actId="14100"/>
          <ac:picMkLst>
            <pc:docMk/>
            <pc:sldMk cId="3045081170" sldId="268"/>
            <ac:picMk id="7" creationId="{D390EB0A-1835-EC03-B459-98B2FD89CF37}"/>
          </ac:picMkLst>
        </pc:picChg>
      </pc:sldChg>
      <pc:sldChg chg="addSp delSp modSp new mod">
        <pc:chgData name="Sushree Rutayanee" userId="d83ae249e8193ac2" providerId="LiveId" clId="{0F56629B-0E07-4AE1-ADBB-B83C62074F91}" dt="2024-02-17T14:22:30.208" v="2616" actId="14100"/>
        <pc:sldMkLst>
          <pc:docMk/>
          <pc:sldMk cId="2369235702" sldId="269"/>
        </pc:sldMkLst>
        <pc:spChg chg="del">
          <ac:chgData name="Sushree Rutayanee" userId="d83ae249e8193ac2" providerId="LiveId" clId="{0F56629B-0E07-4AE1-ADBB-B83C62074F91}" dt="2024-02-17T14:20:26.709" v="2349" actId="478"/>
          <ac:spMkLst>
            <pc:docMk/>
            <pc:sldMk cId="2369235702" sldId="269"/>
            <ac:spMk id="2" creationId="{51DBD690-590A-2C77-E894-E482257987F8}"/>
          </ac:spMkLst>
        </pc:spChg>
        <pc:spChg chg="mod">
          <ac:chgData name="Sushree Rutayanee" userId="d83ae249e8193ac2" providerId="LiveId" clId="{0F56629B-0E07-4AE1-ADBB-B83C62074F91}" dt="2024-02-17T14:22:23.615" v="2614" actId="20577"/>
          <ac:spMkLst>
            <pc:docMk/>
            <pc:sldMk cId="2369235702" sldId="269"/>
            <ac:spMk id="3" creationId="{5C97E422-5C80-E109-8E7F-57D3ADCB86EB}"/>
          </ac:spMkLst>
        </pc:spChg>
        <pc:picChg chg="add mod">
          <ac:chgData name="Sushree Rutayanee" userId="d83ae249e8193ac2" providerId="LiveId" clId="{0F56629B-0E07-4AE1-ADBB-B83C62074F91}" dt="2024-02-17T14:22:30.208" v="2616" actId="14100"/>
          <ac:picMkLst>
            <pc:docMk/>
            <pc:sldMk cId="2369235702" sldId="269"/>
            <ac:picMk id="5" creationId="{3CD978E9-551D-0D97-7B16-D42886D2870E}"/>
          </ac:picMkLst>
        </pc:picChg>
      </pc:sldChg>
      <pc:sldChg chg="addSp delSp modSp new mod">
        <pc:chgData name="Sushree Rutayanee" userId="d83ae249e8193ac2" providerId="LiveId" clId="{0F56629B-0E07-4AE1-ADBB-B83C62074F91}" dt="2024-02-17T14:33:37.182" v="2763" actId="14100"/>
        <pc:sldMkLst>
          <pc:docMk/>
          <pc:sldMk cId="1708328836" sldId="270"/>
        </pc:sldMkLst>
        <pc:spChg chg="del">
          <ac:chgData name="Sushree Rutayanee" userId="d83ae249e8193ac2" providerId="LiveId" clId="{0F56629B-0E07-4AE1-ADBB-B83C62074F91}" dt="2024-02-17T14:32:27.864" v="2618" actId="478"/>
          <ac:spMkLst>
            <pc:docMk/>
            <pc:sldMk cId="1708328836" sldId="270"/>
            <ac:spMk id="2" creationId="{6DA7E2BF-BB7F-FA35-B1B3-8FF1DADA11F7}"/>
          </ac:spMkLst>
        </pc:spChg>
        <pc:spChg chg="mod">
          <ac:chgData name="Sushree Rutayanee" userId="d83ae249e8193ac2" providerId="LiveId" clId="{0F56629B-0E07-4AE1-ADBB-B83C62074F91}" dt="2024-02-17T14:33:29.828" v="2761" actId="14100"/>
          <ac:spMkLst>
            <pc:docMk/>
            <pc:sldMk cId="1708328836" sldId="270"/>
            <ac:spMk id="3" creationId="{09A32467-398E-5B39-7118-746E90777F83}"/>
          </ac:spMkLst>
        </pc:spChg>
        <pc:picChg chg="add mod">
          <ac:chgData name="Sushree Rutayanee" userId="d83ae249e8193ac2" providerId="LiveId" clId="{0F56629B-0E07-4AE1-ADBB-B83C62074F91}" dt="2024-02-17T14:33:37.182" v="2763" actId="14100"/>
          <ac:picMkLst>
            <pc:docMk/>
            <pc:sldMk cId="1708328836" sldId="270"/>
            <ac:picMk id="5" creationId="{72A915F2-FE2A-8EA4-ABDA-40C263D5745D}"/>
          </ac:picMkLst>
        </pc:picChg>
      </pc:sldChg>
      <pc:sldChg chg="addSp delSp modSp new mod">
        <pc:chgData name="Sushree Rutayanee" userId="d83ae249e8193ac2" providerId="LiveId" clId="{0F56629B-0E07-4AE1-ADBB-B83C62074F91}" dt="2024-02-17T14:36:04.799" v="2981" actId="1076"/>
        <pc:sldMkLst>
          <pc:docMk/>
          <pc:sldMk cId="1210300439" sldId="271"/>
        </pc:sldMkLst>
        <pc:spChg chg="del">
          <ac:chgData name="Sushree Rutayanee" userId="d83ae249e8193ac2" providerId="LiveId" clId="{0F56629B-0E07-4AE1-ADBB-B83C62074F91}" dt="2024-02-17T14:34:48.042" v="2765" actId="478"/>
          <ac:spMkLst>
            <pc:docMk/>
            <pc:sldMk cId="1210300439" sldId="271"/>
            <ac:spMk id="2" creationId="{6B01096A-5FA7-6A39-D30F-B82D32FA1671}"/>
          </ac:spMkLst>
        </pc:spChg>
        <pc:spChg chg="mod">
          <ac:chgData name="Sushree Rutayanee" userId="d83ae249e8193ac2" providerId="LiveId" clId="{0F56629B-0E07-4AE1-ADBB-B83C62074F91}" dt="2024-02-17T14:36:03.408" v="2980" actId="14100"/>
          <ac:spMkLst>
            <pc:docMk/>
            <pc:sldMk cId="1210300439" sldId="271"/>
            <ac:spMk id="3" creationId="{D494A156-841C-A6A8-8073-1C5451B6B7D4}"/>
          </ac:spMkLst>
        </pc:spChg>
        <pc:picChg chg="add mod">
          <ac:chgData name="Sushree Rutayanee" userId="d83ae249e8193ac2" providerId="LiveId" clId="{0F56629B-0E07-4AE1-ADBB-B83C62074F91}" dt="2024-02-17T14:36:04.799" v="2981" actId="1076"/>
          <ac:picMkLst>
            <pc:docMk/>
            <pc:sldMk cId="1210300439" sldId="271"/>
            <ac:picMk id="5" creationId="{6F3ABD13-AB1E-1E29-CADD-5FBF483A3689}"/>
          </ac:picMkLst>
        </pc:picChg>
      </pc:sldChg>
      <pc:sldChg chg="delSp modSp new mod">
        <pc:chgData name="Sushree Rutayanee" userId="d83ae249e8193ac2" providerId="LiveId" clId="{0F56629B-0E07-4AE1-ADBB-B83C62074F91}" dt="2024-02-17T14:39:37.389" v="3141" actId="20577"/>
        <pc:sldMkLst>
          <pc:docMk/>
          <pc:sldMk cId="1334859769" sldId="272"/>
        </pc:sldMkLst>
        <pc:spChg chg="del">
          <ac:chgData name="Sushree Rutayanee" userId="d83ae249e8193ac2" providerId="LiveId" clId="{0F56629B-0E07-4AE1-ADBB-B83C62074F91}" dt="2024-02-17T14:36:54.035" v="2983" actId="478"/>
          <ac:spMkLst>
            <pc:docMk/>
            <pc:sldMk cId="1334859769" sldId="272"/>
            <ac:spMk id="2" creationId="{F012030E-A157-7E60-95D0-4249D5117263}"/>
          </ac:spMkLst>
        </pc:spChg>
        <pc:spChg chg="mod">
          <ac:chgData name="Sushree Rutayanee" userId="d83ae249e8193ac2" providerId="LiveId" clId="{0F56629B-0E07-4AE1-ADBB-B83C62074F91}" dt="2024-02-17T14:39:37.389" v="3141" actId="20577"/>
          <ac:spMkLst>
            <pc:docMk/>
            <pc:sldMk cId="1334859769" sldId="272"/>
            <ac:spMk id="3" creationId="{3FCBE6FA-9ABB-3EE9-C5EE-19479164BA99}"/>
          </ac:spMkLst>
        </pc:spChg>
      </pc:sldChg>
      <pc:sldChg chg="addSp delSp modSp new mod">
        <pc:chgData name="Sushree Rutayanee" userId="d83ae249e8193ac2" providerId="LiveId" clId="{0F56629B-0E07-4AE1-ADBB-B83C62074F91}" dt="2024-02-18T05:32:43.232" v="3218" actId="1076"/>
        <pc:sldMkLst>
          <pc:docMk/>
          <pc:sldMk cId="539167858" sldId="273"/>
        </pc:sldMkLst>
        <pc:spChg chg="del">
          <ac:chgData name="Sushree Rutayanee" userId="d83ae249e8193ac2" providerId="LiveId" clId="{0F56629B-0E07-4AE1-ADBB-B83C62074F91}" dt="2024-02-18T05:20:35.208" v="3161" actId="478"/>
          <ac:spMkLst>
            <pc:docMk/>
            <pc:sldMk cId="539167858" sldId="273"/>
            <ac:spMk id="2" creationId="{FD5C86FA-00B3-BDC6-7168-5B4BA3A9DB94}"/>
          </ac:spMkLst>
        </pc:spChg>
        <pc:spChg chg="mod">
          <ac:chgData name="Sushree Rutayanee" userId="d83ae249e8193ac2" providerId="LiveId" clId="{0F56629B-0E07-4AE1-ADBB-B83C62074F91}" dt="2024-02-18T05:32:41.679" v="3217" actId="14100"/>
          <ac:spMkLst>
            <pc:docMk/>
            <pc:sldMk cId="539167858" sldId="273"/>
            <ac:spMk id="3" creationId="{67FFF3B3-48BE-3409-6518-0FBA075F666F}"/>
          </ac:spMkLst>
        </pc:spChg>
        <pc:picChg chg="add mod">
          <ac:chgData name="Sushree Rutayanee" userId="d83ae249e8193ac2" providerId="LiveId" clId="{0F56629B-0E07-4AE1-ADBB-B83C62074F91}" dt="2024-02-18T05:32:43.232" v="3218" actId="1076"/>
          <ac:picMkLst>
            <pc:docMk/>
            <pc:sldMk cId="539167858" sldId="273"/>
            <ac:picMk id="5" creationId="{85AF9588-4DE4-D821-4695-CC547BE09A83}"/>
          </ac:picMkLst>
        </pc:picChg>
      </pc:sldChg>
      <pc:sldChg chg="addSp delSp modSp new mod">
        <pc:chgData name="Sushree Rutayanee" userId="d83ae249e8193ac2" providerId="LiveId" clId="{0F56629B-0E07-4AE1-ADBB-B83C62074F91}" dt="2024-02-18T05:35:46.513" v="3390" actId="14100"/>
        <pc:sldMkLst>
          <pc:docMk/>
          <pc:sldMk cId="2134160196" sldId="274"/>
        </pc:sldMkLst>
        <pc:spChg chg="del">
          <ac:chgData name="Sushree Rutayanee" userId="d83ae249e8193ac2" providerId="LiveId" clId="{0F56629B-0E07-4AE1-ADBB-B83C62074F91}" dt="2024-02-18T05:34:02.568" v="3220" actId="478"/>
          <ac:spMkLst>
            <pc:docMk/>
            <pc:sldMk cId="2134160196" sldId="274"/>
            <ac:spMk id="2" creationId="{9EAC74B1-568C-5DDC-E570-B506F91A35B8}"/>
          </ac:spMkLst>
        </pc:spChg>
        <pc:spChg chg="mod">
          <ac:chgData name="Sushree Rutayanee" userId="d83ae249e8193ac2" providerId="LiveId" clId="{0F56629B-0E07-4AE1-ADBB-B83C62074F91}" dt="2024-02-18T05:35:46.513" v="3390" actId="14100"/>
          <ac:spMkLst>
            <pc:docMk/>
            <pc:sldMk cId="2134160196" sldId="274"/>
            <ac:spMk id="3" creationId="{0B7E75A2-BCC5-01B3-9A10-35540FC9161F}"/>
          </ac:spMkLst>
        </pc:spChg>
        <pc:picChg chg="add mod">
          <ac:chgData name="Sushree Rutayanee" userId="d83ae249e8193ac2" providerId="LiveId" clId="{0F56629B-0E07-4AE1-ADBB-B83C62074F91}" dt="2024-02-18T05:35:42.929" v="3389" actId="1076"/>
          <ac:picMkLst>
            <pc:docMk/>
            <pc:sldMk cId="2134160196" sldId="274"/>
            <ac:picMk id="5" creationId="{C2211DF2-E69D-5A7A-E90F-21F0DFC51C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DA08-3913-1B32-126A-90FBC9F06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C9F1A2-7076-551C-B99C-B4DBCABD5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506DF2-03E6-649E-D1B0-A368EF6CEE26}"/>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5" name="Footer Placeholder 4">
            <a:extLst>
              <a:ext uri="{FF2B5EF4-FFF2-40B4-BE49-F238E27FC236}">
                <a16:creationId xmlns:a16="http://schemas.microsoft.com/office/drawing/2014/main" id="{7E22691B-23C4-F23F-8B11-2220F240C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6D146-043C-3474-F27B-F55B4E4615D8}"/>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317774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A3A6-8775-07A4-5FCB-F0119983E3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6496CB-1F3D-5850-F0A9-10A90B001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80EB7-B2BB-CD7C-57E4-B73FC2C1A1CC}"/>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5" name="Footer Placeholder 4">
            <a:extLst>
              <a:ext uri="{FF2B5EF4-FFF2-40B4-BE49-F238E27FC236}">
                <a16:creationId xmlns:a16="http://schemas.microsoft.com/office/drawing/2014/main" id="{264B33E3-80CC-6FBC-067D-D3347EC9B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4C995-2845-DAAF-F828-A9E4488EB4F4}"/>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14667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9694AD-C139-82CB-7A97-0BBD26EBBE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989728-4720-D177-4D65-A109BA0B4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9694E-4BC1-B4FF-F051-E4373943EE85}"/>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5" name="Footer Placeholder 4">
            <a:extLst>
              <a:ext uri="{FF2B5EF4-FFF2-40B4-BE49-F238E27FC236}">
                <a16:creationId xmlns:a16="http://schemas.microsoft.com/office/drawing/2014/main" id="{DB46CE56-3F48-581D-DACD-308F02FBC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E9B2D-ABDD-4A02-32F8-85F01FB77C92}"/>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163757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CEA8-D900-20F5-A4C2-9F2CF7166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FD6C6F-365A-87B4-D744-1FE285B5D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10599-409B-8A8B-7225-0BC1F0FC811F}"/>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5" name="Footer Placeholder 4">
            <a:extLst>
              <a:ext uri="{FF2B5EF4-FFF2-40B4-BE49-F238E27FC236}">
                <a16:creationId xmlns:a16="http://schemas.microsoft.com/office/drawing/2014/main" id="{CDA32769-F4AD-B43B-ACDD-5F85D4BB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4E408-9CFB-7DA0-09C0-877A4F88E4BB}"/>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77121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7722-B280-4809-4661-CABDCA6D0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E2402B-008D-3F48-D3EA-AECC2F121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4A1E5F-59AB-E73F-13BA-14488E9EF410}"/>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5" name="Footer Placeholder 4">
            <a:extLst>
              <a:ext uri="{FF2B5EF4-FFF2-40B4-BE49-F238E27FC236}">
                <a16:creationId xmlns:a16="http://schemas.microsoft.com/office/drawing/2014/main" id="{48592127-9B22-B796-0D4A-FDC82DB8C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52C44-445E-DD4E-4343-342BA93C3BF1}"/>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359564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7F5-B250-79FD-0672-17EF33E956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9E82A3-86AF-CB98-95A3-63EDBCD6BC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61EA6D-DF2F-E522-8B7B-16CFA2E8A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6BE3BA-1FA9-9DC4-B4E0-79A1E2C00019}"/>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6" name="Footer Placeholder 5">
            <a:extLst>
              <a:ext uri="{FF2B5EF4-FFF2-40B4-BE49-F238E27FC236}">
                <a16:creationId xmlns:a16="http://schemas.microsoft.com/office/drawing/2014/main" id="{917D9E10-ED21-F997-0B5F-FDFD1A0792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D80E89-61E3-8803-410C-3DAE78748A04}"/>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76506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3ACB-AB36-4607-D025-8CAFB689DF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3B17E4-3276-D881-0ACA-A054C0840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CFEF1-A999-DCB5-2965-694641A8E5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75C9A0-3F41-B59A-8D7B-E180A09BD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AB274-0AC4-E09E-F8E7-FE89F48BD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7EEDE4-35D8-B5A7-CEE6-B21323DD1D6E}"/>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8" name="Footer Placeholder 7">
            <a:extLst>
              <a:ext uri="{FF2B5EF4-FFF2-40B4-BE49-F238E27FC236}">
                <a16:creationId xmlns:a16="http://schemas.microsoft.com/office/drawing/2014/main" id="{919729C4-2C01-4683-8533-942F03C633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3BDDD5-0920-CCF0-5322-6B809C6B6EB5}"/>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245434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9110-C78C-4860-89BC-CCAF1A7D8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0ADA6F-ED93-0548-D997-F2F5C9EB48D9}"/>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4" name="Footer Placeholder 3">
            <a:extLst>
              <a:ext uri="{FF2B5EF4-FFF2-40B4-BE49-F238E27FC236}">
                <a16:creationId xmlns:a16="http://schemas.microsoft.com/office/drawing/2014/main" id="{70000032-E1EB-57B5-20A6-16FAFCF8FE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241C22-A37A-FA89-12D1-D2838197E242}"/>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7552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2A6A9-5E9D-C99C-CC91-FC28AECC9C14}"/>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3" name="Footer Placeholder 2">
            <a:extLst>
              <a:ext uri="{FF2B5EF4-FFF2-40B4-BE49-F238E27FC236}">
                <a16:creationId xmlns:a16="http://schemas.microsoft.com/office/drawing/2014/main" id="{AE953749-FBAC-0AFD-B32B-AF52C2E0E6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9F274F-46CC-D7FD-4175-0AA1B9D813DC}"/>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41686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4296-40D1-E78D-BEAF-1C1B3BD81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C7E36D-3D40-8933-1E2A-8158BACC6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6AE449-CB8A-44C1-6AEC-D1E0D039E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BF5BF-F6DB-E61F-5DEE-7502916C1E88}"/>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6" name="Footer Placeholder 5">
            <a:extLst>
              <a:ext uri="{FF2B5EF4-FFF2-40B4-BE49-F238E27FC236}">
                <a16:creationId xmlns:a16="http://schemas.microsoft.com/office/drawing/2014/main" id="{A25DC7B5-CD0A-694C-E265-97DA54228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CDC75-82D5-E05F-FDA6-41E5F6254908}"/>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368046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7445-5529-54E8-8904-4D5F57BE2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77CC2B-75B2-46A2-DF5A-D948EA59F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EF94E4-E522-938F-5595-4F8D5DF38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EEB20-BAF6-443B-DAC3-EB645C185858}"/>
              </a:ext>
            </a:extLst>
          </p:cNvPr>
          <p:cNvSpPr>
            <a:spLocks noGrp="1"/>
          </p:cNvSpPr>
          <p:nvPr>
            <p:ph type="dt" sz="half" idx="10"/>
          </p:nvPr>
        </p:nvSpPr>
        <p:spPr/>
        <p:txBody>
          <a:bodyPr/>
          <a:lstStyle/>
          <a:p>
            <a:fld id="{2BE7B9C5-74C8-453E-A917-382C85464770}" type="datetimeFigureOut">
              <a:rPr lang="en-IN" smtClean="0"/>
              <a:t>18-02-2024</a:t>
            </a:fld>
            <a:endParaRPr lang="en-IN"/>
          </a:p>
        </p:txBody>
      </p:sp>
      <p:sp>
        <p:nvSpPr>
          <p:cNvPr id="6" name="Footer Placeholder 5">
            <a:extLst>
              <a:ext uri="{FF2B5EF4-FFF2-40B4-BE49-F238E27FC236}">
                <a16:creationId xmlns:a16="http://schemas.microsoft.com/office/drawing/2014/main" id="{2A04AFA8-E628-358C-5F5B-7F4EF2B4C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D9E3E9-8B9D-CE2A-91DA-B974E51AF2A0}"/>
              </a:ext>
            </a:extLst>
          </p:cNvPr>
          <p:cNvSpPr>
            <a:spLocks noGrp="1"/>
          </p:cNvSpPr>
          <p:nvPr>
            <p:ph type="sldNum" sz="quarter" idx="12"/>
          </p:nvPr>
        </p:nvSpPr>
        <p:spPr/>
        <p:txBody>
          <a:bodyPr/>
          <a:lstStyle/>
          <a:p>
            <a:fld id="{29B09C34-9411-4456-A89C-BFC03AF3BA46}" type="slidenum">
              <a:rPr lang="en-IN" smtClean="0"/>
              <a:t>‹#›</a:t>
            </a:fld>
            <a:endParaRPr lang="en-IN"/>
          </a:p>
        </p:txBody>
      </p:sp>
    </p:spTree>
    <p:extLst>
      <p:ext uri="{BB962C8B-B14F-4D97-AF65-F5344CB8AC3E}">
        <p14:creationId xmlns:p14="http://schemas.microsoft.com/office/powerpoint/2010/main" val="266891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FFB66-511B-9B16-5140-F9E2BCD93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567BFC-5834-A13B-DB19-4B822AEED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D859D-F7E1-63CD-D98A-E20D22B42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7B9C5-74C8-453E-A917-382C85464770}" type="datetimeFigureOut">
              <a:rPr lang="en-IN" smtClean="0"/>
              <a:t>18-02-2024</a:t>
            </a:fld>
            <a:endParaRPr lang="en-IN"/>
          </a:p>
        </p:txBody>
      </p:sp>
      <p:sp>
        <p:nvSpPr>
          <p:cNvPr id="5" name="Footer Placeholder 4">
            <a:extLst>
              <a:ext uri="{FF2B5EF4-FFF2-40B4-BE49-F238E27FC236}">
                <a16:creationId xmlns:a16="http://schemas.microsoft.com/office/drawing/2014/main" id="{9AFEF5F4-3B27-0995-BA9F-761B62757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79DAE8-AB96-7180-8F15-44F612442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09C34-9411-4456-A89C-BFC03AF3BA46}" type="slidenum">
              <a:rPr lang="en-IN" smtClean="0"/>
              <a:t>‹#›</a:t>
            </a:fld>
            <a:endParaRPr lang="en-IN"/>
          </a:p>
        </p:txBody>
      </p:sp>
    </p:spTree>
    <p:extLst>
      <p:ext uri="{BB962C8B-B14F-4D97-AF65-F5344CB8AC3E}">
        <p14:creationId xmlns:p14="http://schemas.microsoft.com/office/powerpoint/2010/main" val="1949855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5448-0D28-1932-BC94-AEF0F13DFEE4}"/>
              </a:ext>
            </a:extLst>
          </p:cNvPr>
          <p:cNvSpPr>
            <a:spLocks noGrp="1"/>
          </p:cNvSpPr>
          <p:nvPr>
            <p:ph type="ctrTitle"/>
          </p:nvPr>
        </p:nvSpPr>
        <p:spPr>
          <a:xfrm>
            <a:off x="716096" y="727113"/>
            <a:ext cx="10928733" cy="3723701"/>
          </a:xfrm>
        </p:spPr>
        <p:txBody>
          <a:bodyPr>
            <a:normAutofit fontScale="90000"/>
          </a:bodyPr>
          <a:lstStyle/>
          <a:p>
            <a:br>
              <a:rPr lang="en-US" sz="4000" b="1" dirty="0"/>
            </a:br>
            <a:br>
              <a:rPr lang="en-US" sz="4000" b="1" dirty="0"/>
            </a:br>
            <a:br>
              <a:rPr lang="en-US" sz="4000" b="1" dirty="0"/>
            </a:br>
            <a:br>
              <a:rPr lang="en-US" sz="4000" b="1" dirty="0"/>
            </a:br>
            <a:br>
              <a:rPr lang="en-US" sz="4000" b="1" dirty="0"/>
            </a:br>
            <a:br>
              <a:rPr lang="en-US" sz="4000" b="1" dirty="0"/>
            </a:br>
            <a:r>
              <a:rPr lang="en-US" sz="5300" b="1" dirty="0"/>
              <a:t>Lead Scoring Case Study</a:t>
            </a:r>
            <a:br>
              <a:rPr lang="en-US" sz="3100" dirty="0"/>
            </a:br>
            <a:br>
              <a:rPr lang="en-US" sz="3100" dirty="0"/>
            </a:br>
            <a:r>
              <a:rPr lang="en-IN" sz="3100" b="0" i="0" u="none" strike="noStrike" baseline="0" dirty="0">
                <a:solidFill>
                  <a:srgbClr val="1A202C"/>
                </a:solidFill>
                <a:latin typeface="+mn-lt"/>
              </a:rPr>
              <a:t>DSC59</a:t>
            </a:r>
            <a:br>
              <a:rPr lang="en-IN" sz="3100" b="0" i="0" u="none" strike="noStrike" baseline="0" dirty="0">
                <a:solidFill>
                  <a:srgbClr val="1A202C"/>
                </a:solidFill>
                <a:latin typeface="+mn-lt"/>
              </a:rPr>
            </a:br>
            <a:br>
              <a:rPr lang="en-IN" sz="3100" b="0" i="0" u="none" strike="noStrike" baseline="0" dirty="0">
                <a:solidFill>
                  <a:srgbClr val="1A202C"/>
                </a:solidFill>
                <a:latin typeface="+mn-lt"/>
              </a:rPr>
            </a:br>
            <a:r>
              <a:rPr lang="en-US" sz="2700" b="0" i="0" u="none" strike="noStrike" baseline="0" dirty="0">
                <a:solidFill>
                  <a:srgbClr val="000000"/>
                </a:solidFill>
                <a:latin typeface="+mn-lt"/>
              </a:rPr>
              <a:t>(GROUP MEMBERS - Sushree Rutayanee, </a:t>
            </a:r>
            <a:r>
              <a:rPr lang="en-US" sz="2700" dirty="0">
                <a:solidFill>
                  <a:srgbClr val="000000"/>
                </a:solidFill>
                <a:latin typeface="+mn-lt"/>
              </a:rPr>
              <a:t>Prasanth </a:t>
            </a:r>
            <a:r>
              <a:rPr lang="en-US" sz="2700" dirty="0" err="1">
                <a:solidFill>
                  <a:srgbClr val="000000"/>
                </a:solidFill>
                <a:latin typeface="+mn-lt"/>
              </a:rPr>
              <a:t>Yeddu</a:t>
            </a:r>
            <a:r>
              <a:rPr lang="en-US" sz="2700" dirty="0">
                <a:solidFill>
                  <a:srgbClr val="000000"/>
                </a:solidFill>
                <a:latin typeface="+mn-lt"/>
              </a:rPr>
              <a:t> </a:t>
            </a:r>
            <a:r>
              <a:rPr lang="en-US" sz="2700" b="0" i="0" u="none" strike="noStrike" baseline="0" dirty="0">
                <a:solidFill>
                  <a:srgbClr val="000000"/>
                </a:solidFill>
                <a:latin typeface="+mn-lt"/>
              </a:rPr>
              <a:t>&amp; </a:t>
            </a:r>
            <a:r>
              <a:rPr lang="en-US" sz="2700" b="0" i="0" u="none" strike="noStrike" baseline="0" dirty="0" err="1">
                <a:solidFill>
                  <a:srgbClr val="000000"/>
                </a:solidFill>
                <a:latin typeface="+mn-lt"/>
              </a:rPr>
              <a:t>Tejender</a:t>
            </a:r>
            <a:r>
              <a:rPr lang="en-US" sz="2700" b="0" i="0" u="none" strike="noStrike" baseline="0" dirty="0">
                <a:solidFill>
                  <a:srgbClr val="000000"/>
                </a:solidFill>
                <a:latin typeface="+mn-lt"/>
              </a:rPr>
              <a:t> Singh Sandhu)</a:t>
            </a:r>
            <a:br>
              <a:rPr lang="en-US" sz="2700" dirty="0">
                <a:latin typeface="+mn-lt"/>
              </a:rPr>
            </a:br>
            <a:endParaRPr lang="en-IN" sz="2700" dirty="0">
              <a:latin typeface="+mn-lt"/>
            </a:endParaRPr>
          </a:p>
        </p:txBody>
      </p:sp>
    </p:spTree>
    <p:extLst>
      <p:ext uri="{BB962C8B-B14F-4D97-AF65-F5344CB8AC3E}">
        <p14:creationId xmlns:p14="http://schemas.microsoft.com/office/powerpoint/2010/main" val="103142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01A7D-1CE4-6ACD-17DA-3A7F597F7D6E}"/>
              </a:ext>
            </a:extLst>
          </p:cNvPr>
          <p:cNvSpPr>
            <a:spLocks noGrp="1"/>
          </p:cNvSpPr>
          <p:nvPr>
            <p:ph idx="1"/>
          </p:nvPr>
        </p:nvSpPr>
        <p:spPr>
          <a:xfrm>
            <a:off x="838199" y="407624"/>
            <a:ext cx="11082051" cy="5769339"/>
          </a:xfrm>
        </p:spPr>
        <p:txBody>
          <a:bodyPr>
            <a:normAutofit/>
          </a:bodyPr>
          <a:lstStyle/>
          <a:p>
            <a:r>
              <a:rPr lang="en-US" sz="2000" dirty="0"/>
              <a:t>We plotted a box plot for “Total Time Spent on Website” and observed there were no outliers so we didn’t perform any treatment on it.</a:t>
            </a:r>
            <a:endParaRPr lang="en-IN" sz="2000" dirty="0"/>
          </a:p>
        </p:txBody>
      </p:sp>
      <p:pic>
        <p:nvPicPr>
          <p:cNvPr id="5" name="Picture 4">
            <a:extLst>
              <a:ext uri="{FF2B5EF4-FFF2-40B4-BE49-F238E27FC236}">
                <a16:creationId xmlns:a16="http://schemas.microsoft.com/office/drawing/2014/main" id="{E1AA9E68-01C4-4721-8C46-A90F5047FB45}"/>
              </a:ext>
            </a:extLst>
          </p:cNvPr>
          <p:cNvPicPr>
            <a:picLocks noChangeAspect="1"/>
          </p:cNvPicPr>
          <p:nvPr/>
        </p:nvPicPr>
        <p:blipFill>
          <a:blip r:embed="rId2"/>
          <a:stretch>
            <a:fillRect/>
          </a:stretch>
        </p:blipFill>
        <p:spPr>
          <a:xfrm>
            <a:off x="2195502" y="1672460"/>
            <a:ext cx="6034098" cy="4304757"/>
          </a:xfrm>
          <a:prstGeom prst="rect">
            <a:avLst/>
          </a:prstGeom>
        </p:spPr>
      </p:pic>
    </p:spTree>
    <p:extLst>
      <p:ext uri="{BB962C8B-B14F-4D97-AF65-F5344CB8AC3E}">
        <p14:creationId xmlns:p14="http://schemas.microsoft.com/office/powerpoint/2010/main" val="391243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A88B9-B57F-1F4F-EABA-E108419CDEF7}"/>
              </a:ext>
            </a:extLst>
          </p:cNvPr>
          <p:cNvSpPr>
            <a:spLocks noGrp="1"/>
          </p:cNvSpPr>
          <p:nvPr>
            <p:ph idx="1"/>
          </p:nvPr>
        </p:nvSpPr>
        <p:spPr>
          <a:xfrm>
            <a:off x="838200" y="440675"/>
            <a:ext cx="10515600" cy="5736288"/>
          </a:xfrm>
        </p:spPr>
        <p:txBody>
          <a:bodyPr>
            <a:normAutofit/>
          </a:bodyPr>
          <a:lstStyle/>
          <a:p>
            <a:r>
              <a:rPr lang="en-US" sz="2000" dirty="0"/>
              <a:t>We plotted a box plot “Page views per visit” and observed lot of outliers so then we performed capping and fixed it.</a:t>
            </a:r>
          </a:p>
        </p:txBody>
      </p:sp>
      <p:pic>
        <p:nvPicPr>
          <p:cNvPr id="5" name="Picture 4">
            <a:extLst>
              <a:ext uri="{FF2B5EF4-FFF2-40B4-BE49-F238E27FC236}">
                <a16:creationId xmlns:a16="http://schemas.microsoft.com/office/drawing/2014/main" id="{73BEA51F-43DC-60B9-94D9-B82F3CF96347}"/>
              </a:ext>
            </a:extLst>
          </p:cNvPr>
          <p:cNvPicPr>
            <a:picLocks noChangeAspect="1"/>
          </p:cNvPicPr>
          <p:nvPr/>
        </p:nvPicPr>
        <p:blipFill>
          <a:blip r:embed="rId2"/>
          <a:stretch>
            <a:fillRect/>
          </a:stretch>
        </p:blipFill>
        <p:spPr>
          <a:xfrm>
            <a:off x="838200" y="1609342"/>
            <a:ext cx="5341178" cy="3976210"/>
          </a:xfrm>
          <a:prstGeom prst="rect">
            <a:avLst/>
          </a:prstGeom>
        </p:spPr>
      </p:pic>
      <p:pic>
        <p:nvPicPr>
          <p:cNvPr id="7" name="Picture 6">
            <a:extLst>
              <a:ext uri="{FF2B5EF4-FFF2-40B4-BE49-F238E27FC236}">
                <a16:creationId xmlns:a16="http://schemas.microsoft.com/office/drawing/2014/main" id="{D390EB0A-1835-EC03-B459-98B2FD89CF37}"/>
              </a:ext>
            </a:extLst>
          </p:cNvPr>
          <p:cNvPicPr>
            <a:picLocks noChangeAspect="1"/>
          </p:cNvPicPr>
          <p:nvPr/>
        </p:nvPicPr>
        <p:blipFill>
          <a:blip r:embed="rId3"/>
          <a:stretch>
            <a:fillRect/>
          </a:stretch>
        </p:blipFill>
        <p:spPr>
          <a:xfrm>
            <a:off x="6275879" y="1741544"/>
            <a:ext cx="5122557" cy="3844007"/>
          </a:xfrm>
          <a:prstGeom prst="rect">
            <a:avLst/>
          </a:prstGeom>
        </p:spPr>
      </p:pic>
    </p:spTree>
    <p:extLst>
      <p:ext uri="{BB962C8B-B14F-4D97-AF65-F5344CB8AC3E}">
        <p14:creationId xmlns:p14="http://schemas.microsoft.com/office/powerpoint/2010/main" val="304508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7E422-5C80-E109-8E7F-57D3ADCB86EB}"/>
              </a:ext>
            </a:extLst>
          </p:cNvPr>
          <p:cNvSpPr>
            <a:spLocks noGrp="1"/>
          </p:cNvSpPr>
          <p:nvPr>
            <p:ph idx="1"/>
          </p:nvPr>
        </p:nvSpPr>
        <p:spPr>
          <a:xfrm>
            <a:off x="838200" y="352540"/>
            <a:ext cx="10872730" cy="6356732"/>
          </a:xfrm>
        </p:spPr>
        <p:txBody>
          <a:bodyPr/>
          <a:lstStyle/>
          <a:p>
            <a:r>
              <a:rPr lang="en-US" sz="2000" dirty="0"/>
              <a:t>Next we plotted few bar plots between the numerical variables and target variable to see how good the conversion rate is and we observed “Total Visits” and “Total time spent on website” are contributing towards a good conversion rate.</a:t>
            </a:r>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3CD978E9-551D-0D97-7B16-D42886D2870E}"/>
              </a:ext>
            </a:extLst>
          </p:cNvPr>
          <p:cNvPicPr>
            <a:picLocks noChangeAspect="1"/>
          </p:cNvPicPr>
          <p:nvPr/>
        </p:nvPicPr>
        <p:blipFill>
          <a:blip r:embed="rId2"/>
          <a:stretch>
            <a:fillRect/>
          </a:stretch>
        </p:blipFill>
        <p:spPr>
          <a:xfrm>
            <a:off x="752582" y="1580957"/>
            <a:ext cx="10275302" cy="4928379"/>
          </a:xfrm>
          <a:prstGeom prst="rect">
            <a:avLst/>
          </a:prstGeom>
        </p:spPr>
      </p:pic>
    </p:spTree>
    <p:extLst>
      <p:ext uri="{BB962C8B-B14F-4D97-AF65-F5344CB8AC3E}">
        <p14:creationId xmlns:p14="http://schemas.microsoft.com/office/powerpoint/2010/main" val="236923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32467-398E-5B39-7118-746E90777F83}"/>
              </a:ext>
            </a:extLst>
          </p:cNvPr>
          <p:cNvSpPr>
            <a:spLocks noGrp="1"/>
          </p:cNvSpPr>
          <p:nvPr>
            <p:ph idx="1"/>
          </p:nvPr>
        </p:nvSpPr>
        <p:spPr>
          <a:xfrm>
            <a:off x="838200" y="176270"/>
            <a:ext cx="10515600" cy="6000693"/>
          </a:xfrm>
        </p:spPr>
        <p:txBody>
          <a:bodyPr/>
          <a:lstStyle/>
          <a:p>
            <a:r>
              <a:rPr lang="en-US" sz="2000" dirty="0"/>
              <a:t>Post </a:t>
            </a:r>
            <a:r>
              <a:rPr lang="en-US" sz="2000" dirty="0" err="1"/>
              <a:t>dummification</a:t>
            </a:r>
            <a:r>
              <a:rPr lang="en-US" sz="2000" dirty="0"/>
              <a:t>, we again plotted a heatmap to check the correlation and removed the columns that were highly correlated.</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72A915F2-FE2A-8EA4-ABDA-40C263D5745D}"/>
              </a:ext>
            </a:extLst>
          </p:cNvPr>
          <p:cNvPicPr>
            <a:picLocks noChangeAspect="1"/>
          </p:cNvPicPr>
          <p:nvPr/>
        </p:nvPicPr>
        <p:blipFill>
          <a:blip r:embed="rId2"/>
          <a:stretch>
            <a:fillRect/>
          </a:stretch>
        </p:blipFill>
        <p:spPr>
          <a:xfrm>
            <a:off x="2759000" y="876472"/>
            <a:ext cx="6208730" cy="5829419"/>
          </a:xfrm>
          <a:prstGeom prst="rect">
            <a:avLst/>
          </a:prstGeom>
        </p:spPr>
      </p:pic>
    </p:spTree>
    <p:extLst>
      <p:ext uri="{BB962C8B-B14F-4D97-AF65-F5344CB8AC3E}">
        <p14:creationId xmlns:p14="http://schemas.microsoft.com/office/powerpoint/2010/main" val="170832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E75A2-BCC5-01B3-9A10-35540FC9161F}"/>
              </a:ext>
            </a:extLst>
          </p:cNvPr>
          <p:cNvSpPr>
            <a:spLocks noGrp="1"/>
          </p:cNvSpPr>
          <p:nvPr>
            <p:ph idx="1"/>
          </p:nvPr>
        </p:nvSpPr>
        <p:spPr>
          <a:xfrm>
            <a:off x="838200" y="330506"/>
            <a:ext cx="10515600" cy="6246564"/>
          </a:xfrm>
        </p:spPr>
        <p:txBody>
          <a:bodyPr/>
          <a:lstStyle/>
          <a:p>
            <a:r>
              <a:rPr lang="en-US" sz="2000" dirty="0"/>
              <a:t>Post checking p-value and VIF, below is the final model we got after optimizing everything: </a:t>
            </a:r>
          </a:p>
          <a:p>
            <a:endParaRPr lang="en-IN" dirty="0"/>
          </a:p>
        </p:txBody>
      </p:sp>
      <p:pic>
        <p:nvPicPr>
          <p:cNvPr id="5" name="Picture 4">
            <a:extLst>
              <a:ext uri="{FF2B5EF4-FFF2-40B4-BE49-F238E27FC236}">
                <a16:creationId xmlns:a16="http://schemas.microsoft.com/office/drawing/2014/main" id="{C2211DF2-E69D-5A7A-E90F-21F0DFC51C04}"/>
              </a:ext>
            </a:extLst>
          </p:cNvPr>
          <p:cNvPicPr>
            <a:picLocks noChangeAspect="1"/>
          </p:cNvPicPr>
          <p:nvPr/>
        </p:nvPicPr>
        <p:blipFill>
          <a:blip r:embed="rId2"/>
          <a:stretch>
            <a:fillRect/>
          </a:stretch>
        </p:blipFill>
        <p:spPr>
          <a:xfrm>
            <a:off x="2892643" y="1145190"/>
            <a:ext cx="5838925" cy="4847985"/>
          </a:xfrm>
          <a:prstGeom prst="rect">
            <a:avLst/>
          </a:prstGeom>
        </p:spPr>
      </p:pic>
    </p:spTree>
    <p:extLst>
      <p:ext uri="{BB962C8B-B14F-4D97-AF65-F5344CB8AC3E}">
        <p14:creationId xmlns:p14="http://schemas.microsoft.com/office/powerpoint/2010/main" val="213416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FF3B3-48BE-3409-6518-0FBA075F666F}"/>
              </a:ext>
            </a:extLst>
          </p:cNvPr>
          <p:cNvSpPr>
            <a:spLocks noGrp="1"/>
          </p:cNvSpPr>
          <p:nvPr>
            <p:ph idx="1"/>
          </p:nvPr>
        </p:nvSpPr>
        <p:spPr>
          <a:xfrm>
            <a:off x="838200" y="683046"/>
            <a:ext cx="10515600" cy="5949108"/>
          </a:xfrm>
        </p:spPr>
        <p:txBody>
          <a:bodyPr/>
          <a:lstStyle/>
          <a:p>
            <a:r>
              <a:rPr lang="en-US" sz="2000" dirty="0"/>
              <a:t>The ROC (Receiver Operating Characteristic) curve is as follows:</a:t>
            </a:r>
          </a:p>
          <a:p>
            <a:endParaRPr lang="en-US" dirty="0"/>
          </a:p>
          <a:p>
            <a:endParaRPr lang="en-IN" dirty="0"/>
          </a:p>
        </p:txBody>
      </p:sp>
      <p:pic>
        <p:nvPicPr>
          <p:cNvPr id="5" name="Picture 4">
            <a:extLst>
              <a:ext uri="{FF2B5EF4-FFF2-40B4-BE49-F238E27FC236}">
                <a16:creationId xmlns:a16="http://schemas.microsoft.com/office/drawing/2014/main" id="{85AF9588-4DE4-D821-4695-CC547BE09A83}"/>
              </a:ext>
            </a:extLst>
          </p:cNvPr>
          <p:cNvPicPr>
            <a:picLocks noChangeAspect="1"/>
          </p:cNvPicPr>
          <p:nvPr/>
        </p:nvPicPr>
        <p:blipFill>
          <a:blip r:embed="rId2"/>
          <a:stretch>
            <a:fillRect/>
          </a:stretch>
        </p:blipFill>
        <p:spPr>
          <a:xfrm>
            <a:off x="2742063" y="1445661"/>
            <a:ext cx="5278216" cy="5186493"/>
          </a:xfrm>
          <a:prstGeom prst="rect">
            <a:avLst/>
          </a:prstGeom>
        </p:spPr>
      </p:pic>
    </p:spTree>
    <p:extLst>
      <p:ext uri="{BB962C8B-B14F-4D97-AF65-F5344CB8AC3E}">
        <p14:creationId xmlns:p14="http://schemas.microsoft.com/office/powerpoint/2010/main" val="53916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4A156-841C-A6A8-8073-1C5451B6B7D4}"/>
              </a:ext>
            </a:extLst>
          </p:cNvPr>
          <p:cNvSpPr>
            <a:spLocks noGrp="1"/>
          </p:cNvSpPr>
          <p:nvPr>
            <p:ph idx="1"/>
          </p:nvPr>
        </p:nvSpPr>
        <p:spPr>
          <a:xfrm>
            <a:off x="838200" y="550843"/>
            <a:ext cx="10515600" cy="5626120"/>
          </a:xfrm>
        </p:spPr>
        <p:txBody>
          <a:bodyPr/>
          <a:lstStyle/>
          <a:p>
            <a:r>
              <a:rPr lang="en-US" sz="2000" dirty="0"/>
              <a:t>For getting the optimal cutoff point where all three accuracy, sensitivity and specificity have a good value, we plotted the below graph and concluded the 0.3 would be a good one.</a:t>
            </a:r>
          </a:p>
          <a:p>
            <a:endParaRPr lang="en-IN" dirty="0"/>
          </a:p>
        </p:txBody>
      </p:sp>
      <p:pic>
        <p:nvPicPr>
          <p:cNvPr id="5" name="Picture 4">
            <a:extLst>
              <a:ext uri="{FF2B5EF4-FFF2-40B4-BE49-F238E27FC236}">
                <a16:creationId xmlns:a16="http://schemas.microsoft.com/office/drawing/2014/main" id="{6F3ABD13-AB1E-1E29-CADD-5FBF483A3689}"/>
              </a:ext>
            </a:extLst>
          </p:cNvPr>
          <p:cNvPicPr>
            <a:picLocks noChangeAspect="1"/>
          </p:cNvPicPr>
          <p:nvPr/>
        </p:nvPicPr>
        <p:blipFill>
          <a:blip r:embed="rId2"/>
          <a:stretch>
            <a:fillRect/>
          </a:stretch>
        </p:blipFill>
        <p:spPr>
          <a:xfrm>
            <a:off x="2781656" y="1823939"/>
            <a:ext cx="6031837" cy="4483218"/>
          </a:xfrm>
          <a:prstGeom prst="rect">
            <a:avLst/>
          </a:prstGeom>
        </p:spPr>
      </p:pic>
    </p:spTree>
    <p:extLst>
      <p:ext uri="{BB962C8B-B14F-4D97-AF65-F5344CB8AC3E}">
        <p14:creationId xmlns:p14="http://schemas.microsoft.com/office/powerpoint/2010/main" val="121030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BE6FA-9ABB-3EE9-C5EE-19479164BA99}"/>
              </a:ext>
            </a:extLst>
          </p:cNvPr>
          <p:cNvSpPr>
            <a:spLocks noGrp="1"/>
          </p:cNvSpPr>
          <p:nvPr>
            <p:ph idx="1"/>
          </p:nvPr>
        </p:nvSpPr>
        <p:spPr>
          <a:xfrm>
            <a:off x="838200" y="495759"/>
            <a:ext cx="10515600" cy="5681204"/>
          </a:xfrm>
        </p:spPr>
        <p:txBody>
          <a:bodyPr>
            <a:normAutofit/>
          </a:bodyPr>
          <a:lstStyle/>
          <a:p>
            <a:pPr marL="0" indent="0">
              <a:lnSpc>
                <a:spcPct val="107000"/>
              </a:lnSpc>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CONCLUSION: </a:t>
            </a:r>
          </a:p>
          <a:p>
            <a:pPr marL="0" indent="0">
              <a:lnSpc>
                <a:spcPct val="107000"/>
              </a:lnSpc>
              <a:buNone/>
            </a:pP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Post Model building and evaluation, below are the variables on which the X Education business should focus more in order to increase the conversion rate: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Total Visits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Total time spent on website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When the lead origin is “Lead add form”</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When the lead source is “Olark chat”</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When the current working occupation is “working professional”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485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5618-C29F-1FB6-CE1E-32DA75DDD95D}"/>
              </a:ext>
            </a:extLst>
          </p:cNvPr>
          <p:cNvSpPr>
            <a:spLocks noGrp="1"/>
          </p:cNvSpPr>
          <p:nvPr>
            <p:ph type="title"/>
          </p:nvPr>
        </p:nvSpPr>
        <p:spPr/>
        <p:txBody>
          <a:bodyPr>
            <a:normAutofit/>
          </a:bodyPr>
          <a:lstStyle/>
          <a:p>
            <a:r>
              <a:rPr lang="en-US" sz="3600" b="1" dirty="0"/>
              <a:t>Problem Statement:</a:t>
            </a:r>
            <a:endParaRPr lang="en-IN" sz="3600" b="1" dirty="0"/>
          </a:p>
        </p:txBody>
      </p:sp>
      <p:sp>
        <p:nvSpPr>
          <p:cNvPr id="3" name="Content Placeholder 2">
            <a:extLst>
              <a:ext uri="{FF2B5EF4-FFF2-40B4-BE49-F238E27FC236}">
                <a16:creationId xmlns:a16="http://schemas.microsoft.com/office/drawing/2014/main" id="{C3A0A4FE-3DAB-D601-28FA-E95A5A55BCE2}"/>
              </a:ext>
            </a:extLst>
          </p:cNvPr>
          <p:cNvSpPr>
            <a:spLocks noGrp="1"/>
          </p:cNvSpPr>
          <p:nvPr>
            <p:ph idx="1"/>
          </p:nvPr>
        </p:nvSpPr>
        <p:spPr/>
        <p:txBody>
          <a:bodyPr>
            <a:normAutofit fontScale="62500" lnSpcReduction="20000"/>
          </a:bodyPr>
          <a:lstStyle/>
          <a:p>
            <a:pPr marL="0" indent="0">
              <a:lnSpc>
                <a:spcPct val="120000"/>
              </a:lnSpc>
              <a:buNone/>
            </a:pPr>
            <a:r>
              <a:rPr lang="en-US" sz="2900" dirty="0"/>
              <a:t>There is an education company named X Education sells online courses to industry professionals. The company markets its courses on several websites and search engines like Google. When people browse to the website, they might go through the courses or fill up a form for the course if they are interested in it or watch some videos. When these people fill up a form providing their email address or phone number, they are classified to be a lead. The company also gets leads from referrals. Once these leads are acquired, employees from the sales team start making calls, writing emails, etc. Through this process, some of the leads get converted while most do not. The typical lead conversion rate at X education is around 30%. </a:t>
            </a:r>
          </a:p>
          <a:p>
            <a:pPr marL="0" indent="0">
              <a:lnSpc>
                <a:spcPct val="120000"/>
              </a:lnSpc>
              <a:buNone/>
            </a:pPr>
            <a:endParaRPr lang="en-US" sz="2900" dirty="0"/>
          </a:p>
          <a:p>
            <a:pPr marL="0" indent="0">
              <a:lnSpc>
                <a:spcPct val="120000"/>
              </a:lnSpc>
              <a:buNone/>
            </a:pPr>
            <a:r>
              <a:rPr lang="en-US" sz="2900" dirty="0"/>
              <a:t>So X Education has appointed us to help them select the most promising leads, i.e. the leads that are most likely to convert into paying customers. The company requires wants us to build a model where we need to assign a lead score to each of the leads such that the customers with a higher lead score have a higher conversion chance and the customers with a lower lead score have a lower conversion chance. The CEO has asked us to reach a lead conversion rate of 80%.</a:t>
            </a:r>
          </a:p>
          <a:p>
            <a:pPr marL="0" indent="0">
              <a:buNone/>
            </a:pPr>
            <a:r>
              <a:rPr lang="en-US" dirty="0"/>
              <a:t> </a:t>
            </a:r>
            <a:endParaRPr lang="en-IN" dirty="0"/>
          </a:p>
        </p:txBody>
      </p:sp>
    </p:spTree>
    <p:extLst>
      <p:ext uri="{BB962C8B-B14F-4D97-AF65-F5344CB8AC3E}">
        <p14:creationId xmlns:p14="http://schemas.microsoft.com/office/powerpoint/2010/main" val="38993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5E42-2990-759D-DD16-D0075769FB3D}"/>
              </a:ext>
            </a:extLst>
          </p:cNvPr>
          <p:cNvSpPr>
            <a:spLocks noGrp="1"/>
          </p:cNvSpPr>
          <p:nvPr>
            <p:ph type="title"/>
          </p:nvPr>
        </p:nvSpPr>
        <p:spPr/>
        <p:txBody>
          <a:bodyPr>
            <a:normAutofit/>
          </a:bodyPr>
          <a:lstStyle/>
          <a:p>
            <a:r>
              <a:rPr lang="en-US" sz="3600" b="1" dirty="0"/>
              <a:t>Analysis approach:</a:t>
            </a:r>
            <a:endParaRPr lang="en-IN" sz="3600" b="1" dirty="0"/>
          </a:p>
        </p:txBody>
      </p:sp>
      <p:sp>
        <p:nvSpPr>
          <p:cNvPr id="3" name="Content Placeholder 2">
            <a:extLst>
              <a:ext uri="{FF2B5EF4-FFF2-40B4-BE49-F238E27FC236}">
                <a16:creationId xmlns:a16="http://schemas.microsoft.com/office/drawing/2014/main" id="{DC31A4C6-7873-488D-3344-CB2A4CFCD4F1}"/>
              </a:ext>
            </a:extLst>
          </p:cNvPr>
          <p:cNvSpPr>
            <a:spLocks noGrp="1"/>
          </p:cNvSpPr>
          <p:nvPr>
            <p:ph idx="1"/>
          </p:nvPr>
        </p:nvSpPr>
        <p:spPr>
          <a:xfrm>
            <a:off x="838200" y="2093205"/>
            <a:ext cx="10515600" cy="4083758"/>
          </a:xfrm>
        </p:spPr>
        <p:txBody>
          <a:bodyPr>
            <a:normAutofit/>
          </a:bodyPr>
          <a:lstStyle/>
          <a:p>
            <a:pPr marL="0" indent="0">
              <a:lnSpc>
                <a:spcPct val="100000"/>
              </a:lnSpc>
              <a:buNone/>
            </a:pPr>
            <a:r>
              <a:rPr lang="en-US" sz="2000" dirty="0"/>
              <a:t>The target column which we have here is a categorical variable i.e. converted or not converted and since we have the labels and it is a classification problem we went for a supervised machine learning algorithm – Logistic regression.</a:t>
            </a:r>
          </a:p>
          <a:p>
            <a:pPr marL="0" indent="0">
              <a:lnSpc>
                <a:spcPct val="100000"/>
              </a:lnSpc>
              <a:buNone/>
            </a:pPr>
            <a:r>
              <a:rPr lang="en-US" sz="2000" dirty="0"/>
              <a:t>We performed the data cleaning, data preparation, train-test split, scaling and finally model building where we iteratively performed checking and came to an optimal model and in the evaluation we checked all the important metrics like accuracy, sensitivity, specificity, recall, etc. </a:t>
            </a:r>
            <a:endParaRPr lang="en-IN" sz="2000" dirty="0"/>
          </a:p>
        </p:txBody>
      </p:sp>
    </p:spTree>
    <p:extLst>
      <p:ext uri="{BB962C8B-B14F-4D97-AF65-F5344CB8AC3E}">
        <p14:creationId xmlns:p14="http://schemas.microsoft.com/office/powerpoint/2010/main" val="428626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18A9-73CA-E93E-C558-814A2922E2F8}"/>
              </a:ext>
            </a:extLst>
          </p:cNvPr>
          <p:cNvSpPr>
            <a:spLocks noGrp="1"/>
          </p:cNvSpPr>
          <p:nvPr>
            <p:ph type="title"/>
          </p:nvPr>
        </p:nvSpPr>
        <p:spPr/>
        <p:txBody>
          <a:bodyPr>
            <a:normAutofit/>
          </a:bodyPr>
          <a:lstStyle/>
          <a:p>
            <a:r>
              <a:rPr lang="en-US" sz="3600" b="1" dirty="0"/>
              <a:t>Insights acquired from the case study through EDA:</a:t>
            </a:r>
            <a:endParaRPr lang="en-IN" sz="3600" b="1" dirty="0"/>
          </a:p>
        </p:txBody>
      </p:sp>
      <p:sp>
        <p:nvSpPr>
          <p:cNvPr id="3" name="Content Placeholder 2">
            <a:extLst>
              <a:ext uri="{FF2B5EF4-FFF2-40B4-BE49-F238E27FC236}">
                <a16:creationId xmlns:a16="http://schemas.microsoft.com/office/drawing/2014/main" id="{728E7EF5-5F89-DA75-EE5C-7BE2D6624A57}"/>
              </a:ext>
            </a:extLst>
          </p:cNvPr>
          <p:cNvSpPr>
            <a:spLocks noGrp="1"/>
          </p:cNvSpPr>
          <p:nvPr>
            <p:ph idx="1"/>
          </p:nvPr>
        </p:nvSpPr>
        <p:spPr>
          <a:xfrm>
            <a:off x="838200" y="1817783"/>
            <a:ext cx="10515600" cy="4359180"/>
          </a:xfrm>
        </p:spPr>
        <p:txBody>
          <a:bodyPr/>
          <a:lstStyle/>
          <a:p>
            <a:r>
              <a:rPr lang="en-US" sz="2000" dirty="0"/>
              <a:t>We plotted some count plots for every categorical variables which have 2 levels V/S converted to see the how much they are contributing to conversion:</a:t>
            </a:r>
          </a:p>
          <a:p>
            <a:pPr marL="0" indent="0">
              <a:buNone/>
            </a:pPr>
            <a:endParaRPr lang="en-IN" dirty="0"/>
          </a:p>
        </p:txBody>
      </p:sp>
      <p:pic>
        <p:nvPicPr>
          <p:cNvPr id="5" name="Picture 4">
            <a:extLst>
              <a:ext uri="{FF2B5EF4-FFF2-40B4-BE49-F238E27FC236}">
                <a16:creationId xmlns:a16="http://schemas.microsoft.com/office/drawing/2014/main" id="{8330953D-A573-3E97-52C0-AD8EE2F1725A}"/>
              </a:ext>
            </a:extLst>
          </p:cNvPr>
          <p:cNvPicPr>
            <a:picLocks noChangeAspect="1"/>
          </p:cNvPicPr>
          <p:nvPr/>
        </p:nvPicPr>
        <p:blipFill>
          <a:blip r:embed="rId2"/>
          <a:stretch>
            <a:fillRect/>
          </a:stretch>
        </p:blipFill>
        <p:spPr>
          <a:xfrm>
            <a:off x="599648" y="2733639"/>
            <a:ext cx="10931772" cy="1651074"/>
          </a:xfrm>
          <a:prstGeom prst="rect">
            <a:avLst/>
          </a:prstGeom>
        </p:spPr>
      </p:pic>
      <p:pic>
        <p:nvPicPr>
          <p:cNvPr id="7" name="Picture 6">
            <a:extLst>
              <a:ext uri="{FF2B5EF4-FFF2-40B4-BE49-F238E27FC236}">
                <a16:creationId xmlns:a16="http://schemas.microsoft.com/office/drawing/2014/main" id="{BE142E18-26FA-5692-CC30-EE7DAB819589}"/>
              </a:ext>
            </a:extLst>
          </p:cNvPr>
          <p:cNvPicPr>
            <a:picLocks noChangeAspect="1"/>
          </p:cNvPicPr>
          <p:nvPr/>
        </p:nvPicPr>
        <p:blipFill>
          <a:blip r:embed="rId3"/>
          <a:stretch>
            <a:fillRect/>
          </a:stretch>
        </p:blipFill>
        <p:spPr>
          <a:xfrm>
            <a:off x="838199" y="4760839"/>
            <a:ext cx="10754153" cy="1679395"/>
          </a:xfrm>
          <a:prstGeom prst="rect">
            <a:avLst/>
          </a:prstGeom>
        </p:spPr>
      </p:pic>
    </p:spTree>
    <p:extLst>
      <p:ext uri="{BB962C8B-B14F-4D97-AF65-F5344CB8AC3E}">
        <p14:creationId xmlns:p14="http://schemas.microsoft.com/office/powerpoint/2010/main" val="47549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9E5C30-BA34-0627-BEA3-C85362FD9191}"/>
              </a:ext>
            </a:extLst>
          </p:cNvPr>
          <p:cNvPicPr>
            <a:picLocks noGrp="1" noChangeAspect="1"/>
          </p:cNvPicPr>
          <p:nvPr>
            <p:ph idx="1"/>
          </p:nvPr>
        </p:nvPicPr>
        <p:blipFill>
          <a:blip r:embed="rId2"/>
          <a:stretch>
            <a:fillRect/>
          </a:stretch>
        </p:blipFill>
        <p:spPr>
          <a:xfrm>
            <a:off x="697307" y="523828"/>
            <a:ext cx="11118131" cy="5546466"/>
          </a:xfrm>
        </p:spPr>
      </p:pic>
    </p:spTree>
    <p:extLst>
      <p:ext uri="{BB962C8B-B14F-4D97-AF65-F5344CB8AC3E}">
        <p14:creationId xmlns:p14="http://schemas.microsoft.com/office/powerpoint/2010/main" val="15072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6ADE6-602C-5459-CF33-D0080E769D4F}"/>
              </a:ext>
            </a:extLst>
          </p:cNvPr>
          <p:cNvSpPr>
            <a:spLocks noGrp="1"/>
          </p:cNvSpPr>
          <p:nvPr>
            <p:ph idx="1"/>
          </p:nvPr>
        </p:nvSpPr>
        <p:spPr>
          <a:xfrm>
            <a:off x="838200" y="1145754"/>
            <a:ext cx="10515600" cy="5031208"/>
          </a:xfrm>
        </p:spPr>
        <p:txBody>
          <a:bodyPr>
            <a:normAutofit/>
          </a:bodyPr>
          <a:lstStyle/>
          <a:p>
            <a:r>
              <a:rPr lang="en-US" sz="2000" dirty="0"/>
              <a:t>From the plots which we saw in the previous 2 slides we observed - columns like 'Search', 'Magazine', 'Newspaper Article', 'X Education Forums', 'Newspaper', 'Digital Advertisement’, 'Through Recommendations', 'Receive More Updates About Our Courses', 'Update me on Supply Chain Content’, 'Get updates on DM Content', 'I agree to pay the amount through cheque', 'Do Not Call' have highly skewed data so these wont help much in the analysis so we decided to drop them. </a:t>
            </a:r>
          </a:p>
          <a:p>
            <a:pPr marL="0" indent="0">
              <a:buNone/>
            </a:pPr>
            <a:endParaRPr lang="en-US" sz="2000" dirty="0"/>
          </a:p>
          <a:p>
            <a:r>
              <a:rPr lang="en-US" sz="2000" dirty="0"/>
              <a:t>Coming to 'A free copy of Mastering The Interview' conversion rate is very low so no point of considering it in the analysis hence we dropped it.</a:t>
            </a:r>
          </a:p>
          <a:p>
            <a:pPr marL="0" indent="0">
              <a:buNone/>
            </a:pPr>
            <a:endParaRPr lang="en-IN" dirty="0"/>
          </a:p>
        </p:txBody>
      </p:sp>
    </p:spTree>
    <p:extLst>
      <p:ext uri="{BB962C8B-B14F-4D97-AF65-F5344CB8AC3E}">
        <p14:creationId xmlns:p14="http://schemas.microsoft.com/office/powerpoint/2010/main" val="164318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05448F-DC7C-CF58-1846-44B1A9EF10B9}"/>
              </a:ext>
            </a:extLst>
          </p:cNvPr>
          <p:cNvSpPr>
            <a:spLocks noGrp="1"/>
          </p:cNvSpPr>
          <p:nvPr>
            <p:ph idx="1"/>
          </p:nvPr>
        </p:nvSpPr>
        <p:spPr>
          <a:xfrm>
            <a:off x="838200" y="638977"/>
            <a:ext cx="10515600" cy="5537985"/>
          </a:xfrm>
        </p:spPr>
        <p:txBody>
          <a:bodyPr/>
          <a:lstStyle/>
          <a:p>
            <a:r>
              <a:rPr lang="en-US" sz="2000" dirty="0"/>
              <a:t>Next we plotted the target variable i.e. “Converted” and observed the current conversion rate came out to be around 38% which is not so great.</a:t>
            </a: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0A22983A-0388-83BD-7EBA-033EC020B478}"/>
              </a:ext>
            </a:extLst>
          </p:cNvPr>
          <p:cNvPicPr>
            <a:picLocks noChangeAspect="1"/>
          </p:cNvPicPr>
          <p:nvPr/>
        </p:nvPicPr>
        <p:blipFill>
          <a:blip r:embed="rId2"/>
          <a:stretch>
            <a:fillRect/>
          </a:stretch>
        </p:blipFill>
        <p:spPr>
          <a:xfrm>
            <a:off x="2863118" y="1761905"/>
            <a:ext cx="6350611" cy="4572794"/>
          </a:xfrm>
          <a:prstGeom prst="rect">
            <a:avLst/>
          </a:prstGeom>
        </p:spPr>
      </p:pic>
    </p:spTree>
    <p:extLst>
      <p:ext uri="{BB962C8B-B14F-4D97-AF65-F5344CB8AC3E}">
        <p14:creationId xmlns:p14="http://schemas.microsoft.com/office/powerpoint/2010/main" val="370097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CE140-510F-31B8-4942-F1B9315AFED2}"/>
              </a:ext>
            </a:extLst>
          </p:cNvPr>
          <p:cNvSpPr>
            <a:spLocks noGrp="1"/>
          </p:cNvSpPr>
          <p:nvPr>
            <p:ph idx="1"/>
          </p:nvPr>
        </p:nvSpPr>
        <p:spPr>
          <a:xfrm>
            <a:off x="838200" y="528810"/>
            <a:ext cx="10515600" cy="5648153"/>
          </a:xfrm>
        </p:spPr>
        <p:txBody>
          <a:bodyPr/>
          <a:lstStyle/>
          <a:p>
            <a:r>
              <a:rPr lang="en-US" sz="2000" dirty="0"/>
              <a:t>Next we plotted a heatmap to check the correlation between all the numerical variables and we didn’t observe any heavy correlations as such.</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A50856C3-8D12-DBFA-C110-EBB259B400E9}"/>
              </a:ext>
            </a:extLst>
          </p:cNvPr>
          <p:cNvPicPr>
            <a:picLocks noChangeAspect="1"/>
          </p:cNvPicPr>
          <p:nvPr/>
        </p:nvPicPr>
        <p:blipFill>
          <a:blip r:embed="rId2"/>
          <a:stretch>
            <a:fillRect/>
          </a:stretch>
        </p:blipFill>
        <p:spPr>
          <a:xfrm>
            <a:off x="2615829" y="1582246"/>
            <a:ext cx="6263766" cy="4794576"/>
          </a:xfrm>
          <a:prstGeom prst="rect">
            <a:avLst/>
          </a:prstGeom>
        </p:spPr>
      </p:pic>
    </p:spTree>
    <p:extLst>
      <p:ext uri="{BB962C8B-B14F-4D97-AF65-F5344CB8AC3E}">
        <p14:creationId xmlns:p14="http://schemas.microsoft.com/office/powerpoint/2010/main" val="63577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04B36-420D-318F-28B2-146AFD667719}"/>
              </a:ext>
            </a:extLst>
          </p:cNvPr>
          <p:cNvSpPr>
            <a:spLocks noGrp="1"/>
          </p:cNvSpPr>
          <p:nvPr>
            <p:ph idx="1"/>
          </p:nvPr>
        </p:nvSpPr>
        <p:spPr>
          <a:xfrm>
            <a:off x="838200" y="765671"/>
            <a:ext cx="11170186" cy="5411291"/>
          </a:xfrm>
        </p:spPr>
        <p:txBody>
          <a:bodyPr/>
          <a:lstStyle/>
          <a:p>
            <a:r>
              <a:rPr lang="en-US" sz="2000" dirty="0"/>
              <a:t>We plotted a box plot for all the numerical variables one by one i.e. first we checked for “</a:t>
            </a:r>
            <a:r>
              <a:rPr lang="en-US" sz="2000" dirty="0" err="1"/>
              <a:t>TotalVisits</a:t>
            </a:r>
            <a:r>
              <a:rPr lang="en-US" sz="2000" dirty="0"/>
              <a:t>” and observed lot of outliers so then we performed capping and fixed it.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9D1EC48A-946A-DC95-ABC4-5FF7C3FA4BB3}"/>
              </a:ext>
            </a:extLst>
          </p:cNvPr>
          <p:cNvPicPr>
            <a:picLocks noChangeAspect="1"/>
          </p:cNvPicPr>
          <p:nvPr/>
        </p:nvPicPr>
        <p:blipFill>
          <a:blip r:embed="rId2"/>
          <a:stretch>
            <a:fillRect/>
          </a:stretch>
        </p:blipFill>
        <p:spPr>
          <a:xfrm>
            <a:off x="838200" y="2023510"/>
            <a:ext cx="5624688" cy="4068818"/>
          </a:xfrm>
          <a:prstGeom prst="rect">
            <a:avLst/>
          </a:prstGeom>
        </p:spPr>
      </p:pic>
      <p:pic>
        <p:nvPicPr>
          <p:cNvPr id="7" name="Picture 6">
            <a:extLst>
              <a:ext uri="{FF2B5EF4-FFF2-40B4-BE49-F238E27FC236}">
                <a16:creationId xmlns:a16="http://schemas.microsoft.com/office/drawing/2014/main" id="{ED65A077-038C-22B2-7B3E-8261D65AF9B1}"/>
              </a:ext>
            </a:extLst>
          </p:cNvPr>
          <p:cNvPicPr>
            <a:picLocks noChangeAspect="1"/>
          </p:cNvPicPr>
          <p:nvPr/>
        </p:nvPicPr>
        <p:blipFill>
          <a:blip r:embed="rId3"/>
          <a:stretch>
            <a:fillRect/>
          </a:stretch>
        </p:blipFill>
        <p:spPr>
          <a:xfrm>
            <a:off x="6462888" y="2023510"/>
            <a:ext cx="5224246" cy="3944132"/>
          </a:xfrm>
          <a:prstGeom prst="rect">
            <a:avLst/>
          </a:prstGeom>
        </p:spPr>
      </p:pic>
    </p:spTree>
    <p:extLst>
      <p:ext uri="{BB962C8B-B14F-4D97-AF65-F5344CB8AC3E}">
        <p14:creationId xmlns:p14="http://schemas.microsoft.com/office/powerpoint/2010/main" val="416542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856</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Lead Scoring Case Study  DSC59  (GROUP MEMBERS - Sushree Rutayanee, Prasanth Yeddu &amp; Tejender Singh Sandhu) </vt:lpstr>
      <vt:lpstr>Problem Statement:</vt:lpstr>
      <vt:lpstr>Analysis approach:</vt:lpstr>
      <vt:lpstr>Insights acquired from the case study through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Lead Scoring Case Study  DSC59  (GROUP MEMBERS - Sushree Rutayanee, Prasanth Yeddu &amp; Tejender Singh Sandhu) </dc:title>
  <dc:creator>Sushree Rutayanee</dc:creator>
  <cp:lastModifiedBy>Sushree Rutayanee</cp:lastModifiedBy>
  <cp:revision>1</cp:revision>
  <dcterms:created xsi:type="dcterms:W3CDTF">2024-02-17T13:36:33Z</dcterms:created>
  <dcterms:modified xsi:type="dcterms:W3CDTF">2024-02-18T05:35:46Z</dcterms:modified>
</cp:coreProperties>
</file>