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79"/>
  </p:normalViewPr>
  <p:slideViewPr>
    <p:cSldViewPr snapToGrid="0" snapToObjects="1">
      <p:cViewPr varScale="1"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55A1F-4BC3-5E4E-A49B-E28DF701DF65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9461F5CA-6C78-1742-971C-41BF23FDEBE1}">
      <dgm:prSet phldrT="[Tekst]"/>
      <dgm:spPr/>
      <dgm:t>
        <a:bodyPr/>
        <a:lstStyle/>
        <a:p>
          <a:r>
            <a:rPr lang="da-DK" dirty="0"/>
            <a:t>Bootstrap files</a:t>
          </a:r>
        </a:p>
      </dgm:t>
    </dgm:pt>
    <dgm:pt modelId="{50E50579-BD56-2C4E-81CC-66461763A279}" type="parTrans" cxnId="{E4D7EA84-E2C7-E044-B25C-64C4D5588794}">
      <dgm:prSet/>
      <dgm:spPr/>
      <dgm:t>
        <a:bodyPr/>
        <a:lstStyle/>
        <a:p>
          <a:endParaRPr lang="da-DK"/>
        </a:p>
      </dgm:t>
    </dgm:pt>
    <dgm:pt modelId="{38117109-B957-8540-86E1-2565304A5978}" type="sibTrans" cxnId="{E4D7EA84-E2C7-E044-B25C-64C4D5588794}">
      <dgm:prSet/>
      <dgm:spPr/>
      <dgm:t>
        <a:bodyPr/>
        <a:lstStyle/>
        <a:p>
          <a:endParaRPr lang="da-DK"/>
        </a:p>
      </dgm:t>
    </dgm:pt>
    <dgm:pt modelId="{E63DA8D3-0A12-2641-9839-0A9D460A4389}">
      <dgm:prSet phldrT="[Tekst]"/>
      <dgm:spPr/>
      <dgm:t>
        <a:bodyPr/>
        <a:lstStyle/>
        <a:p>
          <a:r>
            <a:rPr lang="da-DK" dirty="0"/>
            <a:t>Graph database</a:t>
          </a:r>
        </a:p>
      </dgm:t>
    </dgm:pt>
    <dgm:pt modelId="{35684CA3-3972-464E-AA8E-726B7CB2AFBA}" type="parTrans" cxnId="{60E93FE7-01B6-7D4B-8483-4B1FAA694DCD}">
      <dgm:prSet/>
      <dgm:spPr/>
      <dgm:t>
        <a:bodyPr/>
        <a:lstStyle/>
        <a:p>
          <a:endParaRPr lang="da-DK"/>
        </a:p>
      </dgm:t>
    </dgm:pt>
    <dgm:pt modelId="{F01FE047-4604-764C-895F-6FC89F355928}" type="sibTrans" cxnId="{60E93FE7-01B6-7D4B-8483-4B1FAA694DCD}">
      <dgm:prSet/>
      <dgm:spPr/>
      <dgm:t>
        <a:bodyPr/>
        <a:lstStyle/>
        <a:p>
          <a:endParaRPr lang="da-DK"/>
        </a:p>
      </dgm:t>
    </dgm:pt>
    <dgm:pt modelId="{241D8F13-A014-2F4D-851B-3652B6B74B31}">
      <dgm:prSet phldrT="[Tekst]"/>
      <dgm:spPr/>
      <dgm:t>
        <a:bodyPr/>
        <a:lstStyle/>
        <a:p>
          <a:r>
            <a:rPr lang="da-DK" dirty="0"/>
            <a:t>Web service</a:t>
          </a:r>
        </a:p>
      </dgm:t>
    </dgm:pt>
    <dgm:pt modelId="{6FBFD772-4C2E-D241-931C-3778837CD6F1}" type="parTrans" cxnId="{E315EDEA-A66C-A449-ABF4-EBE723B81B5C}">
      <dgm:prSet/>
      <dgm:spPr/>
      <dgm:t>
        <a:bodyPr/>
        <a:lstStyle/>
        <a:p>
          <a:endParaRPr lang="da-DK"/>
        </a:p>
      </dgm:t>
    </dgm:pt>
    <dgm:pt modelId="{F286FB1D-E889-514D-830D-C3ECA003EC73}" type="sibTrans" cxnId="{E315EDEA-A66C-A449-ABF4-EBE723B81B5C}">
      <dgm:prSet/>
      <dgm:spPr/>
      <dgm:t>
        <a:bodyPr/>
        <a:lstStyle/>
        <a:p>
          <a:endParaRPr lang="da-DK"/>
        </a:p>
      </dgm:t>
    </dgm:pt>
    <dgm:pt modelId="{717C6B0C-759F-4F48-A69F-BB3694CA2B08}">
      <dgm:prSet phldrT="[Tekst]"/>
      <dgm:spPr/>
      <dgm:t>
        <a:bodyPr/>
        <a:lstStyle/>
        <a:p>
          <a:r>
            <a:rPr lang="da-DK" dirty="0"/>
            <a:t>Client </a:t>
          </a:r>
          <a:r>
            <a:rPr lang="da-DK" dirty="0" err="1"/>
            <a:t>application</a:t>
          </a:r>
          <a:endParaRPr lang="da-DK" dirty="0"/>
        </a:p>
      </dgm:t>
    </dgm:pt>
    <dgm:pt modelId="{6A7A6EA5-C804-614C-991C-C4F177B8DA7A}" type="parTrans" cxnId="{49717B92-B7A0-194E-801C-F5A1D23E061E}">
      <dgm:prSet/>
      <dgm:spPr/>
      <dgm:t>
        <a:bodyPr/>
        <a:lstStyle/>
        <a:p>
          <a:endParaRPr lang="da-DK"/>
        </a:p>
      </dgm:t>
    </dgm:pt>
    <dgm:pt modelId="{04D6668D-9EF6-B441-8783-85387915C93B}" type="sibTrans" cxnId="{49717B92-B7A0-194E-801C-F5A1D23E061E}">
      <dgm:prSet/>
      <dgm:spPr/>
      <dgm:t>
        <a:bodyPr/>
        <a:lstStyle/>
        <a:p>
          <a:endParaRPr lang="da-DK"/>
        </a:p>
      </dgm:t>
    </dgm:pt>
    <dgm:pt modelId="{C0A5BE6A-798A-D046-BCD8-931EF36CEE0E}" type="pres">
      <dgm:prSet presAssocID="{FEF55A1F-4BC3-5E4E-A49B-E28DF701DF65}" presName="outerComposite" presStyleCnt="0">
        <dgm:presLayoutVars>
          <dgm:chMax val="5"/>
          <dgm:dir/>
          <dgm:resizeHandles val="exact"/>
        </dgm:presLayoutVars>
      </dgm:prSet>
      <dgm:spPr/>
    </dgm:pt>
    <dgm:pt modelId="{E25BD7D6-AC49-5B45-927E-03029A596B86}" type="pres">
      <dgm:prSet presAssocID="{FEF55A1F-4BC3-5E4E-A49B-E28DF701DF65}" presName="dummyMaxCanvas" presStyleCnt="0">
        <dgm:presLayoutVars/>
      </dgm:prSet>
      <dgm:spPr/>
    </dgm:pt>
    <dgm:pt modelId="{53F0800C-A6B6-134F-A982-9293E16DDE4D}" type="pres">
      <dgm:prSet presAssocID="{FEF55A1F-4BC3-5E4E-A49B-E28DF701DF65}" presName="FourNodes_1" presStyleLbl="node1" presStyleIdx="0" presStyleCnt="4">
        <dgm:presLayoutVars>
          <dgm:bulletEnabled val="1"/>
        </dgm:presLayoutVars>
      </dgm:prSet>
      <dgm:spPr/>
    </dgm:pt>
    <dgm:pt modelId="{684F4853-3396-6D4E-A5F9-8916AF663EE1}" type="pres">
      <dgm:prSet presAssocID="{FEF55A1F-4BC3-5E4E-A49B-E28DF701DF65}" presName="FourNodes_2" presStyleLbl="node1" presStyleIdx="1" presStyleCnt="4">
        <dgm:presLayoutVars>
          <dgm:bulletEnabled val="1"/>
        </dgm:presLayoutVars>
      </dgm:prSet>
      <dgm:spPr/>
    </dgm:pt>
    <dgm:pt modelId="{65B8D08D-A00A-3447-8892-C316A58B591D}" type="pres">
      <dgm:prSet presAssocID="{FEF55A1F-4BC3-5E4E-A49B-E28DF701DF65}" presName="FourNodes_3" presStyleLbl="node1" presStyleIdx="2" presStyleCnt="4">
        <dgm:presLayoutVars>
          <dgm:bulletEnabled val="1"/>
        </dgm:presLayoutVars>
      </dgm:prSet>
      <dgm:spPr/>
    </dgm:pt>
    <dgm:pt modelId="{74A5B7B2-8FD3-3F4D-815C-15E7F567A4AA}" type="pres">
      <dgm:prSet presAssocID="{FEF55A1F-4BC3-5E4E-A49B-E28DF701DF65}" presName="FourNodes_4" presStyleLbl="node1" presStyleIdx="3" presStyleCnt="4">
        <dgm:presLayoutVars>
          <dgm:bulletEnabled val="1"/>
        </dgm:presLayoutVars>
      </dgm:prSet>
      <dgm:spPr/>
    </dgm:pt>
    <dgm:pt modelId="{D2A37A92-0F00-4346-8A5F-6578402503E0}" type="pres">
      <dgm:prSet presAssocID="{FEF55A1F-4BC3-5E4E-A49B-E28DF701DF65}" presName="FourConn_1-2" presStyleLbl="fgAccFollowNode1" presStyleIdx="0" presStyleCnt="3">
        <dgm:presLayoutVars>
          <dgm:bulletEnabled val="1"/>
        </dgm:presLayoutVars>
      </dgm:prSet>
      <dgm:spPr/>
    </dgm:pt>
    <dgm:pt modelId="{71901210-04AB-2043-8981-AB7A948B12EC}" type="pres">
      <dgm:prSet presAssocID="{FEF55A1F-4BC3-5E4E-A49B-E28DF701DF65}" presName="FourConn_2-3" presStyleLbl="fgAccFollowNode1" presStyleIdx="1" presStyleCnt="3">
        <dgm:presLayoutVars>
          <dgm:bulletEnabled val="1"/>
        </dgm:presLayoutVars>
      </dgm:prSet>
      <dgm:spPr/>
    </dgm:pt>
    <dgm:pt modelId="{76258828-8B31-5046-A8BC-0DFB72D2D7C8}" type="pres">
      <dgm:prSet presAssocID="{FEF55A1F-4BC3-5E4E-A49B-E28DF701DF65}" presName="FourConn_3-4" presStyleLbl="fgAccFollowNode1" presStyleIdx="2" presStyleCnt="3">
        <dgm:presLayoutVars>
          <dgm:bulletEnabled val="1"/>
        </dgm:presLayoutVars>
      </dgm:prSet>
      <dgm:spPr/>
    </dgm:pt>
    <dgm:pt modelId="{49699C92-E29B-7241-B655-AE402E1BCFE2}" type="pres">
      <dgm:prSet presAssocID="{FEF55A1F-4BC3-5E4E-A49B-E28DF701DF65}" presName="FourNodes_1_text" presStyleLbl="node1" presStyleIdx="3" presStyleCnt="4">
        <dgm:presLayoutVars>
          <dgm:bulletEnabled val="1"/>
        </dgm:presLayoutVars>
      </dgm:prSet>
      <dgm:spPr/>
    </dgm:pt>
    <dgm:pt modelId="{BE8D22FD-A1D7-EF4B-9AD3-8243DC2BCBCA}" type="pres">
      <dgm:prSet presAssocID="{FEF55A1F-4BC3-5E4E-A49B-E28DF701DF65}" presName="FourNodes_2_text" presStyleLbl="node1" presStyleIdx="3" presStyleCnt="4">
        <dgm:presLayoutVars>
          <dgm:bulletEnabled val="1"/>
        </dgm:presLayoutVars>
      </dgm:prSet>
      <dgm:spPr/>
    </dgm:pt>
    <dgm:pt modelId="{012C1D7B-1367-9E49-8BFD-23E47F99B267}" type="pres">
      <dgm:prSet presAssocID="{FEF55A1F-4BC3-5E4E-A49B-E28DF701DF65}" presName="FourNodes_3_text" presStyleLbl="node1" presStyleIdx="3" presStyleCnt="4">
        <dgm:presLayoutVars>
          <dgm:bulletEnabled val="1"/>
        </dgm:presLayoutVars>
      </dgm:prSet>
      <dgm:spPr/>
    </dgm:pt>
    <dgm:pt modelId="{A376A65A-E340-8B4F-81AC-D50F01B4D3C3}" type="pres">
      <dgm:prSet presAssocID="{FEF55A1F-4BC3-5E4E-A49B-E28DF701DF6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C7F8624-E33D-C147-93D4-9E9D1E383F21}" type="presOf" srcId="{241D8F13-A014-2F4D-851B-3652B6B74B31}" destId="{012C1D7B-1367-9E49-8BFD-23E47F99B267}" srcOrd="1" destOrd="0" presId="urn:microsoft.com/office/officeart/2005/8/layout/vProcess5"/>
    <dgm:cxn modelId="{5B53EB38-0EDD-3B40-B31E-63F324C8B519}" type="presOf" srcId="{F01FE047-4604-764C-895F-6FC89F355928}" destId="{71901210-04AB-2043-8981-AB7A948B12EC}" srcOrd="0" destOrd="0" presId="urn:microsoft.com/office/officeart/2005/8/layout/vProcess5"/>
    <dgm:cxn modelId="{D0C2295D-1017-FE46-9EDD-4F26B30A4EBF}" type="presOf" srcId="{F286FB1D-E889-514D-830D-C3ECA003EC73}" destId="{76258828-8B31-5046-A8BC-0DFB72D2D7C8}" srcOrd="0" destOrd="0" presId="urn:microsoft.com/office/officeart/2005/8/layout/vProcess5"/>
    <dgm:cxn modelId="{E4D7EA84-E2C7-E044-B25C-64C4D5588794}" srcId="{FEF55A1F-4BC3-5E4E-A49B-E28DF701DF65}" destId="{9461F5CA-6C78-1742-971C-41BF23FDEBE1}" srcOrd="0" destOrd="0" parTransId="{50E50579-BD56-2C4E-81CC-66461763A279}" sibTransId="{38117109-B957-8540-86E1-2565304A5978}"/>
    <dgm:cxn modelId="{BA40FB91-8AE6-9044-B899-BC068B34CC20}" type="presOf" srcId="{38117109-B957-8540-86E1-2565304A5978}" destId="{D2A37A92-0F00-4346-8A5F-6578402503E0}" srcOrd="0" destOrd="0" presId="urn:microsoft.com/office/officeart/2005/8/layout/vProcess5"/>
    <dgm:cxn modelId="{49717B92-B7A0-194E-801C-F5A1D23E061E}" srcId="{FEF55A1F-4BC3-5E4E-A49B-E28DF701DF65}" destId="{717C6B0C-759F-4F48-A69F-BB3694CA2B08}" srcOrd="3" destOrd="0" parTransId="{6A7A6EA5-C804-614C-991C-C4F177B8DA7A}" sibTransId="{04D6668D-9EF6-B441-8783-85387915C93B}"/>
    <dgm:cxn modelId="{DBE26F98-4E73-B84E-9375-BC8E2FE070C2}" type="presOf" srcId="{9461F5CA-6C78-1742-971C-41BF23FDEBE1}" destId="{53F0800C-A6B6-134F-A982-9293E16DDE4D}" srcOrd="0" destOrd="0" presId="urn:microsoft.com/office/officeart/2005/8/layout/vProcess5"/>
    <dgm:cxn modelId="{5E39FEB0-11D4-9846-834F-62DD014478E2}" type="presOf" srcId="{241D8F13-A014-2F4D-851B-3652B6B74B31}" destId="{65B8D08D-A00A-3447-8892-C316A58B591D}" srcOrd="0" destOrd="0" presId="urn:microsoft.com/office/officeart/2005/8/layout/vProcess5"/>
    <dgm:cxn modelId="{EC5CF6C8-DA15-5749-B4C0-E91E48771849}" type="presOf" srcId="{FEF55A1F-4BC3-5E4E-A49B-E28DF701DF65}" destId="{C0A5BE6A-798A-D046-BCD8-931EF36CEE0E}" srcOrd="0" destOrd="0" presId="urn:microsoft.com/office/officeart/2005/8/layout/vProcess5"/>
    <dgm:cxn modelId="{7B0BB2CD-A772-B24D-B5D3-88837E68E57B}" type="presOf" srcId="{9461F5CA-6C78-1742-971C-41BF23FDEBE1}" destId="{49699C92-E29B-7241-B655-AE402E1BCFE2}" srcOrd="1" destOrd="0" presId="urn:microsoft.com/office/officeart/2005/8/layout/vProcess5"/>
    <dgm:cxn modelId="{A5A8CDD5-41BC-C54A-9568-899D9A554E84}" type="presOf" srcId="{717C6B0C-759F-4F48-A69F-BB3694CA2B08}" destId="{A376A65A-E340-8B4F-81AC-D50F01B4D3C3}" srcOrd="1" destOrd="0" presId="urn:microsoft.com/office/officeart/2005/8/layout/vProcess5"/>
    <dgm:cxn modelId="{1DDD7BDE-37F1-3D47-8CF1-959C7A34FDB2}" type="presOf" srcId="{717C6B0C-759F-4F48-A69F-BB3694CA2B08}" destId="{74A5B7B2-8FD3-3F4D-815C-15E7F567A4AA}" srcOrd="0" destOrd="0" presId="urn:microsoft.com/office/officeart/2005/8/layout/vProcess5"/>
    <dgm:cxn modelId="{60E93FE7-01B6-7D4B-8483-4B1FAA694DCD}" srcId="{FEF55A1F-4BC3-5E4E-A49B-E28DF701DF65}" destId="{E63DA8D3-0A12-2641-9839-0A9D460A4389}" srcOrd="1" destOrd="0" parTransId="{35684CA3-3972-464E-AA8E-726B7CB2AFBA}" sibTransId="{F01FE047-4604-764C-895F-6FC89F355928}"/>
    <dgm:cxn modelId="{E315EDEA-A66C-A449-ABF4-EBE723B81B5C}" srcId="{FEF55A1F-4BC3-5E4E-A49B-E28DF701DF65}" destId="{241D8F13-A014-2F4D-851B-3652B6B74B31}" srcOrd="2" destOrd="0" parTransId="{6FBFD772-4C2E-D241-931C-3778837CD6F1}" sibTransId="{F286FB1D-E889-514D-830D-C3ECA003EC73}"/>
    <dgm:cxn modelId="{5AD0FEEB-807D-F44D-8FCE-8914C160B872}" type="presOf" srcId="{E63DA8D3-0A12-2641-9839-0A9D460A4389}" destId="{684F4853-3396-6D4E-A5F9-8916AF663EE1}" srcOrd="0" destOrd="0" presId="urn:microsoft.com/office/officeart/2005/8/layout/vProcess5"/>
    <dgm:cxn modelId="{F3E6F2EE-B271-644B-B7D3-F6DA10825BC1}" type="presOf" srcId="{E63DA8D3-0A12-2641-9839-0A9D460A4389}" destId="{BE8D22FD-A1D7-EF4B-9AD3-8243DC2BCBCA}" srcOrd="1" destOrd="0" presId="urn:microsoft.com/office/officeart/2005/8/layout/vProcess5"/>
    <dgm:cxn modelId="{23A1DBFA-066A-FD48-84B6-AF821FBE2F2A}" type="presParOf" srcId="{C0A5BE6A-798A-D046-BCD8-931EF36CEE0E}" destId="{E25BD7D6-AC49-5B45-927E-03029A596B86}" srcOrd="0" destOrd="0" presId="urn:microsoft.com/office/officeart/2005/8/layout/vProcess5"/>
    <dgm:cxn modelId="{2F17D662-58C7-724D-A985-941217D02DC6}" type="presParOf" srcId="{C0A5BE6A-798A-D046-BCD8-931EF36CEE0E}" destId="{53F0800C-A6B6-134F-A982-9293E16DDE4D}" srcOrd="1" destOrd="0" presId="urn:microsoft.com/office/officeart/2005/8/layout/vProcess5"/>
    <dgm:cxn modelId="{1681471C-27B4-0243-B547-7C43B72809CD}" type="presParOf" srcId="{C0A5BE6A-798A-D046-BCD8-931EF36CEE0E}" destId="{684F4853-3396-6D4E-A5F9-8916AF663EE1}" srcOrd="2" destOrd="0" presId="urn:microsoft.com/office/officeart/2005/8/layout/vProcess5"/>
    <dgm:cxn modelId="{6A0B1BDD-F75C-344B-887B-4C59419DFAC0}" type="presParOf" srcId="{C0A5BE6A-798A-D046-BCD8-931EF36CEE0E}" destId="{65B8D08D-A00A-3447-8892-C316A58B591D}" srcOrd="3" destOrd="0" presId="urn:microsoft.com/office/officeart/2005/8/layout/vProcess5"/>
    <dgm:cxn modelId="{0D4B74D6-A2B0-9A46-B017-80C91FBF04F9}" type="presParOf" srcId="{C0A5BE6A-798A-D046-BCD8-931EF36CEE0E}" destId="{74A5B7B2-8FD3-3F4D-815C-15E7F567A4AA}" srcOrd="4" destOrd="0" presId="urn:microsoft.com/office/officeart/2005/8/layout/vProcess5"/>
    <dgm:cxn modelId="{8725BB19-1B37-6340-B063-378A05CA4011}" type="presParOf" srcId="{C0A5BE6A-798A-D046-BCD8-931EF36CEE0E}" destId="{D2A37A92-0F00-4346-8A5F-6578402503E0}" srcOrd="5" destOrd="0" presId="urn:microsoft.com/office/officeart/2005/8/layout/vProcess5"/>
    <dgm:cxn modelId="{EB88EC9C-671B-A649-874E-F37CA03E9C3E}" type="presParOf" srcId="{C0A5BE6A-798A-D046-BCD8-931EF36CEE0E}" destId="{71901210-04AB-2043-8981-AB7A948B12EC}" srcOrd="6" destOrd="0" presId="urn:microsoft.com/office/officeart/2005/8/layout/vProcess5"/>
    <dgm:cxn modelId="{EBB02676-D2A7-9041-BA99-D1103E4F88F3}" type="presParOf" srcId="{C0A5BE6A-798A-D046-BCD8-931EF36CEE0E}" destId="{76258828-8B31-5046-A8BC-0DFB72D2D7C8}" srcOrd="7" destOrd="0" presId="urn:microsoft.com/office/officeart/2005/8/layout/vProcess5"/>
    <dgm:cxn modelId="{A78AEFB0-0462-C344-A899-0881F430AC07}" type="presParOf" srcId="{C0A5BE6A-798A-D046-BCD8-931EF36CEE0E}" destId="{49699C92-E29B-7241-B655-AE402E1BCFE2}" srcOrd="8" destOrd="0" presId="urn:microsoft.com/office/officeart/2005/8/layout/vProcess5"/>
    <dgm:cxn modelId="{0DB107B6-1152-9E45-BCE8-241531FFAFEA}" type="presParOf" srcId="{C0A5BE6A-798A-D046-BCD8-931EF36CEE0E}" destId="{BE8D22FD-A1D7-EF4B-9AD3-8243DC2BCBCA}" srcOrd="9" destOrd="0" presId="urn:microsoft.com/office/officeart/2005/8/layout/vProcess5"/>
    <dgm:cxn modelId="{7889127E-B6C4-2048-8F8E-E5A215059A2A}" type="presParOf" srcId="{C0A5BE6A-798A-D046-BCD8-931EF36CEE0E}" destId="{012C1D7B-1367-9E49-8BFD-23E47F99B267}" srcOrd="10" destOrd="0" presId="urn:microsoft.com/office/officeart/2005/8/layout/vProcess5"/>
    <dgm:cxn modelId="{74BAF844-D31D-C444-BD8A-DA19FD56E262}" type="presParOf" srcId="{C0A5BE6A-798A-D046-BCD8-931EF36CEE0E}" destId="{A376A65A-E340-8B4F-81AC-D50F01B4D3C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0800C-A6B6-134F-A982-9293E16DDE4D}">
      <dsp:nvSpPr>
        <dsp:cNvPr id="0" name=""/>
        <dsp:cNvSpPr/>
      </dsp:nvSpPr>
      <dsp:spPr>
        <a:xfrm>
          <a:off x="0" y="0"/>
          <a:ext cx="3371647" cy="803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 dirty="0"/>
            <a:t>Bootstrap files</a:t>
          </a:r>
        </a:p>
      </dsp:txBody>
      <dsp:txXfrm>
        <a:off x="23522" y="23522"/>
        <a:ext cx="2437157" cy="756073"/>
      </dsp:txXfrm>
    </dsp:sp>
    <dsp:sp modelId="{684F4853-3396-6D4E-A5F9-8916AF663EE1}">
      <dsp:nvSpPr>
        <dsp:cNvPr id="0" name=""/>
        <dsp:cNvSpPr/>
      </dsp:nvSpPr>
      <dsp:spPr>
        <a:xfrm>
          <a:off x="282375" y="949139"/>
          <a:ext cx="3371647" cy="803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 dirty="0"/>
            <a:t>Graph database</a:t>
          </a:r>
        </a:p>
      </dsp:txBody>
      <dsp:txXfrm>
        <a:off x="305897" y="972661"/>
        <a:ext cx="2520201" cy="756073"/>
      </dsp:txXfrm>
    </dsp:sp>
    <dsp:sp modelId="{65B8D08D-A00A-3447-8892-C316A58B591D}">
      <dsp:nvSpPr>
        <dsp:cNvPr id="0" name=""/>
        <dsp:cNvSpPr/>
      </dsp:nvSpPr>
      <dsp:spPr>
        <a:xfrm>
          <a:off x="560536" y="1898278"/>
          <a:ext cx="3371647" cy="803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 dirty="0"/>
            <a:t>Web service</a:t>
          </a:r>
        </a:p>
      </dsp:txBody>
      <dsp:txXfrm>
        <a:off x="584058" y="1921800"/>
        <a:ext cx="2524415" cy="756073"/>
      </dsp:txXfrm>
    </dsp:sp>
    <dsp:sp modelId="{74A5B7B2-8FD3-3F4D-815C-15E7F567A4AA}">
      <dsp:nvSpPr>
        <dsp:cNvPr id="0" name=""/>
        <dsp:cNvSpPr/>
      </dsp:nvSpPr>
      <dsp:spPr>
        <a:xfrm>
          <a:off x="842911" y="2847418"/>
          <a:ext cx="3371647" cy="803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 dirty="0"/>
            <a:t>Client </a:t>
          </a:r>
          <a:r>
            <a:rPr lang="da-DK" sz="2500" kern="1200" dirty="0" err="1"/>
            <a:t>application</a:t>
          </a:r>
          <a:endParaRPr lang="da-DK" sz="2500" kern="1200" dirty="0"/>
        </a:p>
      </dsp:txBody>
      <dsp:txXfrm>
        <a:off x="866433" y="2870940"/>
        <a:ext cx="2520201" cy="756073"/>
      </dsp:txXfrm>
    </dsp:sp>
    <dsp:sp modelId="{D2A37A92-0F00-4346-8A5F-6578402503E0}">
      <dsp:nvSpPr>
        <dsp:cNvPr id="0" name=""/>
        <dsp:cNvSpPr/>
      </dsp:nvSpPr>
      <dsp:spPr>
        <a:xfrm>
          <a:off x="2849620" y="615115"/>
          <a:ext cx="522026" cy="5220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2967076" y="615115"/>
        <a:ext cx="287114" cy="392825"/>
      </dsp:txXfrm>
    </dsp:sp>
    <dsp:sp modelId="{71901210-04AB-2043-8981-AB7A948B12EC}">
      <dsp:nvSpPr>
        <dsp:cNvPr id="0" name=""/>
        <dsp:cNvSpPr/>
      </dsp:nvSpPr>
      <dsp:spPr>
        <a:xfrm>
          <a:off x="3131996" y="1564254"/>
          <a:ext cx="522026" cy="5220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3249452" y="1564254"/>
        <a:ext cx="287114" cy="392825"/>
      </dsp:txXfrm>
    </dsp:sp>
    <dsp:sp modelId="{76258828-8B31-5046-A8BC-0DFB72D2D7C8}">
      <dsp:nvSpPr>
        <dsp:cNvPr id="0" name=""/>
        <dsp:cNvSpPr/>
      </dsp:nvSpPr>
      <dsp:spPr>
        <a:xfrm>
          <a:off x="3410156" y="2513394"/>
          <a:ext cx="522026" cy="5220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2300" kern="1200"/>
        </a:p>
      </dsp:txBody>
      <dsp:txXfrm>
        <a:off x="3527612" y="2513394"/>
        <a:ext cx="287114" cy="392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EBB3E-4B92-5FA7-7741-184655FF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4C64224-C588-6C08-5613-477F3E96C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BC36AE-6E36-3795-9906-D2C8A8FE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A8F-C92F-1F45-A917-885B44ED904D}" type="datetimeFigureOut">
              <a:rPr lang="da-DK" smtClean="0"/>
              <a:t>28.04.2022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077C8E6-4492-B15A-3857-0E2D1A81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87EE7A-BDB3-916A-9982-8B65CB8E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A0F7-D405-6C4B-B4D6-74199FEBC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164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C7D33-34B8-D657-76CA-2EE3886F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BDFF28E-E6C3-4E91-C323-4BACF84F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6C6B5A-EFB0-5FCE-9FC7-AB935173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A8F-C92F-1F45-A917-885B44ED904D}" type="datetimeFigureOut">
              <a:rPr lang="da-DK" smtClean="0"/>
              <a:t>28.04.2022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C73970-22DA-619D-3F63-B3EC3201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EFA7DE-6C5C-482D-8377-B6175C98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A0F7-D405-6C4B-B4D6-74199FEBC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56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D004F34-380E-EC75-92C1-0A7AFA338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6EE5BDF-DF26-D632-84F0-FF6ECEF1D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284B8E-0F49-3AD7-A923-A099660D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A8F-C92F-1F45-A917-885B44ED904D}" type="datetimeFigureOut">
              <a:rPr lang="da-DK" smtClean="0"/>
              <a:t>28.04.2022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13C17B3-9185-10E9-0445-26A4BC1A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B8CA01-33EB-D1C1-E513-935C1165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A0F7-D405-6C4B-B4D6-74199FEBC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88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44559-2E5C-CE63-4CC0-33497A69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F9EE23D-4EDA-A4F2-AE38-68CD0494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196519-CFD3-A9EE-01A7-8DCE9CD8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A8F-C92F-1F45-A917-885B44ED904D}" type="datetimeFigureOut">
              <a:rPr lang="da-DK" smtClean="0"/>
              <a:t>28.04.2022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95E77D-66EB-A0C6-E499-D2195F71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D99861C-2080-6ECD-D8C6-86635F4A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A0F7-D405-6C4B-B4D6-74199FEBC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0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447DD-8067-7F51-938A-82A57271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FF1ED33-4756-8929-CBC9-36710D67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FAEA7E3-09B4-F7E9-F21F-D6A631DF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A8F-C92F-1F45-A917-885B44ED904D}" type="datetimeFigureOut">
              <a:rPr lang="da-DK" smtClean="0"/>
              <a:t>28.04.2022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8772526-2E9B-B93A-8CB0-8F9BDBCC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3BFB696-0FBC-9DD0-59BB-5B84ECC5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A0F7-D405-6C4B-B4D6-74199FEBC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992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0B4C9-6EE9-33A5-4349-EA582A78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90DEE4-A494-BC62-6A53-431D876A5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D9AB2BF-D0E9-C781-F487-C83279EDD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620D280-E891-F8DE-8C34-66C44B13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A8F-C92F-1F45-A917-885B44ED904D}" type="datetimeFigureOut">
              <a:rPr lang="da-DK" smtClean="0"/>
              <a:t>28.04.2022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73419DE-7411-2926-D2B4-A47F7BB8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0D883AB-9C47-703A-B84C-BB45CC7E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A0F7-D405-6C4B-B4D6-74199FEBC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031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554CB-C167-B990-0F02-CDBB6C13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DAC5074-07AF-AA2B-6B52-070C7FBCC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537EDFA-39E8-23B3-660E-BBB6BB2C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A40D7C2-EDE8-55F4-7247-3FD8430E0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311D5A7-FA8A-3208-FA83-4807CC770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407EAEB-1A09-70DE-D8AA-1F4DA10B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A8F-C92F-1F45-A917-885B44ED904D}" type="datetimeFigureOut">
              <a:rPr lang="da-DK" smtClean="0"/>
              <a:t>28.04.2022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9C7D5B6-220F-6483-6DE5-3FC7264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BC2508D-DCFB-A0FF-E947-96289066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A0F7-D405-6C4B-B4D6-74199FEBC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95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A530-71D6-8098-3F3F-E2F92B45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56B3C40-DB81-1AE5-C869-82C798A3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A8F-C92F-1F45-A917-885B44ED904D}" type="datetimeFigureOut">
              <a:rPr lang="da-DK" smtClean="0"/>
              <a:t>28.04.2022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6E28DD7-753B-0E5C-8CAE-4DE9836B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6F369D0-5A41-F985-B7F8-74FE1355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A0F7-D405-6C4B-B4D6-74199FEBC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651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FCBA7CD-583F-7AEB-553F-5CD92F3A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A8F-C92F-1F45-A917-885B44ED904D}" type="datetimeFigureOut">
              <a:rPr lang="da-DK" smtClean="0"/>
              <a:t>28.04.2022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93DB750-6923-54F6-1D5D-5C90F58F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D1C8EE0-2988-B2E5-3251-FCD4E67B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A0F7-D405-6C4B-B4D6-74199FEBC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29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7448D-4D39-3F72-1AF3-026AAFBC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5A88F3-9F14-E9AA-2055-85725EB6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324B704-39B7-CC7F-6FC0-EA12BC1A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E015F4D-1F25-11DF-64F0-E8EFA05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A8F-C92F-1F45-A917-885B44ED904D}" type="datetimeFigureOut">
              <a:rPr lang="da-DK" smtClean="0"/>
              <a:t>28.04.2022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885D469-8CA4-56BF-6BB6-7E123E26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6CC2E45-39E0-74C0-DC83-B80A32A5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A0F7-D405-6C4B-B4D6-74199FEBC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874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1AAB2-3B7F-719C-652E-BCE11C89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CD8050E-103E-2ED9-1F50-351BA5888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8436CAD-B516-1125-0ADD-8AB037741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6C9435D-978D-8E69-2013-97DDF97A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A8F-C92F-1F45-A917-885B44ED904D}" type="datetimeFigureOut">
              <a:rPr lang="da-DK" smtClean="0"/>
              <a:t>28.04.2022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CACF10F-3170-EEE1-9980-370559DA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87A9AE8-F203-3AE3-47DC-9FB498E3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A0F7-D405-6C4B-B4D6-74199FEBC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875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F8A4580-2095-63CE-67EC-4600ADAB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EAD8CA5-83A2-2B8C-8B4C-551150F50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1F042C-2597-3E95-2F4B-10E2FBBF5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BA8F-C92F-1F45-A917-885B44ED904D}" type="datetimeFigureOut">
              <a:rPr lang="da-DK" smtClean="0"/>
              <a:t>28.04.2022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2A7DFB-C3C3-78BE-6E3F-6BF593301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1D6891E-876A-2822-D9E9-AB0247759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A0F7-D405-6C4B-B4D6-74199FEBC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253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6D131-24CA-ED8D-BC13-3E04609B3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8000" dirty="0" err="1"/>
              <a:t>DanNet</a:t>
            </a:r>
            <a:endParaRPr lang="da-DK" sz="80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CC05ADC-DD65-A1C4-DC28-6225C62F0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sz="3200" dirty="0" err="1"/>
              <a:t>Semantic</a:t>
            </a:r>
            <a:r>
              <a:rPr lang="da-DK" sz="3200" dirty="0"/>
              <a:t> web app </a:t>
            </a:r>
            <a:r>
              <a:rPr lang="da-DK" sz="3200" dirty="0" err="1"/>
              <a:t>hydration</a:t>
            </a:r>
            <a:endParaRPr lang="da-DK" sz="3200" dirty="0"/>
          </a:p>
          <a:p>
            <a:endParaRPr lang="da-DK" dirty="0"/>
          </a:p>
          <a:p>
            <a:r>
              <a:rPr lang="da-DK" sz="1400" i="1" dirty="0" err="1"/>
              <a:t>Presented</a:t>
            </a:r>
            <a:r>
              <a:rPr lang="da-DK" sz="1400" i="1" dirty="0"/>
              <a:t> by Simon Gray</a:t>
            </a:r>
          </a:p>
          <a:p>
            <a:r>
              <a:rPr lang="da-DK" sz="1400" i="1" dirty="0"/>
              <a:t>at the CST Pipeline Workshop</a:t>
            </a:r>
          </a:p>
          <a:p>
            <a:r>
              <a:rPr lang="da-DK" sz="1400" i="1" dirty="0"/>
              <a:t>2022-04-28</a:t>
            </a:r>
          </a:p>
        </p:txBody>
      </p:sp>
    </p:spTree>
    <p:extLst>
      <p:ext uri="{BB962C8B-B14F-4D97-AF65-F5344CB8AC3E}">
        <p14:creationId xmlns:p14="http://schemas.microsoft.com/office/powerpoint/2010/main" val="238425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FE67D12-6B47-9B04-291D-C9726050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883" y="-358346"/>
            <a:ext cx="8208233" cy="19026745"/>
          </a:xfrm>
          <a:prstGeom prst="rect">
            <a:avLst/>
          </a:prstGeom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018B13C1-E0F4-B0CF-95ED-0C4B7B7F0494}"/>
              </a:ext>
            </a:extLst>
          </p:cNvPr>
          <p:cNvSpPr/>
          <p:nvPr/>
        </p:nvSpPr>
        <p:spPr>
          <a:xfrm>
            <a:off x="3102964" y="-1034320"/>
            <a:ext cx="7097152" cy="138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247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FE67D12-6B47-9B04-291D-C9726050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883" y="-4695568"/>
            <a:ext cx="8208233" cy="1902674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F373A30-8348-C48A-03A5-7D148C77F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954" y="351425"/>
            <a:ext cx="8321162" cy="1230941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68D5522-EED7-E5CE-002F-99E5A1E5E517}"/>
              </a:ext>
            </a:extLst>
          </p:cNvPr>
          <p:cNvSpPr/>
          <p:nvPr/>
        </p:nvSpPr>
        <p:spPr>
          <a:xfrm>
            <a:off x="3102964" y="-1034320"/>
            <a:ext cx="7097152" cy="138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473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FE67D12-6B47-9B04-291D-C9726050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883" y="-8787883"/>
            <a:ext cx="8208233" cy="1902674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F373A30-8348-C48A-03A5-7D148C77F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954" y="351425"/>
            <a:ext cx="8321162" cy="1230941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68D5522-EED7-E5CE-002F-99E5A1E5E517}"/>
              </a:ext>
            </a:extLst>
          </p:cNvPr>
          <p:cNvSpPr/>
          <p:nvPr/>
        </p:nvSpPr>
        <p:spPr>
          <a:xfrm>
            <a:off x="3102964" y="-1034320"/>
            <a:ext cx="7097152" cy="138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639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FE67D12-6B47-9B04-291D-C9726050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883" y="-13539765"/>
            <a:ext cx="8208233" cy="1902674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F373A30-8348-C48A-03A5-7D148C77F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954" y="351425"/>
            <a:ext cx="8321162" cy="1230941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68D5522-EED7-E5CE-002F-99E5A1E5E517}"/>
              </a:ext>
            </a:extLst>
          </p:cNvPr>
          <p:cNvSpPr/>
          <p:nvPr/>
        </p:nvSpPr>
        <p:spPr>
          <a:xfrm>
            <a:off x="3102964" y="-1034320"/>
            <a:ext cx="7097152" cy="138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1AC1AF8-79E3-6722-26BB-7AAE31CDEDCC}"/>
              </a:ext>
            </a:extLst>
          </p:cNvPr>
          <p:cNvSpPr/>
          <p:nvPr/>
        </p:nvSpPr>
        <p:spPr>
          <a:xfrm>
            <a:off x="3274353" y="4349647"/>
            <a:ext cx="7097152" cy="138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08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5FBE5-3EE2-A4C7-85BC-3DC19F57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Overall </a:t>
            </a:r>
            <a:r>
              <a:rPr lang="da-DK" dirty="0" err="1"/>
              <a:t>goal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C5E686-08B2-5EC2-173D-E48050E7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Modern</a:t>
            </a:r>
            <a:r>
              <a:rPr lang="da-DK" dirty="0"/>
              <a:t>, </a:t>
            </a:r>
            <a:r>
              <a:rPr lang="da-DK" dirty="0" err="1"/>
              <a:t>integrated</a:t>
            </a:r>
            <a:r>
              <a:rPr lang="da-DK" dirty="0"/>
              <a:t> dataset (RDF w/ </a:t>
            </a:r>
            <a:r>
              <a:rPr lang="da-DK" dirty="0" err="1"/>
              <a:t>schema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DanNet</a:t>
            </a:r>
            <a:r>
              <a:rPr lang="da-DK" dirty="0"/>
              <a:t> (old </a:t>
            </a:r>
            <a:r>
              <a:rPr lang="da-DK" dirty="0" err="1"/>
              <a:t>export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COR-K</a:t>
            </a:r>
          </a:p>
          <a:p>
            <a:pPr lvl="1"/>
            <a:r>
              <a:rPr lang="da-DK" dirty="0" err="1"/>
              <a:t>Sentiment</a:t>
            </a:r>
            <a:r>
              <a:rPr lang="da-DK" dirty="0"/>
              <a:t> </a:t>
            </a:r>
            <a:r>
              <a:rPr lang="da-DK" dirty="0" err="1"/>
              <a:t>lexicon</a:t>
            </a:r>
            <a:endParaRPr lang="da-DK" dirty="0"/>
          </a:p>
          <a:p>
            <a:pPr lvl="1"/>
            <a:r>
              <a:rPr lang="da-DK" dirty="0"/>
              <a:t>…. plus new additions to </a:t>
            </a:r>
            <a:r>
              <a:rPr lang="da-DK" dirty="0" err="1"/>
              <a:t>DanNet</a:t>
            </a:r>
            <a:endParaRPr lang="da-DK" dirty="0"/>
          </a:p>
          <a:p>
            <a:r>
              <a:rPr lang="da-DK" dirty="0"/>
              <a:t>Web </a:t>
            </a:r>
            <a:r>
              <a:rPr lang="da-DK" dirty="0" err="1"/>
              <a:t>presence</a:t>
            </a:r>
            <a:endParaRPr lang="da-DK" dirty="0"/>
          </a:p>
          <a:p>
            <a:pPr lvl="1"/>
            <a:r>
              <a:rPr lang="da-DK" dirty="0"/>
              <a:t>For </a:t>
            </a:r>
            <a:r>
              <a:rPr lang="da-DK" dirty="0" err="1"/>
              <a:t>browsing</a:t>
            </a:r>
            <a:r>
              <a:rPr lang="da-DK" dirty="0"/>
              <a:t> the RDF </a:t>
            </a:r>
            <a:r>
              <a:rPr lang="da-DK" dirty="0" err="1"/>
              <a:t>graph</a:t>
            </a:r>
            <a:endParaRPr lang="da-DK" dirty="0"/>
          </a:p>
          <a:p>
            <a:pPr lvl="1"/>
            <a:r>
              <a:rPr lang="da-DK" dirty="0" err="1"/>
              <a:t>Eventually</a:t>
            </a:r>
            <a:r>
              <a:rPr lang="da-DK" dirty="0"/>
              <a:t> a </a:t>
            </a:r>
            <a:r>
              <a:rPr lang="da-DK" dirty="0" err="1"/>
              <a:t>tool</a:t>
            </a:r>
            <a:r>
              <a:rPr lang="da-DK" dirty="0"/>
              <a:t> for </a:t>
            </a:r>
            <a:r>
              <a:rPr lang="da-DK" dirty="0" err="1"/>
              <a:t>editing</a:t>
            </a:r>
            <a:r>
              <a:rPr lang="da-DK" dirty="0"/>
              <a:t> </a:t>
            </a:r>
            <a:r>
              <a:rPr lang="da-DK" dirty="0" err="1"/>
              <a:t>DanNet</a:t>
            </a:r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2689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9530A-07E9-DCB1-B28B-1017F389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538784" cy="907621"/>
          </a:xfrm>
        </p:spPr>
        <p:txBody>
          <a:bodyPr>
            <a:normAutofit fontScale="90000"/>
          </a:bodyPr>
          <a:lstStyle/>
          <a:p>
            <a:r>
              <a:rPr lang="da-DK" dirty="0"/>
              <a:t>Architecture: pipeline + loop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5B93888-C46C-6D04-271E-32C1E5E3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240" y="365125"/>
            <a:ext cx="4214560" cy="6127750"/>
          </a:xfr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C2BF13-2105-FA36-F868-13066792C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133441"/>
              </p:ext>
            </p:extLst>
          </p:nvPr>
        </p:nvGraphicFramePr>
        <p:xfrm>
          <a:off x="1407710" y="1811151"/>
          <a:ext cx="4214559" cy="365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180 graders pil 14">
            <a:extLst>
              <a:ext uri="{FF2B5EF4-FFF2-40B4-BE49-F238E27FC236}">
                <a16:creationId xmlns:a16="http://schemas.microsoft.com/office/drawing/2014/main" id="{28A292AF-E7C5-8FD8-6DF0-7CAA93102C4D}"/>
              </a:ext>
            </a:extLst>
          </p:cNvPr>
          <p:cNvSpPr/>
          <p:nvPr/>
        </p:nvSpPr>
        <p:spPr>
          <a:xfrm rot="16200000">
            <a:off x="1109729" y="4117179"/>
            <a:ext cx="1178651" cy="97618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5B93888-C46C-6D04-271E-32C1E5E3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8091" y="-506627"/>
            <a:ext cx="11626307" cy="16904043"/>
          </a:xfrm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6A1FA05A-71DE-DCE7-4715-D47E4B1F5F1C}"/>
              </a:ext>
            </a:extLst>
          </p:cNvPr>
          <p:cNvSpPr/>
          <p:nvPr/>
        </p:nvSpPr>
        <p:spPr>
          <a:xfrm>
            <a:off x="4018019" y="-733830"/>
            <a:ext cx="3239000" cy="12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pilforbindelse 5">
            <a:extLst>
              <a:ext uri="{FF2B5EF4-FFF2-40B4-BE49-F238E27FC236}">
                <a16:creationId xmlns:a16="http://schemas.microsoft.com/office/drawing/2014/main" id="{BB9FAE27-9083-2B87-EE9D-24B9FE463C33}"/>
              </a:ext>
            </a:extLst>
          </p:cNvPr>
          <p:cNvCxnSpPr>
            <a:cxnSpLocks/>
          </p:cNvCxnSpPr>
          <p:nvPr/>
        </p:nvCxnSpPr>
        <p:spPr>
          <a:xfrm>
            <a:off x="2441466" y="1816443"/>
            <a:ext cx="3113596" cy="2001795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00376A23-FDCC-459F-E4A0-47ABDE2369FC}"/>
              </a:ext>
            </a:extLst>
          </p:cNvPr>
          <p:cNvCxnSpPr>
            <a:cxnSpLocks/>
          </p:cNvCxnSpPr>
          <p:nvPr/>
        </p:nvCxnSpPr>
        <p:spPr>
          <a:xfrm>
            <a:off x="3892378" y="1816443"/>
            <a:ext cx="1878227" cy="2001795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8C8466AF-2D46-288B-57A6-1DB84420B4BD}"/>
              </a:ext>
            </a:extLst>
          </p:cNvPr>
          <p:cNvCxnSpPr>
            <a:cxnSpLocks/>
          </p:cNvCxnSpPr>
          <p:nvPr/>
        </p:nvCxnSpPr>
        <p:spPr>
          <a:xfrm>
            <a:off x="5165124" y="1816443"/>
            <a:ext cx="605481" cy="2001795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56F50A08-9A45-B870-43CB-5DE201A199D8}"/>
              </a:ext>
            </a:extLst>
          </p:cNvPr>
          <p:cNvCxnSpPr>
            <a:cxnSpLocks/>
          </p:cNvCxnSpPr>
          <p:nvPr/>
        </p:nvCxnSpPr>
        <p:spPr>
          <a:xfrm flipH="1">
            <a:off x="5939482" y="1816443"/>
            <a:ext cx="1091513" cy="2001795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FDF16DA8-CCAE-7B02-5E9D-5B566C09185F}"/>
              </a:ext>
            </a:extLst>
          </p:cNvPr>
          <p:cNvCxnSpPr>
            <a:cxnSpLocks/>
          </p:cNvCxnSpPr>
          <p:nvPr/>
        </p:nvCxnSpPr>
        <p:spPr>
          <a:xfrm flipH="1">
            <a:off x="6252519" y="1816443"/>
            <a:ext cx="2301446" cy="2001795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E4F06ED9-F378-9EDB-6B12-273F1BECFB2D}"/>
              </a:ext>
            </a:extLst>
          </p:cNvPr>
          <p:cNvCxnSpPr>
            <a:cxnSpLocks/>
          </p:cNvCxnSpPr>
          <p:nvPr/>
        </p:nvCxnSpPr>
        <p:spPr>
          <a:xfrm>
            <a:off x="5960640" y="4312939"/>
            <a:ext cx="524598" cy="2001364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D044F7B2-5C62-A1A1-BE89-572F27A20157}"/>
              </a:ext>
            </a:extLst>
          </p:cNvPr>
          <p:cNvCxnSpPr>
            <a:cxnSpLocks/>
          </p:cNvCxnSpPr>
          <p:nvPr/>
        </p:nvCxnSpPr>
        <p:spPr>
          <a:xfrm>
            <a:off x="7199872" y="1816443"/>
            <a:ext cx="1499285" cy="4497860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EAF60C8C-72CD-066C-D707-B8A2E09D79F0}"/>
              </a:ext>
            </a:extLst>
          </p:cNvPr>
          <p:cNvCxnSpPr>
            <a:cxnSpLocks/>
          </p:cNvCxnSpPr>
          <p:nvPr/>
        </p:nvCxnSpPr>
        <p:spPr>
          <a:xfrm flipH="1">
            <a:off x="8867002" y="1815756"/>
            <a:ext cx="65122" cy="4498547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FDB0E778-454F-B8CC-EE94-B5031B928003}"/>
              </a:ext>
            </a:extLst>
          </p:cNvPr>
          <p:cNvCxnSpPr>
            <a:cxnSpLocks/>
          </p:cNvCxnSpPr>
          <p:nvPr/>
        </p:nvCxnSpPr>
        <p:spPr>
          <a:xfrm flipH="1">
            <a:off x="9245161" y="1815756"/>
            <a:ext cx="1097774" cy="4412049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3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5B93888-C46C-6D04-271E-32C1E5E3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76687" y="-3645244"/>
            <a:ext cx="11927066" cy="17341331"/>
          </a:xfrm>
        </p:spPr>
      </p:pic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A4B48387-C959-AC68-94E8-AFF3714C1956}"/>
              </a:ext>
            </a:extLst>
          </p:cNvPr>
          <p:cNvCxnSpPr>
            <a:cxnSpLocks/>
          </p:cNvCxnSpPr>
          <p:nvPr/>
        </p:nvCxnSpPr>
        <p:spPr>
          <a:xfrm>
            <a:off x="6252519" y="3818238"/>
            <a:ext cx="716692" cy="815546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BCCA52F1-2AB9-EECA-F7E0-7511627505A2}"/>
              </a:ext>
            </a:extLst>
          </p:cNvPr>
          <p:cNvCxnSpPr>
            <a:cxnSpLocks/>
          </p:cNvCxnSpPr>
          <p:nvPr/>
        </p:nvCxnSpPr>
        <p:spPr>
          <a:xfrm flipH="1">
            <a:off x="7241059" y="3818238"/>
            <a:ext cx="741406" cy="815546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CA10471A-731B-609A-7911-18E03E5B144A}"/>
              </a:ext>
            </a:extLst>
          </p:cNvPr>
          <p:cNvCxnSpPr>
            <a:cxnSpLocks/>
          </p:cNvCxnSpPr>
          <p:nvPr/>
        </p:nvCxnSpPr>
        <p:spPr>
          <a:xfrm>
            <a:off x="4720281" y="3818238"/>
            <a:ext cx="1927654" cy="815546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Venstrebuet pil 12">
            <a:extLst>
              <a:ext uri="{FF2B5EF4-FFF2-40B4-BE49-F238E27FC236}">
                <a16:creationId xmlns:a16="http://schemas.microsoft.com/office/drawing/2014/main" id="{0D55FBAB-FFA7-8583-B7D8-68EEFDFB0954}"/>
              </a:ext>
            </a:extLst>
          </p:cNvPr>
          <p:cNvSpPr/>
          <p:nvPr/>
        </p:nvSpPr>
        <p:spPr>
          <a:xfrm>
            <a:off x="7815649" y="4679432"/>
            <a:ext cx="364524" cy="473336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F1FC57FC-D026-EFC3-5101-1F83CDA62C2C}"/>
              </a:ext>
            </a:extLst>
          </p:cNvPr>
          <p:cNvCxnSpPr>
            <a:cxnSpLocks/>
          </p:cNvCxnSpPr>
          <p:nvPr/>
        </p:nvCxnSpPr>
        <p:spPr>
          <a:xfrm flipH="1">
            <a:off x="5857103" y="5152768"/>
            <a:ext cx="961768" cy="889686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C363421C-ECFA-AE15-B67E-2A3B677F897A}"/>
              </a:ext>
            </a:extLst>
          </p:cNvPr>
          <p:cNvCxnSpPr>
            <a:cxnSpLocks/>
          </p:cNvCxnSpPr>
          <p:nvPr/>
        </p:nvCxnSpPr>
        <p:spPr>
          <a:xfrm flipH="1" flipV="1">
            <a:off x="2730843" y="5025421"/>
            <a:ext cx="2310714" cy="1017033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DFA55D43-C9CB-2CE4-D96D-DF68173B421E}"/>
              </a:ext>
            </a:extLst>
          </p:cNvPr>
          <p:cNvCxnSpPr>
            <a:cxnSpLocks/>
          </p:cNvCxnSpPr>
          <p:nvPr/>
        </p:nvCxnSpPr>
        <p:spPr>
          <a:xfrm flipH="1">
            <a:off x="5531370" y="3818238"/>
            <a:ext cx="149902" cy="2224216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5B93888-C46C-6D04-271E-32C1E5E3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08" y="-8232855"/>
            <a:ext cx="13048735" cy="18972179"/>
          </a:xfrm>
        </p:spPr>
      </p:pic>
      <p:cxnSp>
        <p:nvCxnSpPr>
          <p:cNvPr id="3" name="Lige pilforbindelse 2">
            <a:extLst>
              <a:ext uri="{FF2B5EF4-FFF2-40B4-BE49-F238E27FC236}">
                <a16:creationId xmlns:a16="http://schemas.microsoft.com/office/drawing/2014/main" id="{4A9E5548-2B4C-020A-2583-3328A8CE36BB}"/>
              </a:ext>
            </a:extLst>
          </p:cNvPr>
          <p:cNvCxnSpPr>
            <a:cxnSpLocks/>
          </p:cNvCxnSpPr>
          <p:nvPr/>
        </p:nvCxnSpPr>
        <p:spPr>
          <a:xfrm>
            <a:off x="4312508" y="1285103"/>
            <a:ext cx="1692876" cy="3323967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F741B8A6-8CEF-98FC-1F67-E25556000259}"/>
              </a:ext>
            </a:extLst>
          </p:cNvPr>
          <p:cNvCxnSpPr>
            <a:cxnSpLocks/>
          </p:cNvCxnSpPr>
          <p:nvPr/>
        </p:nvCxnSpPr>
        <p:spPr>
          <a:xfrm>
            <a:off x="6186618" y="4695568"/>
            <a:ext cx="4217771" cy="1161535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B4A03BDD-C228-4A41-CA50-E769BD3007BE}"/>
              </a:ext>
            </a:extLst>
          </p:cNvPr>
          <p:cNvCxnSpPr>
            <a:cxnSpLocks/>
          </p:cNvCxnSpPr>
          <p:nvPr/>
        </p:nvCxnSpPr>
        <p:spPr>
          <a:xfrm flipH="1" flipV="1">
            <a:off x="9316995" y="1433384"/>
            <a:ext cx="1173891" cy="4312508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1589714C-0DD8-3D4D-4D0C-87EC73612BE2}"/>
              </a:ext>
            </a:extLst>
          </p:cNvPr>
          <p:cNvCxnSpPr>
            <a:cxnSpLocks/>
          </p:cNvCxnSpPr>
          <p:nvPr/>
        </p:nvCxnSpPr>
        <p:spPr>
          <a:xfrm flipH="1">
            <a:off x="8143103" y="1433384"/>
            <a:ext cx="992658" cy="2916194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1E6B388F-09BE-C622-7CDC-7635104E62F1}"/>
              </a:ext>
            </a:extLst>
          </p:cNvPr>
          <p:cNvCxnSpPr>
            <a:cxnSpLocks/>
          </p:cNvCxnSpPr>
          <p:nvPr/>
        </p:nvCxnSpPr>
        <p:spPr>
          <a:xfrm flipH="1">
            <a:off x="6005383" y="4893276"/>
            <a:ext cx="1606379" cy="963827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8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5B93888-C46C-6D04-271E-32C1E5E3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297" y="-10219039"/>
            <a:ext cx="11651803" cy="16941114"/>
          </a:xfrm>
        </p:spPr>
      </p:pic>
      <p:cxnSp>
        <p:nvCxnSpPr>
          <p:cNvPr id="3" name="Lige pilforbindelse 2">
            <a:extLst>
              <a:ext uri="{FF2B5EF4-FFF2-40B4-BE49-F238E27FC236}">
                <a16:creationId xmlns:a16="http://schemas.microsoft.com/office/drawing/2014/main" id="{19711573-8B82-50C1-525B-AF5E09183BDC}"/>
              </a:ext>
            </a:extLst>
          </p:cNvPr>
          <p:cNvCxnSpPr>
            <a:cxnSpLocks/>
          </p:cNvCxnSpPr>
          <p:nvPr/>
        </p:nvCxnSpPr>
        <p:spPr>
          <a:xfrm flipH="1">
            <a:off x="4275438" y="2446638"/>
            <a:ext cx="1964724" cy="3521676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Lige pilforbindelse 5">
            <a:extLst>
              <a:ext uri="{FF2B5EF4-FFF2-40B4-BE49-F238E27FC236}">
                <a16:creationId xmlns:a16="http://schemas.microsoft.com/office/drawing/2014/main" id="{1EF38FB6-62BD-9171-A3D0-E4549451A5D8}"/>
              </a:ext>
            </a:extLst>
          </p:cNvPr>
          <p:cNvCxnSpPr>
            <a:cxnSpLocks/>
          </p:cNvCxnSpPr>
          <p:nvPr/>
        </p:nvCxnSpPr>
        <p:spPr>
          <a:xfrm flipV="1">
            <a:off x="3781168" y="4448432"/>
            <a:ext cx="691978" cy="1519882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2264B697-DA8F-97AB-7C2D-28468E637F75}"/>
              </a:ext>
            </a:extLst>
          </p:cNvPr>
          <p:cNvCxnSpPr>
            <a:cxnSpLocks/>
          </p:cNvCxnSpPr>
          <p:nvPr/>
        </p:nvCxnSpPr>
        <p:spPr>
          <a:xfrm flipV="1">
            <a:off x="4609070" y="1322173"/>
            <a:ext cx="1631092" cy="2619632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099EE32D-7127-3501-33B9-477F0AC566DC}"/>
              </a:ext>
            </a:extLst>
          </p:cNvPr>
          <p:cNvCxnSpPr>
            <a:cxnSpLocks/>
          </p:cNvCxnSpPr>
          <p:nvPr/>
        </p:nvCxnSpPr>
        <p:spPr>
          <a:xfrm>
            <a:off x="6339016" y="1322173"/>
            <a:ext cx="3818238" cy="1037968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27937E95-605B-A2C7-83A1-9C26E9EBB016}"/>
              </a:ext>
            </a:extLst>
          </p:cNvPr>
          <p:cNvCxnSpPr>
            <a:cxnSpLocks/>
          </p:cNvCxnSpPr>
          <p:nvPr/>
        </p:nvCxnSpPr>
        <p:spPr>
          <a:xfrm flipH="1" flipV="1">
            <a:off x="9205784" y="-1581665"/>
            <a:ext cx="951470" cy="3941806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F57BF69D-C009-D8BC-C439-6D39DE1748C1}"/>
              </a:ext>
            </a:extLst>
          </p:cNvPr>
          <p:cNvCxnSpPr>
            <a:cxnSpLocks/>
          </p:cNvCxnSpPr>
          <p:nvPr/>
        </p:nvCxnSpPr>
        <p:spPr>
          <a:xfrm flipH="1">
            <a:off x="8143103" y="-1581665"/>
            <a:ext cx="914400" cy="2570206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9F2BA111-EAFD-C7CF-2B9B-11ED575ED8A9}"/>
              </a:ext>
            </a:extLst>
          </p:cNvPr>
          <p:cNvCxnSpPr>
            <a:cxnSpLocks/>
          </p:cNvCxnSpPr>
          <p:nvPr/>
        </p:nvCxnSpPr>
        <p:spPr>
          <a:xfrm flipH="1">
            <a:off x="4609070" y="1322173"/>
            <a:ext cx="2891481" cy="2706129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CA78690E-693E-5833-5C04-D2966BCAC28D}"/>
              </a:ext>
            </a:extLst>
          </p:cNvPr>
          <p:cNvCxnSpPr>
            <a:cxnSpLocks/>
          </p:cNvCxnSpPr>
          <p:nvPr/>
        </p:nvCxnSpPr>
        <p:spPr>
          <a:xfrm flipH="1">
            <a:off x="3345592" y="4207476"/>
            <a:ext cx="830992" cy="0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A0A61C10-993F-FD7D-4936-00775180F92C}"/>
              </a:ext>
            </a:extLst>
          </p:cNvPr>
          <p:cNvCxnSpPr>
            <a:cxnSpLocks/>
          </p:cNvCxnSpPr>
          <p:nvPr/>
        </p:nvCxnSpPr>
        <p:spPr>
          <a:xfrm>
            <a:off x="3345592" y="4207476"/>
            <a:ext cx="0" cy="1760838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5CD011EA-A8E5-7442-A5E2-F6FA88A6D244}"/>
              </a:ext>
            </a:extLst>
          </p:cNvPr>
          <p:cNvCxnSpPr>
            <a:cxnSpLocks/>
          </p:cNvCxnSpPr>
          <p:nvPr/>
        </p:nvCxnSpPr>
        <p:spPr>
          <a:xfrm flipV="1">
            <a:off x="4015946" y="4448432"/>
            <a:ext cx="593124" cy="1519882"/>
          </a:xfrm>
          <a:prstGeom prst="straightConnector1">
            <a:avLst/>
          </a:prstGeom>
          <a:ln w="50800" cap="rnd">
            <a:solidFill>
              <a:schemeClr val="accent2"/>
            </a:solidFill>
            <a:round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9530A-07E9-DCB1-B28B-1017F389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DanNet</a:t>
            </a:r>
            <a:r>
              <a:rPr lang="da-DK" dirty="0"/>
              <a:t> website (1)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EF2E31-2F94-F079-1D5F-4CFA33203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5226" y="365125"/>
            <a:ext cx="2643542" cy="612775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69983E7-FA77-937E-03FC-080E1959E2E8}"/>
              </a:ext>
            </a:extLst>
          </p:cNvPr>
          <p:cNvSpPr txBox="1"/>
          <p:nvPr/>
        </p:nvSpPr>
        <p:spPr>
          <a:xfrm>
            <a:off x="1153232" y="1690688"/>
            <a:ext cx="5482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Server-side </a:t>
            </a:r>
            <a:r>
              <a:rPr lang="da-DK" sz="2400" dirty="0" err="1"/>
              <a:t>rendering</a:t>
            </a:r>
            <a:endParaRPr lang="da-DK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 err="1"/>
              <a:t>Traditional</a:t>
            </a:r>
            <a:r>
              <a:rPr lang="da-DK" sz="2400" dirty="0"/>
              <a:t>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Browser </a:t>
            </a:r>
            <a:r>
              <a:rPr lang="da-DK" sz="2400" dirty="0" err="1"/>
              <a:t>requests</a:t>
            </a:r>
            <a:r>
              <a:rPr lang="da-DK" sz="2400" dirty="0"/>
              <a:t>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Server </a:t>
            </a:r>
            <a:r>
              <a:rPr lang="da-DK" sz="2400" dirty="0" err="1"/>
              <a:t>sends</a:t>
            </a:r>
            <a:r>
              <a:rPr lang="da-DK" sz="2400" dirty="0"/>
              <a:t>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Browser renders page from HTML</a:t>
            </a:r>
            <a:br>
              <a:rPr lang="da-DK" sz="2400" dirty="0"/>
            </a:br>
            <a:r>
              <a:rPr lang="da-DK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Client-side </a:t>
            </a:r>
            <a:r>
              <a:rPr lang="da-DK" sz="2400" dirty="0" err="1"/>
              <a:t>rendering</a:t>
            </a:r>
            <a:endParaRPr lang="da-DK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Single-page app AKA ”</a:t>
            </a:r>
            <a:r>
              <a:rPr lang="da-DK" sz="2400" dirty="0" err="1"/>
              <a:t>rich</a:t>
            </a:r>
            <a:r>
              <a:rPr lang="da-DK" sz="2400" dirty="0"/>
              <a:t> </a:t>
            </a:r>
            <a:r>
              <a:rPr lang="da-DK" sz="2400" dirty="0" err="1"/>
              <a:t>client</a:t>
            </a:r>
            <a:r>
              <a:rPr lang="da-DK" sz="2400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Server </a:t>
            </a:r>
            <a:r>
              <a:rPr lang="da-DK" sz="2400" dirty="0" err="1"/>
              <a:t>exposes</a:t>
            </a:r>
            <a:r>
              <a:rPr lang="da-DK" sz="2400" dirty="0"/>
              <a:t> an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App </a:t>
            </a:r>
            <a:r>
              <a:rPr lang="da-DK" sz="2400" dirty="0" err="1"/>
              <a:t>requests</a:t>
            </a:r>
            <a:r>
              <a:rPr lang="da-DK" sz="24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Server </a:t>
            </a:r>
            <a:r>
              <a:rPr lang="da-DK" sz="2400" dirty="0" err="1"/>
              <a:t>sends</a:t>
            </a:r>
            <a:r>
              <a:rPr lang="da-DK" sz="24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App renders page from data</a:t>
            </a:r>
          </a:p>
        </p:txBody>
      </p:sp>
    </p:spTree>
    <p:extLst>
      <p:ext uri="{BB962C8B-B14F-4D97-AF65-F5344CB8AC3E}">
        <p14:creationId xmlns:p14="http://schemas.microsoft.com/office/powerpoint/2010/main" val="249622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9530A-07E9-DCB1-B28B-1017F389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DanNet</a:t>
            </a:r>
            <a:r>
              <a:rPr lang="da-DK" dirty="0"/>
              <a:t> website (2)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EF2E31-2F94-F079-1D5F-4CFA33203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5226" y="365125"/>
            <a:ext cx="2643542" cy="612775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69983E7-FA77-937E-03FC-080E1959E2E8}"/>
              </a:ext>
            </a:extLst>
          </p:cNvPr>
          <p:cNvSpPr txBox="1"/>
          <p:nvPr/>
        </p:nvSpPr>
        <p:spPr>
          <a:xfrm>
            <a:off x="1153232" y="1690688"/>
            <a:ext cx="54823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Hybrid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Browser </a:t>
            </a:r>
            <a:r>
              <a:rPr lang="da-DK" sz="2400" dirty="0" err="1"/>
              <a:t>requests</a:t>
            </a:r>
            <a:r>
              <a:rPr lang="da-DK" sz="2400" dirty="0"/>
              <a:t>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Server </a:t>
            </a:r>
            <a:r>
              <a:rPr lang="da-DK" sz="2400" dirty="0" err="1"/>
              <a:t>sends</a:t>
            </a:r>
            <a:r>
              <a:rPr lang="da-DK" sz="2400" dirty="0"/>
              <a:t>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Browser renders page from HTML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 sz="2400" dirty="0"/>
              <a:t>(single-page app is </a:t>
            </a:r>
            <a:r>
              <a:rPr lang="da-DK" sz="2400" dirty="0" err="1"/>
              <a:t>initialised</a:t>
            </a:r>
            <a:r>
              <a:rPr lang="da-DK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…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Server </a:t>
            </a:r>
            <a:r>
              <a:rPr lang="da-DK" sz="2400" dirty="0" err="1"/>
              <a:t>exposes</a:t>
            </a:r>
            <a:r>
              <a:rPr lang="da-DK" sz="2400" dirty="0"/>
              <a:t> an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Client </a:t>
            </a:r>
            <a:r>
              <a:rPr lang="da-DK" sz="2400" dirty="0" err="1"/>
              <a:t>requests</a:t>
            </a:r>
            <a:r>
              <a:rPr lang="da-DK" sz="24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Server </a:t>
            </a:r>
            <a:r>
              <a:rPr lang="da-DK" sz="2400" dirty="0" err="1"/>
              <a:t>sends</a:t>
            </a:r>
            <a:r>
              <a:rPr lang="da-DK" sz="24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/>
              <a:t>Client renders page from data</a:t>
            </a:r>
          </a:p>
        </p:txBody>
      </p:sp>
    </p:spTree>
    <p:extLst>
      <p:ext uri="{BB962C8B-B14F-4D97-AF65-F5344CB8AC3E}">
        <p14:creationId xmlns:p14="http://schemas.microsoft.com/office/powerpoint/2010/main" val="370304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153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DanNet</vt:lpstr>
      <vt:lpstr>Overall goal</vt:lpstr>
      <vt:lpstr>Architecture: pipeline + loop</vt:lpstr>
      <vt:lpstr>PowerPoint-præsentation</vt:lpstr>
      <vt:lpstr>PowerPoint-præsentation</vt:lpstr>
      <vt:lpstr>PowerPoint-præsentation</vt:lpstr>
      <vt:lpstr>PowerPoint-præsentation</vt:lpstr>
      <vt:lpstr>DanNet website (1)</vt:lpstr>
      <vt:lpstr>DanNet website (2)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Simon Gray</dc:creator>
  <cp:lastModifiedBy>Simon Gray</cp:lastModifiedBy>
  <cp:revision>29</cp:revision>
  <dcterms:created xsi:type="dcterms:W3CDTF">2022-04-26T14:12:22Z</dcterms:created>
  <dcterms:modified xsi:type="dcterms:W3CDTF">2022-04-29T07:23:01Z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2022-04-26T14:12:24Z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f92de842-7da7-465a-bcbc-ca7610e8f9a7</vt:lpwstr>
  </property>
  <property fmtid="{D5CDD505-2E9C-101B-9397-08002B2CF9AE}" pid="8" name="MSIP_Label_6a2630e2-1ac5-455e-8217-0156b1936a76_ContentBits">
    <vt:lpwstr>0</vt:lpwstr>
  </property>
</Properties>
</file>