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64" r:id="rId3"/>
    <p:sldId id="265" r:id="rId4"/>
    <p:sldId id="273" r:id="rId5"/>
    <p:sldId id="270" r:id="rId6"/>
    <p:sldId id="266" r:id="rId7"/>
    <p:sldId id="272" r:id="rId8"/>
    <p:sldId id="271" r:id="rId9"/>
    <p:sldId id="263" r:id="rId10"/>
    <p:sldId id="274" r:id="rId11"/>
    <p:sldId id="267" r:id="rId12"/>
    <p:sldId id="262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99" autoAdjust="0"/>
    <p:restoredTop sz="94660"/>
  </p:normalViewPr>
  <p:slideViewPr>
    <p:cSldViewPr snapToGrid="0">
      <p:cViewPr>
        <p:scale>
          <a:sx n="94" d="100"/>
          <a:sy n="94" d="100"/>
        </p:scale>
        <p:origin x="186" y="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8145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6859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5459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806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64920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4882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87431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4145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9312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653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840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3268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462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148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2797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1692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6A28-C66A-4A1E-95F1-4BFE922D02DA}" type="datetimeFigureOut">
              <a:rPr lang="en-IN" smtClean="0"/>
              <a:pPr/>
              <a:t>22-01-2018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3A681F-3887-4E9E-8E83-85C591F585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352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kuhu\movie002.av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D029A7-0720-4AC6-B791-798302833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539" y="198783"/>
            <a:ext cx="10190922" cy="1073426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       PDPM Indian Institute of Information Technology Design and</a:t>
            </a:r>
            <a:br>
              <a:rPr lang="en-IN" sz="2800" dirty="0"/>
            </a:br>
            <a:r>
              <a:rPr lang="en-IN" sz="2800" dirty="0"/>
              <a:t>                                 Manufacturing, Jabalpur</a:t>
            </a:r>
            <a:br>
              <a:rPr lang="en-IN" sz="2800" dirty="0"/>
            </a:br>
            <a:r>
              <a:rPr lang="en-IN" sz="2800" dirty="0"/>
              <a:t>                                               </a:t>
            </a:r>
            <a:r>
              <a:rPr lang="en-IN" sz="2800" b="1" dirty="0"/>
              <a:t>MEPR101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85239FE-294C-4120-9882-7987739D0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1690"/>
            <a:ext cx="12191999" cy="1655762"/>
          </a:xfrm>
          <a:solidFill>
            <a:srgbClr val="FF0000"/>
          </a:solidFill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COCAP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( CYCLE OPERATED CYCLE AIR PUMP ) </a:t>
            </a:r>
            <a:endParaRPr lang="en-IN" sz="6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3F954D-73DB-4157-8A86-227B5ED02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5205047"/>
            <a:ext cx="3896750" cy="15408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AFA3639-6ABC-4C34-96BF-2528C5F92622}"/>
              </a:ext>
            </a:extLst>
          </p:cNvPr>
          <p:cNvSpPr/>
          <p:nvPr/>
        </p:nvSpPr>
        <p:spPr>
          <a:xfrm>
            <a:off x="8011237" y="4735774"/>
            <a:ext cx="4180763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No.23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Amanat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Mishra(2017034)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Kuhu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Pyasi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(2017327)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Kanishk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Singh Thakur(2017323)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Kaushal Kishor Sharma(2017324)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Shivam Dixit(2017348)</a:t>
            </a:r>
          </a:p>
        </p:txBody>
      </p:sp>
    </p:spTree>
    <p:extLst>
      <p:ext uri="{BB962C8B-B14F-4D97-AF65-F5344CB8AC3E}">
        <p14:creationId xmlns="" xmlns:p14="http://schemas.microsoft.com/office/powerpoint/2010/main" val="178540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 FROM PREVIOUS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of model has been analyzed in details</a:t>
            </a:r>
          </a:p>
          <a:p>
            <a:r>
              <a:rPr lang="en-US" dirty="0" smtClean="0"/>
              <a:t>Modeling of project has been done in AUTOCAD.</a:t>
            </a:r>
          </a:p>
          <a:p>
            <a:r>
              <a:rPr lang="en-US" dirty="0" smtClean="0"/>
              <a:t>CATIA SOTWARE  has been used to design a video graphic representation</a:t>
            </a:r>
          </a:p>
          <a:p>
            <a:r>
              <a:rPr lang="en-US" dirty="0"/>
              <a:t>A</a:t>
            </a:r>
            <a:r>
              <a:rPr lang="en-US" dirty="0" smtClean="0"/>
              <a:t>vailability of components has been checked upon to determine the feasibility of project.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21838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DECEMBER - Further research regarding technicalities of our project </a:t>
            </a:r>
          </a:p>
          <a:p>
            <a:r>
              <a:rPr lang="en-US" dirty="0" smtClean="0"/>
              <a:t>Will work on gathering required materials</a:t>
            </a:r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JANUARY – Report submission(PS -1)</a:t>
            </a:r>
          </a:p>
          <a:p>
            <a:r>
              <a:rPr lang="en-US" dirty="0" smtClean="0"/>
              <a:t>9</a:t>
            </a:r>
            <a:r>
              <a:rPr lang="en-US" baseline="30000" dirty="0" smtClean="0"/>
              <a:t>th </a:t>
            </a:r>
            <a:r>
              <a:rPr lang="en-US" dirty="0" smtClean="0"/>
              <a:t> FEBRUARY – Progress submission - evaluation </a:t>
            </a:r>
          </a:p>
          <a:p>
            <a:r>
              <a:rPr lang="en-US" dirty="0" smtClean="0"/>
              <a:t>13</a:t>
            </a:r>
            <a:r>
              <a:rPr lang="en-US" baseline="30000" dirty="0" smtClean="0"/>
              <a:t>th</a:t>
            </a:r>
            <a:r>
              <a:rPr lang="en-US" dirty="0" smtClean="0"/>
              <a:t> FEBRUARY – Report submission (PS-2) </a:t>
            </a:r>
          </a:p>
          <a:p>
            <a:r>
              <a:rPr lang="en-US" dirty="0" smtClean="0"/>
              <a:t>Till 20</a:t>
            </a:r>
            <a:r>
              <a:rPr lang="en-US" baseline="30000" dirty="0" smtClean="0"/>
              <a:t>th</a:t>
            </a:r>
            <a:r>
              <a:rPr lang="en-US" dirty="0" smtClean="0"/>
              <a:t> JULY- Making of pump</a:t>
            </a:r>
          </a:p>
          <a:p>
            <a:r>
              <a:rPr lang="en-US" dirty="0" smtClean="0"/>
              <a:t>20-25</a:t>
            </a:r>
            <a:r>
              <a:rPr lang="en-US" baseline="30000" dirty="0" smtClean="0"/>
              <a:t>TH</a:t>
            </a:r>
            <a:r>
              <a:rPr lang="en-US" dirty="0" smtClean="0"/>
              <a:t>  JULY – Final submission of our project.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97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F6E75E8-E0D0-47CA-B864-D6766223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         ESTIMATED BUDGET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127373800"/>
              </p:ext>
            </p:extLst>
          </p:nvPr>
        </p:nvGraphicFramePr>
        <p:xfrm>
          <a:off x="3107340" y="1583610"/>
          <a:ext cx="7015796" cy="4920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77"/>
                <a:gridCol w="1754722"/>
                <a:gridCol w="925089"/>
                <a:gridCol w="1413510"/>
                <a:gridCol w="1169299"/>
                <a:gridCol w="1169299"/>
              </a:tblGrid>
              <a:tr h="401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S. NO.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NAME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QUANTITY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DIMENSIONS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PRICE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Reference</a:t>
                      </a:r>
                      <a:endParaRPr lang="en-US" sz="1100" dirty="0"/>
                    </a:p>
                  </a:txBody>
                  <a:tcPr/>
                </a:tc>
              </a:tr>
              <a:tr h="40169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SPUR </a:t>
                      </a:r>
                      <a:r>
                        <a:rPr lang="en-US" sz="1100" dirty="0" smtClean="0"/>
                        <a:t>GEAR(BIG)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Diameter:</a:t>
                      </a:r>
                      <a:r>
                        <a:rPr lang="en-US" sz="1100" baseline="0" dirty="0" smtClean="0"/>
                        <a:t> 15cm</a:t>
                      </a:r>
                      <a:endParaRPr 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250(approx</a:t>
                      </a:r>
                      <a:r>
                        <a:rPr lang="en-US" sz="1100" dirty="0" smtClean="0"/>
                        <a:t>) 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India</a:t>
                      </a:r>
                      <a:r>
                        <a:rPr lang="en-US" sz="1100" baseline="0" dirty="0" smtClean="0"/>
                        <a:t> mart</a:t>
                      </a:r>
                      <a:endParaRPr lang="en-US" sz="1100" dirty="0"/>
                    </a:p>
                  </a:txBody>
                  <a:tcPr/>
                </a:tc>
              </a:tr>
              <a:tr h="7459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SPUR</a:t>
                      </a:r>
                      <a:r>
                        <a:rPr lang="en-US" sz="1100" baseline="0" dirty="0" smtClean="0"/>
                        <a:t> GEAR (SMALL)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aseline="0" dirty="0" smtClean="0"/>
                        <a:t>Diameter: 3.5cm </a:t>
                      </a:r>
                    </a:p>
                    <a:p>
                      <a:r>
                        <a:rPr lang="en-US" sz="1100" baseline="0" dirty="0" smtClean="0"/>
                        <a:t>Width: 0.6cm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200(approx</a:t>
                      </a:r>
                      <a:r>
                        <a:rPr lang="en-US" sz="1100" dirty="0" smtClean="0"/>
                        <a:t>.)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India mart</a:t>
                      </a:r>
                      <a:endParaRPr lang="en-US" sz="1100" dirty="0"/>
                    </a:p>
                  </a:txBody>
                  <a:tcPr/>
                </a:tc>
              </a:tr>
              <a:tr h="573843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METAL</a:t>
                      </a:r>
                      <a:r>
                        <a:rPr lang="en-US" sz="1100" baseline="0" dirty="0" smtClean="0"/>
                        <a:t> SHEET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100(approx.)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Science emporium</a:t>
                      </a:r>
                      <a:endParaRPr lang="en-US" sz="1100" dirty="0"/>
                    </a:p>
                  </a:txBody>
                  <a:tcPr/>
                </a:tc>
              </a:tr>
              <a:tr h="524552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RUBBER PIPE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Length: 1.5metre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  <a:tr h="1449955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4.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5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6</a:t>
                      </a:r>
                      <a:r>
                        <a:rPr lang="en-US" sz="1100" dirty="0" smtClean="0"/>
                        <a:t>.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7.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NOZZLE AND</a:t>
                      </a:r>
                      <a:r>
                        <a:rPr lang="en-US" sz="1100" baseline="0" dirty="0" smtClean="0"/>
                        <a:t> SCREWS</a:t>
                      </a:r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RECIPROCATING</a:t>
                      </a:r>
                      <a:r>
                        <a:rPr lang="en-US" sz="1100" baseline="0" dirty="0" smtClean="0"/>
                        <a:t> PUMP</a:t>
                      </a:r>
                    </a:p>
                    <a:p>
                      <a:endParaRPr lang="en-US" sz="1100" baseline="0" dirty="0" smtClean="0"/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BICYCLE</a:t>
                      </a:r>
                    </a:p>
                    <a:p>
                      <a:endParaRPr lang="en-US" sz="1100" baseline="0" dirty="0" smtClean="0"/>
                    </a:p>
                    <a:p>
                      <a:endParaRPr lang="en-US" sz="1100" baseline="0" dirty="0" smtClean="0"/>
                    </a:p>
                    <a:p>
                      <a:r>
                        <a:rPr lang="en-US" sz="1100" baseline="0" dirty="0" smtClean="0"/>
                        <a:t>OTHER CHARGES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1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70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1700</a:t>
                      </a:r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1800</a:t>
                      </a:r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200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Science emporium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</a:tr>
              <a:tr h="64736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TOTAL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4370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9294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942E5D10-760B-4447-93F3-577D0783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252" y="2133601"/>
            <a:ext cx="10402957" cy="2054088"/>
          </a:xfrm>
        </p:spPr>
        <p:txBody>
          <a:bodyPr>
            <a:normAutofit/>
          </a:bodyPr>
          <a:lstStyle/>
          <a:p>
            <a:r>
              <a:rPr lang="en-IN" sz="5400" dirty="0"/>
              <a:t>        </a:t>
            </a: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32278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683" y="567465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INTRODUCTION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457" y="1440383"/>
            <a:ext cx="8915400" cy="4519392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COCAP</a:t>
            </a:r>
          </a:p>
          <a:p>
            <a:pPr marL="0" indent="0" algn="ctr">
              <a:buNone/>
            </a:pPr>
            <a:r>
              <a:rPr lang="en-US" sz="2400" b="1" dirty="0" smtClean="0"/>
              <a:t>CYCLE OPERATED CYCLE AIR PUMP</a:t>
            </a:r>
          </a:p>
          <a:p>
            <a:pPr marL="0" indent="0">
              <a:buNone/>
            </a:pPr>
            <a:r>
              <a:rPr lang="en-US" dirty="0" smtClean="0"/>
              <a:t>Cycling is the most energy efficient urban transport mode with a high potential to reduce energy consumption </a:t>
            </a:r>
          </a:p>
          <a:p>
            <a:pPr marL="0" indent="0">
              <a:buNone/>
            </a:pPr>
            <a:r>
              <a:rPr lang="en-US" dirty="0" smtClean="0"/>
              <a:t>As the world is returning back to cycles, we aim to solve the problem of deflated air </a:t>
            </a:r>
            <a:r>
              <a:rPr lang="en-US" dirty="0" err="1" smtClean="0"/>
              <a:t>tyres</a:t>
            </a:r>
            <a:r>
              <a:rPr lang="en-US" dirty="0" smtClean="0"/>
              <a:t> with COCAP </a:t>
            </a:r>
          </a:p>
          <a:p>
            <a:pPr marL="0" indent="0">
              <a:buNone/>
            </a:pPr>
            <a:r>
              <a:rPr lang="en-US" dirty="0" smtClean="0"/>
              <a:t>COCAP (cycle operated cycle air pump) is a portable cycle operated air pump that will inflate the </a:t>
            </a:r>
            <a:r>
              <a:rPr lang="en-US" dirty="0" err="1" smtClean="0"/>
              <a:t>tyres</a:t>
            </a:r>
            <a:r>
              <a:rPr lang="en-US" dirty="0" smtClean="0"/>
              <a:t> on reversing the direction of paddle movement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407" y="4456435"/>
            <a:ext cx="3172077" cy="2300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100" y="4494721"/>
            <a:ext cx="5852160" cy="22621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12864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OBJECTIVE AND 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Whether due to health benefits ,environmental factors or financial reasons more people are becoming bicycle commuters </a:t>
            </a:r>
          </a:p>
          <a:p>
            <a:r>
              <a:rPr lang="en-US" dirty="0" smtClean="0"/>
              <a:t>It is a solution to everyday problem of driving around the city with deflated </a:t>
            </a:r>
            <a:r>
              <a:rPr lang="en-US" dirty="0" err="1" smtClean="0"/>
              <a:t>tyres</a:t>
            </a:r>
            <a:r>
              <a:rPr lang="en-US" dirty="0" smtClean="0"/>
              <a:t> in search of air pump . It is useful to every bicycle commuter</a:t>
            </a:r>
          </a:p>
          <a:p>
            <a:r>
              <a:rPr lang="en-US" dirty="0" smtClean="0"/>
              <a:t>In  Rural areas where people  travel large distance for their work and earnings which mostly uses cycle as a mean of transport so it is a cheap and durable solution for their common problem of deflated </a:t>
            </a:r>
            <a:r>
              <a:rPr lang="en-US" dirty="0" err="1" smtClean="0"/>
              <a:t>tyres</a:t>
            </a:r>
            <a:r>
              <a:rPr lang="en-US" dirty="0" smtClean="0"/>
              <a:t>.</a:t>
            </a:r>
          </a:p>
          <a:p>
            <a:r>
              <a:rPr lang="en-US" dirty="0"/>
              <a:t>C</a:t>
            </a:r>
            <a:r>
              <a:rPr lang="en-US" dirty="0" smtClean="0"/>
              <a:t>an be used </a:t>
            </a:r>
            <a:r>
              <a:rPr lang="en-US" dirty="0" err="1" smtClean="0"/>
              <a:t>fo</a:t>
            </a:r>
            <a:r>
              <a:rPr lang="en-US" dirty="0" smtClean="0"/>
              <a:t> other purposes too.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519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 per the requirement concept had been framed for implementation which is feasible on paper </a:t>
            </a:r>
          </a:p>
          <a:p>
            <a:r>
              <a:rPr lang="en-US" dirty="0" smtClean="0"/>
              <a:t>Market has been surveyed for the required items and materials</a:t>
            </a:r>
          </a:p>
          <a:p>
            <a:r>
              <a:rPr lang="en-US" dirty="0" smtClean="0"/>
              <a:t>Items which are not readily available have been discussed with the local manufacturer		</a:t>
            </a:r>
          </a:p>
          <a:p>
            <a:r>
              <a:rPr lang="en-US" dirty="0" smtClean="0"/>
              <a:t>Gear driven reciprocating pump is to be </a:t>
            </a:r>
            <a:r>
              <a:rPr lang="en-US" smtClean="0"/>
              <a:t>procured .</a:t>
            </a:r>
            <a:endParaRPr lang="en-US" dirty="0" smtClean="0"/>
          </a:p>
          <a:p>
            <a:r>
              <a:rPr lang="en-US" dirty="0" smtClean="0"/>
              <a:t>Matching pair of gear can be designed and manufactured by CNC MACHINE that has been discussed .</a:t>
            </a:r>
          </a:p>
          <a:p>
            <a:r>
              <a:rPr lang="en-US" dirty="0" smtClean="0"/>
              <a:t>Proper fitment is to be designed so that pump can be attached or detached from driving gear .</a:t>
            </a:r>
          </a:p>
          <a:p>
            <a:r>
              <a:rPr lang="en-US" dirty="0" smtClean="0"/>
              <a:t>For the fitment and clamping facility , discuss with the fabricators 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1554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4182" y="179047"/>
            <a:ext cx="8911687" cy="1350347"/>
          </a:xfrm>
        </p:spPr>
        <p:txBody>
          <a:bodyPr/>
          <a:lstStyle/>
          <a:p>
            <a:r>
              <a:rPr lang="en-US" dirty="0" smtClean="0"/>
              <a:t>                    WORKING</a:t>
            </a:r>
            <a:endParaRPr lang="en-US" dirty="0"/>
          </a:p>
        </p:txBody>
      </p:sp>
      <p:pic>
        <p:nvPicPr>
          <p:cNvPr id="4" name="Content Placeholder 3">
            <a:hlinkClick r:id="rId2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00" y="1116701"/>
            <a:ext cx="10082676" cy="5450603"/>
          </a:xfrm>
        </p:spPr>
      </p:pic>
    </p:spTree>
    <p:extLst>
      <p:ext uri="{BB962C8B-B14F-4D97-AF65-F5344CB8AC3E}">
        <p14:creationId xmlns="" xmlns:p14="http://schemas.microsoft.com/office/powerpoint/2010/main" val="77748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75646"/>
            <a:ext cx="8915400" cy="4535576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5105495"/>
              </p:ext>
            </p:extLst>
          </p:nvPr>
        </p:nvGraphicFramePr>
        <p:xfrm>
          <a:off x="1359463" y="1480841"/>
          <a:ext cx="9610640" cy="4808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660"/>
                <a:gridCol w="2402660"/>
                <a:gridCol w="2402660"/>
                <a:gridCol w="2402660"/>
              </a:tblGrid>
              <a:tr h="358179">
                <a:tc>
                  <a:txBody>
                    <a:bodyPr/>
                    <a:lstStyle/>
                    <a:p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448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GEAR- 1.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 15cm and</a:t>
                      </a:r>
                      <a:r>
                        <a:rPr lang="en-US" baseline="0" dirty="0" smtClean="0"/>
                        <a:t> width</a:t>
                      </a:r>
                      <a:r>
                        <a:rPr lang="en-US" dirty="0" smtClean="0"/>
                        <a:t> 0.8cm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448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GEAR 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Diameter 3.5cm</a:t>
                      </a:r>
                    </a:p>
                    <a:p>
                      <a:r>
                        <a:rPr lang="en-US" dirty="0" smtClean="0"/>
                        <a:t>And</a:t>
                      </a:r>
                      <a:r>
                        <a:rPr lang="en-US" baseline="0" dirty="0" smtClean="0"/>
                        <a:t> width 0.6cm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895448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RECIPROCATING PUMP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701351">
                <a:tc>
                  <a:txBody>
                    <a:bodyPr/>
                    <a:lstStyle/>
                    <a:p>
                      <a:r>
                        <a:rPr lang="en-US" dirty="0" smtClean="0"/>
                        <a:t>4.</a:t>
                      </a:r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5.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DISCHARGE</a:t>
                      </a:r>
                      <a:r>
                        <a:rPr lang="en-US" baseline="0" dirty="0" smtClean="0"/>
                        <a:t> PIPE</a:t>
                      </a:r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endParaRPr lang="en-US" baseline="0" dirty="0" smtClean="0"/>
                    </a:p>
                    <a:p>
                      <a:r>
                        <a:rPr lang="en-US" baseline="0" dirty="0" smtClean="0"/>
                        <a:t>NOZZLE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Length 1.5m(</a:t>
                      </a:r>
                      <a:r>
                        <a:rPr lang="en-US" dirty="0" err="1" smtClean="0"/>
                        <a:t>aprrox</a:t>
                      </a:r>
                      <a:r>
                        <a:rPr lang="en-US" dirty="0" smtClean="0"/>
                        <a:t>) diameter 5mm. </a:t>
                      </a:r>
                    </a:p>
                    <a:p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98" y="3649508"/>
            <a:ext cx="2379058" cy="8846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098" y="1808710"/>
            <a:ext cx="2379058" cy="17760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071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DESIGN OF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05312" y="-1538949"/>
            <a:ext cx="5445939" cy="11129472"/>
          </a:xfrm>
        </p:spPr>
      </p:pic>
    </p:spTree>
    <p:extLst>
      <p:ext uri="{BB962C8B-B14F-4D97-AF65-F5344CB8AC3E}">
        <p14:creationId xmlns="" xmlns:p14="http://schemas.microsoft.com/office/powerpoint/2010/main" val="88693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                MODEL SKETCH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73345" y="1845111"/>
            <a:ext cx="4212798" cy="384016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701" y="2249586"/>
            <a:ext cx="5389296" cy="32691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3670" y="6206591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ROUGH SKETCH OF PROPOSED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3685" y="6311788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RECIPROCATING PUMP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8906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789009-46DF-445E-9BE7-1F313051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 </a:t>
            </a:r>
            <a:r>
              <a:rPr lang="en-IN" dirty="0"/>
              <a:t>RECIPROCATING MACHINE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17B684B1-E046-4A34-B46A-202EEDC51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18" y="2160091"/>
            <a:ext cx="5045956" cy="3734101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737" y="2164072"/>
            <a:ext cx="4981575" cy="371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28621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497</Words>
  <Application>Microsoft Office PowerPoint</Application>
  <PresentationFormat>Custom</PresentationFormat>
  <Paragraphs>147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Wisp</vt:lpstr>
      <vt:lpstr>       PDPM Indian Institute of Information Technology Design and                                  Manufacturing, Jabalpur                                                MEPR101</vt:lpstr>
      <vt:lpstr>INTRODUCTION  </vt:lpstr>
      <vt:lpstr>       OBJECTIVE AND PURPOSE</vt:lpstr>
      <vt:lpstr>           METHODOLOGY</vt:lpstr>
      <vt:lpstr>                    WORKING</vt:lpstr>
      <vt:lpstr>MATERIAL REQUIRED</vt:lpstr>
      <vt:lpstr>         DESIGN OF MODEL</vt:lpstr>
      <vt:lpstr>                MODEL SKETCH</vt:lpstr>
      <vt:lpstr> RECIPROCATING MACHINE</vt:lpstr>
      <vt:lpstr>PROGRESS FROM PREVIOUS PRESENTATION</vt:lpstr>
      <vt:lpstr>PROJECT PLAN</vt:lpstr>
      <vt:lpstr>         ESTIMATED BUDGET</vt:lpstr>
      <vt:lpstr>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PDPM Indian Institute of Information Technology Design and  Manufacturing, Jabalpur MEPR101</dc:title>
  <dc:creator>shivam dubey</dc:creator>
  <cp:lastModifiedBy>sony</cp:lastModifiedBy>
  <cp:revision>38</cp:revision>
  <dcterms:created xsi:type="dcterms:W3CDTF">2017-10-31T10:19:47Z</dcterms:created>
  <dcterms:modified xsi:type="dcterms:W3CDTF">2018-01-23T06:18:21Z</dcterms:modified>
</cp:coreProperties>
</file>