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  <p:sldMasterId id="2147483733" r:id="rId3"/>
  </p:sldMasterIdLst>
  <p:notesMasterIdLst>
    <p:notesMasterId r:id="rId10"/>
  </p:notesMasterIdLst>
  <p:sldIdLst>
    <p:sldId id="369" r:id="rId4"/>
    <p:sldId id="370" r:id="rId5"/>
    <p:sldId id="371" r:id="rId6"/>
    <p:sldId id="372" r:id="rId7"/>
    <p:sldId id="373" r:id="rId8"/>
    <p:sldId id="3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85797-E71B-40AA-AC44-8D17CD3ED58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E942FE9-0F66-48D1-92B3-6D985F5BC1A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Sparsh Ahuja</a:t>
          </a:r>
        </a:p>
      </dgm:t>
    </dgm:pt>
    <dgm:pt modelId="{D732A220-62FC-48EC-B335-28B54AAEB75F}" type="parTrans" cxnId="{B1C74029-456F-4D25-9F35-87081979A6B5}">
      <dgm:prSet/>
      <dgm:spPr/>
      <dgm:t>
        <a:bodyPr/>
        <a:lstStyle/>
        <a:p>
          <a:endParaRPr lang="en-US"/>
        </a:p>
      </dgm:t>
    </dgm:pt>
    <dgm:pt modelId="{D282666A-34C8-4CCB-9DA4-293B5FB00C25}" type="sibTrans" cxnId="{B1C74029-456F-4D25-9F35-87081979A6B5}">
      <dgm:prSet/>
      <dgm:spPr/>
      <dgm:t>
        <a:bodyPr/>
        <a:lstStyle/>
        <a:p>
          <a:endParaRPr lang="en-US"/>
        </a:p>
      </dgm:t>
    </dgm:pt>
    <dgm:pt modelId="{66468868-17C9-48C2-887A-283B3F9AB82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Sanskriti</a:t>
          </a:r>
          <a:r>
            <a:rPr lang="en-US" dirty="0"/>
            <a:t> Agrawal</a:t>
          </a:r>
        </a:p>
      </dgm:t>
    </dgm:pt>
    <dgm:pt modelId="{13B13764-481E-47A0-A878-92AFA3FB692D}" type="parTrans" cxnId="{DD031001-421A-4AAD-AE7C-57B60A58B9FE}">
      <dgm:prSet/>
      <dgm:spPr/>
      <dgm:t>
        <a:bodyPr/>
        <a:lstStyle/>
        <a:p>
          <a:endParaRPr lang="en-US"/>
        </a:p>
      </dgm:t>
    </dgm:pt>
    <dgm:pt modelId="{8A610C40-B11D-463F-9576-9518810B0BFC}" type="sibTrans" cxnId="{DD031001-421A-4AAD-AE7C-57B60A58B9FE}">
      <dgm:prSet/>
      <dgm:spPr/>
      <dgm:t>
        <a:bodyPr/>
        <a:lstStyle/>
        <a:p>
          <a:endParaRPr lang="en-US"/>
        </a:p>
      </dgm:t>
    </dgm:pt>
    <dgm:pt modelId="{3D62DB78-C316-462A-9117-E9D46A2B57C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Shreyas Singh</a:t>
          </a:r>
        </a:p>
      </dgm:t>
    </dgm:pt>
    <dgm:pt modelId="{ED54A60B-FCB5-429A-A47E-32982495CA19}" type="parTrans" cxnId="{047F68F3-24E9-4FA9-89B1-0B6ABBFFEB41}">
      <dgm:prSet/>
      <dgm:spPr/>
      <dgm:t>
        <a:bodyPr/>
        <a:lstStyle/>
        <a:p>
          <a:endParaRPr lang="en-US"/>
        </a:p>
      </dgm:t>
    </dgm:pt>
    <dgm:pt modelId="{C2CA7372-1FC8-4CA7-A92A-FE3AF1988CAC}" type="sibTrans" cxnId="{047F68F3-24E9-4FA9-89B1-0B6ABBFFEB41}">
      <dgm:prSet/>
      <dgm:spPr/>
      <dgm:t>
        <a:bodyPr/>
        <a:lstStyle/>
        <a:p>
          <a:endParaRPr lang="en-US"/>
        </a:p>
      </dgm:t>
    </dgm:pt>
    <dgm:pt modelId="{8E5FC488-7B57-48B6-A276-0B8C9DA1CCDB}" type="pres">
      <dgm:prSet presAssocID="{4BC85797-E71B-40AA-AC44-8D17CD3ED580}" presName="linearFlow" presStyleCnt="0">
        <dgm:presLayoutVars>
          <dgm:dir/>
          <dgm:resizeHandles val="exact"/>
        </dgm:presLayoutVars>
      </dgm:prSet>
      <dgm:spPr/>
    </dgm:pt>
    <dgm:pt modelId="{316E6893-C509-408B-87BD-1A04EFEB5AE7}" type="pres">
      <dgm:prSet presAssocID="{CE942FE9-0F66-48D1-92B3-6D985F5BC1A7}" presName="composite" presStyleCnt="0"/>
      <dgm:spPr/>
    </dgm:pt>
    <dgm:pt modelId="{2DAD9B3C-DDA1-4161-978F-7D2CC3F5E668}" type="pres">
      <dgm:prSet presAssocID="{CE942FE9-0F66-48D1-92B3-6D985F5BC1A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F98CB48-ED95-4C40-AE45-412BF627E89E}" type="pres">
      <dgm:prSet presAssocID="{CE942FE9-0F66-48D1-92B3-6D985F5BC1A7}" presName="txShp" presStyleLbl="node1" presStyleIdx="0" presStyleCnt="3">
        <dgm:presLayoutVars>
          <dgm:bulletEnabled val="1"/>
        </dgm:presLayoutVars>
      </dgm:prSet>
      <dgm:spPr/>
    </dgm:pt>
    <dgm:pt modelId="{534C87BB-98ED-4E2A-9F67-6943920FE575}" type="pres">
      <dgm:prSet presAssocID="{D282666A-34C8-4CCB-9DA4-293B5FB00C25}" presName="spacing" presStyleCnt="0"/>
      <dgm:spPr/>
    </dgm:pt>
    <dgm:pt modelId="{C9155AB5-64FE-4964-B3AC-35686970D5AA}" type="pres">
      <dgm:prSet presAssocID="{66468868-17C9-48C2-887A-283B3F9AB822}" presName="composite" presStyleCnt="0"/>
      <dgm:spPr/>
    </dgm:pt>
    <dgm:pt modelId="{E3DC21C9-EB34-4E96-9C4E-B9EB740BD548}" type="pres">
      <dgm:prSet presAssocID="{66468868-17C9-48C2-887A-283B3F9AB82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988507-F9F8-4580-B1C1-8B42B6A42F63}" type="pres">
      <dgm:prSet presAssocID="{66468868-17C9-48C2-887A-283B3F9AB822}" presName="txShp" presStyleLbl="node1" presStyleIdx="1" presStyleCnt="3">
        <dgm:presLayoutVars>
          <dgm:bulletEnabled val="1"/>
        </dgm:presLayoutVars>
      </dgm:prSet>
      <dgm:spPr/>
    </dgm:pt>
    <dgm:pt modelId="{626C8F92-AEEB-479D-A113-94E836C6B733}" type="pres">
      <dgm:prSet presAssocID="{8A610C40-B11D-463F-9576-9518810B0BFC}" presName="spacing" presStyleCnt="0"/>
      <dgm:spPr/>
    </dgm:pt>
    <dgm:pt modelId="{4B450234-04BC-4CD4-8AF3-CDB1989AB4CE}" type="pres">
      <dgm:prSet presAssocID="{3D62DB78-C316-462A-9117-E9D46A2B57C0}" presName="composite" presStyleCnt="0"/>
      <dgm:spPr/>
    </dgm:pt>
    <dgm:pt modelId="{8231388A-19FE-4881-B088-AFA370CC7799}" type="pres">
      <dgm:prSet presAssocID="{3D62DB78-C316-462A-9117-E9D46A2B57C0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F44B9AC-B668-4E9F-A79C-DB1365781675}" type="pres">
      <dgm:prSet presAssocID="{3D62DB78-C316-462A-9117-E9D46A2B57C0}" presName="txShp" presStyleLbl="node1" presStyleIdx="2" presStyleCnt="3">
        <dgm:presLayoutVars>
          <dgm:bulletEnabled val="1"/>
        </dgm:presLayoutVars>
      </dgm:prSet>
      <dgm:spPr/>
    </dgm:pt>
  </dgm:ptLst>
  <dgm:cxnLst>
    <dgm:cxn modelId="{DD031001-421A-4AAD-AE7C-57B60A58B9FE}" srcId="{4BC85797-E71B-40AA-AC44-8D17CD3ED580}" destId="{66468868-17C9-48C2-887A-283B3F9AB822}" srcOrd="1" destOrd="0" parTransId="{13B13764-481E-47A0-A878-92AFA3FB692D}" sibTransId="{8A610C40-B11D-463F-9576-9518810B0BFC}"/>
    <dgm:cxn modelId="{B1C74029-456F-4D25-9F35-87081979A6B5}" srcId="{4BC85797-E71B-40AA-AC44-8D17CD3ED580}" destId="{CE942FE9-0F66-48D1-92B3-6D985F5BC1A7}" srcOrd="0" destOrd="0" parTransId="{D732A220-62FC-48EC-B335-28B54AAEB75F}" sibTransId="{D282666A-34C8-4CCB-9DA4-293B5FB00C25}"/>
    <dgm:cxn modelId="{5BFBC129-3E6D-4C89-B538-098A46C58749}" type="presOf" srcId="{CE942FE9-0F66-48D1-92B3-6D985F5BC1A7}" destId="{3F98CB48-ED95-4C40-AE45-412BF627E89E}" srcOrd="0" destOrd="0" presId="urn:microsoft.com/office/officeart/2005/8/layout/vList3"/>
    <dgm:cxn modelId="{2F55A695-6BE8-42A5-863C-D00B05198C7E}" type="presOf" srcId="{66468868-17C9-48C2-887A-283B3F9AB822}" destId="{9B988507-F9F8-4580-B1C1-8B42B6A42F63}" srcOrd="0" destOrd="0" presId="urn:microsoft.com/office/officeart/2005/8/layout/vList3"/>
    <dgm:cxn modelId="{25132CAA-03FD-4FF7-BA52-BF8F1A3D15E7}" type="presOf" srcId="{4BC85797-E71B-40AA-AC44-8D17CD3ED580}" destId="{8E5FC488-7B57-48B6-A276-0B8C9DA1CCDB}" srcOrd="0" destOrd="0" presId="urn:microsoft.com/office/officeart/2005/8/layout/vList3"/>
    <dgm:cxn modelId="{FED973E8-95BE-4CDA-AB98-1D4085D02FD8}" type="presOf" srcId="{3D62DB78-C316-462A-9117-E9D46A2B57C0}" destId="{1F44B9AC-B668-4E9F-A79C-DB1365781675}" srcOrd="0" destOrd="0" presId="urn:microsoft.com/office/officeart/2005/8/layout/vList3"/>
    <dgm:cxn modelId="{047F68F3-24E9-4FA9-89B1-0B6ABBFFEB41}" srcId="{4BC85797-E71B-40AA-AC44-8D17CD3ED580}" destId="{3D62DB78-C316-462A-9117-E9D46A2B57C0}" srcOrd="2" destOrd="0" parTransId="{ED54A60B-FCB5-429A-A47E-32982495CA19}" sibTransId="{C2CA7372-1FC8-4CA7-A92A-FE3AF1988CAC}"/>
    <dgm:cxn modelId="{F4F0771C-0728-4BBD-8B81-C4522171A802}" type="presParOf" srcId="{8E5FC488-7B57-48B6-A276-0B8C9DA1CCDB}" destId="{316E6893-C509-408B-87BD-1A04EFEB5AE7}" srcOrd="0" destOrd="0" presId="urn:microsoft.com/office/officeart/2005/8/layout/vList3"/>
    <dgm:cxn modelId="{9FD903FD-EFD2-4E3F-AA1C-26358758F7D6}" type="presParOf" srcId="{316E6893-C509-408B-87BD-1A04EFEB5AE7}" destId="{2DAD9B3C-DDA1-4161-978F-7D2CC3F5E668}" srcOrd="0" destOrd="0" presId="urn:microsoft.com/office/officeart/2005/8/layout/vList3"/>
    <dgm:cxn modelId="{34CEF7CD-40B4-4CF1-A18E-5346E42BD80E}" type="presParOf" srcId="{316E6893-C509-408B-87BD-1A04EFEB5AE7}" destId="{3F98CB48-ED95-4C40-AE45-412BF627E89E}" srcOrd="1" destOrd="0" presId="urn:microsoft.com/office/officeart/2005/8/layout/vList3"/>
    <dgm:cxn modelId="{22809CA9-B40C-4939-9107-E694904822BA}" type="presParOf" srcId="{8E5FC488-7B57-48B6-A276-0B8C9DA1CCDB}" destId="{534C87BB-98ED-4E2A-9F67-6943920FE575}" srcOrd="1" destOrd="0" presId="urn:microsoft.com/office/officeart/2005/8/layout/vList3"/>
    <dgm:cxn modelId="{977234DB-ABC2-44B4-A51B-8251B842A81E}" type="presParOf" srcId="{8E5FC488-7B57-48B6-A276-0B8C9DA1CCDB}" destId="{C9155AB5-64FE-4964-B3AC-35686970D5AA}" srcOrd="2" destOrd="0" presId="urn:microsoft.com/office/officeart/2005/8/layout/vList3"/>
    <dgm:cxn modelId="{8CBDB109-0EB3-4FBB-BD2F-BBDC79C91CDF}" type="presParOf" srcId="{C9155AB5-64FE-4964-B3AC-35686970D5AA}" destId="{E3DC21C9-EB34-4E96-9C4E-B9EB740BD548}" srcOrd="0" destOrd="0" presId="urn:microsoft.com/office/officeart/2005/8/layout/vList3"/>
    <dgm:cxn modelId="{E73C99B2-4736-4409-A88C-3E15ED8C850F}" type="presParOf" srcId="{C9155AB5-64FE-4964-B3AC-35686970D5AA}" destId="{9B988507-F9F8-4580-B1C1-8B42B6A42F63}" srcOrd="1" destOrd="0" presId="urn:microsoft.com/office/officeart/2005/8/layout/vList3"/>
    <dgm:cxn modelId="{6CD40F2A-E9CD-486E-B4DF-EE130124DDA1}" type="presParOf" srcId="{8E5FC488-7B57-48B6-A276-0B8C9DA1CCDB}" destId="{626C8F92-AEEB-479D-A113-94E836C6B733}" srcOrd="3" destOrd="0" presId="urn:microsoft.com/office/officeart/2005/8/layout/vList3"/>
    <dgm:cxn modelId="{0DAE5C46-219D-46B4-8E3A-F5D35861AAC4}" type="presParOf" srcId="{8E5FC488-7B57-48B6-A276-0B8C9DA1CCDB}" destId="{4B450234-04BC-4CD4-8AF3-CDB1989AB4CE}" srcOrd="4" destOrd="0" presId="urn:microsoft.com/office/officeart/2005/8/layout/vList3"/>
    <dgm:cxn modelId="{9FF8B3F6-6B2B-4665-A26A-F1AEE57E84F1}" type="presParOf" srcId="{4B450234-04BC-4CD4-8AF3-CDB1989AB4CE}" destId="{8231388A-19FE-4881-B088-AFA370CC7799}" srcOrd="0" destOrd="0" presId="urn:microsoft.com/office/officeart/2005/8/layout/vList3"/>
    <dgm:cxn modelId="{E4C9FBDA-3471-4BBE-9D11-F34233F6A931}" type="presParOf" srcId="{4B450234-04BC-4CD4-8AF3-CDB1989AB4CE}" destId="{1F44B9AC-B668-4E9F-A79C-DB13657816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85797-E71B-40AA-AC44-8D17CD3ED58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E942FE9-0F66-48D1-92B3-6D985F5BC1A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Siddhant </a:t>
          </a:r>
          <a:r>
            <a:rPr lang="en-US" dirty="0" err="1"/>
            <a:t>Lohia</a:t>
          </a:r>
          <a:endParaRPr lang="en-US" dirty="0"/>
        </a:p>
      </dgm:t>
    </dgm:pt>
    <dgm:pt modelId="{D732A220-62FC-48EC-B335-28B54AAEB75F}" type="parTrans" cxnId="{B1C74029-456F-4D25-9F35-87081979A6B5}">
      <dgm:prSet/>
      <dgm:spPr/>
      <dgm:t>
        <a:bodyPr/>
        <a:lstStyle/>
        <a:p>
          <a:endParaRPr lang="en-US"/>
        </a:p>
      </dgm:t>
    </dgm:pt>
    <dgm:pt modelId="{D282666A-34C8-4CCB-9DA4-293B5FB00C25}" type="sibTrans" cxnId="{B1C74029-456F-4D25-9F35-87081979A6B5}">
      <dgm:prSet/>
      <dgm:spPr/>
      <dgm:t>
        <a:bodyPr/>
        <a:lstStyle/>
        <a:p>
          <a:endParaRPr lang="en-US"/>
        </a:p>
      </dgm:t>
    </dgm:pt>
    <dgm:pt modelId="{66468868-17C9-48C2-887A-283B3F9AB82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Kuhu</a:t>
          </a:r>
          <a:r>
            <a:rPr lang="en-US" dirty="0"/>
            <a:t> </a:t>
          </a:r>
          <a:r>
            <a:rPr lang="en-US" dirty="0" err="1"/>
            <a:t>Pyasi</a:t>
          </a:r>
          <a:endParaRPr lang="en-US" dirty="0"/>
        </a:p>
      </dgm:t>
    </dgm:pt>
    <dgm:pt modelId="{13B13764-481E-47A0-A878-92AFA3FB692D}" type="parTrans" cxnId="{DD031001-421A-4AAD-AE7C-57B60A58B9FE}">
      <dgm:prSet/>
      <dgm:spPr/>
      <dgm:t>
        <a:bodyPr/>
        <a:lstStyle/>
        <a:p>
          <a:endParaRPr lang="en-US"/>
        </a:p>
      </dgm:t>
    </dgm:pt>
    <dgm:pt modelId="{8A610C40-B11D-463F-9576-9518810B0BFC}" type="sibTrans" cxnId="{DD031001-421A-4AAD-AE7C-57B60A58B9FE}">
      <dgm:prSet/>
      <dgm:spPr/>
      <dgm:t>
        <a:bodyPr/>
        <a:lstStyle/>
        <a:p>
          <a:endParaRPr lang="en-US"/>
        </a:p>
      </dgm:t>
    </dgm:pt>
    <dgm:pt modelId="{3D62DB78-C316-462A-9117-E9D46A2B57C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Sourav </a:t>
          </a:r>
          <a:r>
            <a:rPr lang="en-US" dirty="0" err="1"/>
            <a:t>Saha</a:t>
          </a:r>
          <a:endParaRPr lang="en-US" dirty="0"/>
        </a:p>
      </dgm:t>
    </dgm:pt>
    <dgm:pt modelId="{ED54A60B-FCB5-429A-A47E-32982495CA19}" type="parTrans" cxnId="{047F68F3-24E9-4FA9-89B1-0B6ABBFFEB41}">
      <dgm:prSet/>
      <dgm:spPr/>
      <dgm:t>
        <a:bodyPr/>
        <a:lstStyle/>
        <a:p>
          <a:endParaRPr lang="en-US"/>
        </a:p>
      </dgm:t>
    </dgm:pt>
    <dgm:pt modelId="{C2CA7372-1FC8-4CA7-A92A-FE3AF1988CAC}" type="sibTrans" cxnId="{047F68F3-24E9-4FA9-89B1-0B6ABBFFEB41}">
      <dgm:prSet/>
      <dgm:spPr/>
      <dgm:t>
        <a:bodyPr/>
        <a:lstStyle/>
        <a:p>
          <a:endParaRPr lang="en-US"/>
        </a:p>
      </dgm:t>
    </dgm:pt>
    <dgm:pt modelId="{8E5FC488-7B57-48B6-A276-0B8C9DA1CCDB}" type="pres">
      <dgm:prSet presAssocID="{4BC85797-E71B-40AA-AC44-8D17CD3ED580}" presName="linearFlow" presStyleCnt="0">
        <dgm:presLayoutVars>
          <dgm:dir/>
          <dgm:resizeHandles val="exact"/>
        </dgm:presLayoutVars>
      </dgm:prSet>
      <dgm:spPr/>
    </dgm:pt>
    <dgm:pt modelId="{316E6893-C509-408B-87BD-1A04EFEB5AE7}" type="pres">
      <dgm:prSet presAssocID="{CE942FE9-0F66-48D1-92B3-6D985F5BC1A7}" presName="composite" presStyleCnt="0"/>
      <dgm:spPr/>
    </dgm:pt>
    <dgm:pt modelId="{2DAD9B3C-DDA1-4161-978F-7D2CC3F5E668}" type="pres">
      <dgm:prSet presAssocID="{CE942FE9-0F66-48D1-92B3-6D985F5BC1A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F98CB48-ED95-4C40-AE45-412BF627E89E}" type="pres">
      <dgm:prSet presAssocID="{CE942FE9-0F66-48D1-92B3-6D985F5BC1A7}" presName="txShp" presStyleLbl="node1" presStyleIdx="0" presStyleCnt="3">
        <dgm:presLayoutVars>
          <dgm:bulletEnabled val="1"/>
        </dgm:presLayoutVars>
      </dgm:prSet>
      <dgm:spPr/>
    </dgm:pt>
    <dgm:pt modelId="{534C87BB-98ED-4E2A-9F67-6943920FE575}" type="pres">
      <dgm:prSet presAssocID="{D282666A-34C8-4CCB-9DA4-293B5FB00C25}" presName="spacing" presStyleCnt="0"/>
      <dgm:spPr/>
    </dgm:pt>
    <dgm:pt modelId="{C9155AB5-64FE-4964-B3AC-35686970D5AA}" type="pres">
      <dgm:prSet presAssocID="{66468868-17C9-48C2-887A-283B3F9AB822}" presName="composite" presStyleCnt="0"/>
      <dgm:spPr/>
    </dgm:pt>
    <dgm:pt modelId="{E3DC21C9-EB34-4E96-9C4E-B9EB740BD548}" type="pres">
      <dgm:prSet presAssocID="{66468868-17C9-48C2-887A-283B3F9AB82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988507-F9F8-4580-B1C1-8B42B6A42F63}" type="pres">
      <dgm:prSet presAssocID="{66468868-17C9-48C2-887A-283B3F9AB822}" presName="txShp" presStyleLbl="node1" presStyleIdx="1" presStyleCnt="3">
        <dgm:presLayoutVars>
          <dgm:bulletEnabled val="1"/>
        </dgm:presLayoutVars>
      </dgm:prSet>
      <dgm:spPr/>
    </dgm:pt>
    <dgm:pt modelId="{626C8F92-AEEB-479D-A113-94E836C6B733}" type="pres">
      <dgm:prSet presAssocID="{8A610C40-B11D-463F-9576-9518810B0BFC}" presName="spacing" presStyleCnt="0"/>
      <dgm:spPr/>
    </dgm:pt>
    <dgm:pt modelId="{4B450234-04BC-4CD4-8AF3-CDB1989AB4CE}" type="pres">
      <dgm:prSet presAssocID="{3D62DB78-C316-462A-9117-E9D46A2B57C0}" presName="composite" presStyleCnt="0"/>
      <dgm:spPr/>
    </dgm:pt>
    <dgm:pt modelId="{8231388A-19FE-4881-B088-AFA370CC7799}" type="pres">
      <dgm:prSet presAssocID="{3D62DB78-C316-462A-9117-E9D46A2B57C0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F44B9AC-B668-4E9F-A79C-DB1365781675}" type="pres">
      <dgm:prSet presAssocID="{3D62DB78-C316-462A-9117-E9D46A2B57C0}" presName="txShp" presStyleLbl="node1" presStyleIdx="2" presStyleCnt="3">
        <dgm:presLayoutVars>
          <dgm:bulletEnabled val="1"/>
        </dgm:presLayoutVars>
      </dgm:prSet>
      <dgm:spPr/>
    </dgm:pt>
  </dgm:ptLst>
  <dgm:cxnLst>
    <dgm:cxn modelId="{DD031001-421A-4AAD-AE7C-57B60A58B9FE}" srcId="{4BC85797-E71B-40AA-AC44-8D17CD3ED580}" destId="{66468868-17C9-48C2-887A-283B3F9AB822}" srcOrd="1" destOrd="0" parTransId="{13B13764-481E-47A0-A878-92AFA3FB692D}" sibTransId="{8A610C40-B11D-463F-9576-9518810B0BFC}"/>
    <dgm:cxn modelId="{B1C74029-456F-4D25-9F35-87081979A6B5}" srcId="{4BC85797-E71B-40AA-AC44-8D17CD3ED580}" destId="{CE942FE9-0F66-48D1-92B3-6D985F5BC1A7}" srcOrd="0" destOrd="0" parTransId="{D732A220-62FC-48EC-B335-28B54AAEB75F}" sibTransId="{D282666A-34C8-4CCB-9DA4-293B5FB00C25}"/>
    <dgm:cxn modelId="{5BFBC129-3E6D-4C89-B538-098A46C58749}" type="presOf" srcId="{CE942FE9-0F66-48D1-92B3-6D985F5BC1A7}" destId="{3F98CB48-ED95-4C40-AE45-412BF627E89E}" srcOrd="0" destOrd="0" presId="urn:microsoft.com/office/officeart/2005/8/layout/vList3"/>
    <dgm:cxn modelId="{2F55A695-6BE8-42A5-863C-D00B05198C7E}" type="presOf" srcId="{66468868-17C9-48C2-887A-283B3F9AB822}" destId="{9B988507-F9F8-4580-B1C1-8B42B6A42F63}" srcOrd="0" destOrd="0" presId="urn:microsoft.com/office/officeart/2005/8/layout/vList3"/>
    <dgm:cxn modelId="{25132CAA-03FD-4FF7-BA52-BF8F1A3D15E7}" type="presOf" srcId="{4BC85797-E71B-40AA-AC44-8D17CD3ED580}" destId="{8E5FC488-7B57-48B6-A276-0B8C9DA1CCDB}" srcOrd="0" destOrd="0" presId="urn:microsoft.com/office/officeart/2005/8/layout/vList3"/>
    <dgm:cxn modelId="{FED973E8-95BE-4CDA-AB98-1D4085D02FD8}" type="presOf" srcId="{3D62DB78-C316-462A-9117-E9D46A2B57C0}" destId="{1F44B9AC-B668-4E9F-A79C-DB1365781675}" srcOrd="0" destOrd="0" presId="urn:microsoft.com/office/officeart/2005/8/layout/vList3"/>
    <dgm:cxn modelId="{047F68F3-24E9-4FA9-89B1-0B6ABBFFEB41}" srcId="{4BC85797-E71B-40AA-AC44-8D17CD3ED580}" destId="{3D62DB78-C316-462A-9117-E9D46A2B57C0}" srcOrd="2" destOrd="0" parTransId="{ED54A60B-FCB5-429A-A47E-32982495CA19}" sibTransId="{C2CA7372-1FC8-4CA7-A92A-FE3AF1988CAC}"/>
    <dgm:cxn modelId="{F4F0771C-0728-4BBD-8B81-C4522171A802}" type="presParOf" srcId="{8E5FC488-7B57-48B6-A276-0B8C9DA1CCDB}" destId="{316E6893-C509-408B-87BD-1A04EFEB5AE7}" srcOrd="0" destOrd="0" presId="urn:microsoft.com/office/officeart/2005/8/layout/vList3"/>
    <dgm:cxn modelId="{9FD903FD-EFD2-4E3F-AA1C-26358758F7D6}" type="presParOf" srcId="{316E6893-C509-408B-87BD-1A04EFEB5AE7}" destId="{2DAD9B3C-DDA1-4161-978F-7D2CC3F5E668}" srcOrd="0" destOrd="0" presId="urn:microsoft.com/office/officeart/2005/8/layout/vList3"/>
    <dgm:cxn modelId="{34CEF7CD-40B4-4CF1-A18E-5346E42BD80E}" type="presParOf" srcId="{316E6893-C509-408B-87BD-1A04EFEB5AE7}" destId="{3F98CB48-ED95-4C40-AE45-412BF627E89E}" srcOrd="1" destOrd="0" presId="urn:microsoft.com/office/officeart/2005/8/layout/vList3"/>
    <dgm:cxn modelId="{22809CA9-B40C-4939-9107-E694904822BA}" type="presParOf" srcId="{8E5FC488-7B57-48B6-A276-0B8C9DA1CCDB}" destId="{534C87BB-98ED-4E2A-9F67-6943920FE575}" srcOrd="1" destOrd="0" presId="urn:microsoft.com/office/officeart/2005/8/layout/vList3"/>
    <dgm:cxn modelId="{977234DB-ABC2-44B4-A51B-8251B842A81E}" type="presParOf" srcId="{8E5FC488-7B57-48B6-A276-0B8C9DA1CCDB}" destId="{C9155AB5-64FE-4964-B3AC-35686970D5AA}" srcOrd="2" destOrd="0" presId="urn:microsoft.com/office/officeart/2005/8/layout/vList3"/>
    <dgm:cxn modelId="{8CBDB109-0EB3-4FBB-BD2F-BBDC79C91CDF}" type="presParOf" srcId="{C9155AB5-64FE-4964-B3AC-35686970D5AA}" destId="{E3DC21C9-EB34-4E96-9C4E-B9EB740BD548}" srcOrd="0" destOrd="0" presId="urn:microsoft.com/office/officeart/2005/8/layout/vList3"/>
    <dgm:cxn modelId="{E73C99B2-4736-4409-A88C-3E15ED8C850F}" type="presParOf" srcId="{C9155AB5-64FE-4964-B3AC-35686970D5AA}" destId="{9B988507-F9F8-4580-B1C1-8B42B6A42F63}" srcOrd="1" destOrd="0" presId="urn:microsoft.com/office/officeart/2005/8/layout/vList3"/>
    <dgm:cxn modelId="{6CD40F2A-E9CD-486E-B4DF-EE130124DDA1}" type="presParOf" srcId="{8E5FC488-7B57-48B6-A276-0B8C9DA1CCDB}" destId="{626C8F92-AEEB-479D-A113-94E836C6B733}" srcOrd="3" destOrd="0" presId="urn:microsoft.com/office/officeart/2005/8/layout/vList3"/>
    <dgm:cxn modelId="{0DAE5C46-219D-46B4-8E3A-F5D35861AAC4}" type="presParOf" srcId="{8E5FC488-7B57-48B6-A276-0B8C9DA1CCDB}" destId="{4B450234-04BC-4CD4-8AF3-CDB1989AB4CE}" srcOrd="4" destOrd="0" presId="urn:microsoft.com/office/officeart/2005/8/layout/vList3"/>
    <dgm:cxn modelId="{9FF8B3F6-6B2B-4665-A26A-F1AEE57E84F1}" type="presParOf" srcId="{4B450234-04BC-4CD4-8AF3-CDB1989AB4CE}" destId="{8231388A-19FE-4881-B088-AFA370CC7799}" srcOrd="0" destOrd="0" presId="urn:microsoft.com/office/officeart/2005/8/layout/vList3"/>
    <dgm:cxn modelId="{E4C9FBDA-3471-4BBE-9D11-F34233F6A931}" type="presParOf" srcId="{4B450234-04BC-4CD4-8AF3-CDB1989AB4CE}" destId="{1F44B9AC-B668-4E9F-A79C-DB13657816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CB48-ED95-4C40-AE45-412BF627E89E}">
      <dsp:nvSpPr>
        <dsp:cNvPr id="0" name=""/>
        <dsp:cNvSpPr/>
      </dsp:nvSpPr>
      <dsp:spPr>
        <a:xfrm rot="10800000">
          <a:off x="731890" y="206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Sparsh Ahuja</a:t>
          </a:r>
        </a:p>
      </dsp:txBody>
      <dsp:txXfrm rot="10800000">
        <a:off x="862894" y="206"/>
        <a:ext cx="2254604" cy="524015"/>
      </dsp:txXfrm>
    </dsp:sp>
    <dsp:sp modelId="{2DAD9B3C-DDA1-4161-978F-7D2CC3F5E668}">
      <dsp:nvSpPr>
        <dsp:cNvPr id="0" name=""/>
        <dsp:cNvSpPr/>
      </dsp:nvSpPr>
      <dsp:spPr>
        <a:xfrm>
          <a:off x="469882" y="206"/>
          <a:ext cx="524015" cy="524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88507-F9F8-4580-B1C1-8B42B6A42F63}">
      <dsp:nvSpPr>
        <dsp:cNvPr id="0" name=""/>
        <dsp:cNvSpPr/>
      </dsp:nvSpPr>
      <dsp:spPr>
        <a:xfrm rot="10800000">
          <a:off x="731890" y="680643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Sanskriti</a:t>
          </a:r>
          <a:r>
            <a:rPr lang="en-US" sz="1900" kern="1200" dirty="0"/>
            <a:t> Agrawal</a:t>
          </a:r>
        </a:p>
      </dsp:txBody>
      <dsp:txXfrm rot="10800000">
        <a:off x="862894" y="680643"/>
        <a:ext cx="2254604" cy="524015"/>
      </dsp:txXfrm>
    </dsp:sp>
    <dsp:sp modelId="{E3DC21C9-EB34-4E96-9C4E-B9EB740BD548}">
      <dsp:nvSpPr>
        <dsp:cNvPr id="0" name=""/>
        <dsp:cNvSpPr/>
      </dsp:nvSpPr>
      <dsp:spPr>
        <a:xfrm>
          <a:off x="469882" y="680643"/>
          <a:ext cx="524015" cy="52401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4B9AC-B668-4E9F-A79C-DB1365781675}">
      <dsp:nvSpPr>
        <dsp:cNvPr id="0" name=""/>
        <dsp:cNvSpPr/>
      </dsp:nvSpPr>
      <dsp:spPr>
        <a:xfrm rot="10800000">
          <a:off x="731890" y="1361081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Shreyas Singh</a:t>
          </a:r>
        </a:p>
      </dsp:txBody>
      <dsp:txXfrm rot="10800000">
        <a:off x="862894" y="1361081"/>
        <a:ext cx="2254604" cy="524015"/>
      </dsp:txXfrm>
    </dsp:sp>
    <dsp:sp modelId="{8231388A-19FE-4881-B088-AFA370CC7799}">
      <dsp:nvSpPr>
        <dsp:cNvPr id="0" name=""/>
        <dsp:cNvSpPr/>
      </dsp:nvSpPr>
      <dsp:spPr>
        <a:xfrm>
          <a:off x="469882" y="1361081"/>
          <a:ext cx="524015" cy="524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CB48-ED95-4C40-AE45-412BF627E89E}">
      <dsp:nvSpPr>
        <dsp:cNvPr id="0" name=""/>
        <dsp:cNvSpPr/>
      </dsp:nvSpPr>
      <dsp:spPr>
        <a:xfrm rot="10800000">
          <a:off x="731890" y="206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Siddhant </a:t>
          </a:r>
          <a:r>
            <a:rPr lang="en-US" sz="2200" kern="1200" dirty="0" err="1"/>
            <a:t>Lohia</a:t>
          </a:r>
          <a:endParaRPr lang="en-US" sz="2200" kern="1200" dirty="0"/>
        </a:p>
      </dsp:txBody>
      <dsp:txXfrm rot="10800000">
        <a:off x="862894" y="206"/>
        <a:ext cx="2254604" cy="524015"/>
      </dsp:txXfrm>
    </dsp:sp>
    <dsp:sp modelId="{2DAD9B3C-DDA1-4161-978F-7D2CC3F5E668}">
      <dsp:nvSpPr>
        <dsp:cNvPr id="0" name=""/>
        <dsp:cNvSpPr/>
      </dsp:nvSpPr>
      <dsp:spPr>
        <a:xfrm>
          <a:off x="469882" y="206"/>
          <a:ext cx="524015" cy="524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88507-F9F8-4580-B1C1-8B42B6A42F63}">
      <dsp:nvSpPr>
        <dsp:cNvPr id="0" name=""/>
        <dsp:cNvSpPr/>
      </dsp:nvSpPr>
      <dsp:spPr>
        <a:xfrm rot="10800000">
          <a:off x="731890" y="680643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Kuhu</a:t>
          </a:r>
          <a:r>
            <a:rPr lang="en-US" sz="2200" kern="1200" dirty="0"/>
            <a:t> </a:t>
          </a:r>
          <a:r>
            <a:rPr lang="en-US" sz="2200" kern="1200" dirty="0" err="1"/>
            <a:t>Pyasi</a:t>
          </a:r>
          <a:endParaRPr lang="en-US" sz="2200" kern="1200" dirty="0"/>
        </a:p>
      </dsp:txBody>
      <dsp:txXfrm rot="10800000">
        <a:off x="862894" y="680643"/>
        <a:ext cx="2254604" cy="524015"/>
      </dsp:txXfrm>
    </dsp:sp>
    <dsp:sp modelId="{E3DC21C9-EB34-4E96-9C4E-B9EB740BD548}">
      <dsp:nvSpPr>
        <dsp:cNvPr id="0" name=""/>
        <dsp:cNvSpPr/>
      </dsp:nvSpPr>
      <dsp:spPr>
        <a:xfrm>
          <a:off x="469882" y="680643"/>
          <a:ext cx="524015" cy="52401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4B9AC-B668-4E9F-A79C-DB1365781675}">
      <dsp:nvSpPr>
        <dsp:cNvPr id="0" name=""/>
        <dsp:cNvSpPr/>
      </dsp:nvSpPr>
      <dsp:spPr>
        <a:xfrm rot="10800000">
          <a:off x="731890" y="1361081"/>
          <a:ext cx="2385608" cy="524015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3107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Sourav </a:t>
          </a:r>
          <a:r>
            <a:rPr lang="en-US" sz="2200" kern="1200" dirty="0" err="1"/>
            <a:t>Saha</a:t>
          </a:r>
          <a:endParaRPr lang="en-US" sz="2200" kern="1200" dirty="0"/>
        </a:p>
      </dsp:txBody>
      <dsp:txXfrm rot="10800000">
        <a:off x="862894" y="1361081"/>
        <a:ext cx="2254604" cy="524015"/>
      </dsp:txXfrm>
    </dsp:sp>
    <dsp:sp modelId="{8231388A-19FE-4881-B088-AFA370CC7799}">
      <dsp:nvSpPr>
        <dsp:cNvPr id="0" name=""/>
        <dsp:cNvSpPr/>
      </dsp:nvSpPr>
      <dsp:spPr>
        <a:xfrm>
          <a:off x="469882" y="1361081"/>
          <a:ext cx="524015" cy="524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342B0-7950-4BA8-A08A-630415D91C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E009E-325A-4AB1-A2B4-D67E9995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F6D12-D0E5-42E3-AE9E-4CBB24513023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pPr marL="0" marR="0" lvl="0" indent="0" algn="r" defTabSz="16327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6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653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34292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29000"/>
            <a:ext cx="6095471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3413727" y="0"/>
            <a:ext cx="474668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8160408" y="0"/>
            <a:ext cx="403159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095471" y="3429000"/>
            <a:ext cx="2737071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8832541" y="3429000"/>
            <a:ext cx="3353115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822" y="500675"/>
            <a:ext cx="3120617" cy="1044621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2822" y="1701716"/>
            <a:ext cx="3120618" cy="1487257"/>
          </a:xfrm>
        </p:spPr>
        <p:txBody>
          <a:bodyPr anchor="t">
            <a:noAutofit/>
          </a:bodyPr>
          <a:lstStyle>
            <a:lvl1pPr algn="ctr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192019" y="3573016"/>
            <a:ext cx="2544503" cy="3120347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57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3976914"/>
            <a:ext cx="12192000" cy="2881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65" y="2967732"/>
            <a:ext cx="672846" cy="10091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09" y="2971388"/>
            <a:ext cx="654562" cy="10055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84" y="2773940"/>
            <a:ext cx="804488" cy="120297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1" y="2470455"/>
            <a:ext cx="707584" cy="15064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572" y="2419264"/>
            <a:ext cx="782549" cy="15576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71" y="2188907"/>
            <a:ext cx="780720" cy="1788006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95256" y="1945551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8888" y="137481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858678" y="1011208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256843" y="159087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7870" y="804077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65563" y="431542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2158423" y="2425604"/>
            <a:ext cx="0" cy="448225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3617196" y="1944914"/>
            <a:ext cx="0" cy="922517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5269588" y="1364343"/>
            <a:ext cx="0" cy="126594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6713029" y="2098914"/>
            <a:ext cx="0" cy="223373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8321845" y="1507999"/>
            <a:ext cx="0" cy="814287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9938852" y="922965"/>
            <a:ext cx="0" cy="1175948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1112762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2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5343196" y="37273"/>
            <a:ext cx="6848804" cy="4481941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9" y="471963"/>
            <a:ext cx="1282667" cy="40472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75" y="1017730"/>
            <a:ext cx="1187142" cy="350148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4519215"/>
            <a:ext cx="12192000" cy="23387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483852" y="4637788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15257" y="55485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768456" y="397384"/>
            <a:ext cx="4036642" cy="821816"/>
          </a:xfrm>
        </p:spPr>
        <p:txBody>
          <a:bodyPr>
            <a:noAutofit/>
          </a:bodyPr>
          <a:lstStyle>
            <a:lvl1pPr algn="l">
              <a:defRPr sz="44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05322" y="397384"/>
            <a:ext cx="3786740" cy="821816"/>
          </a:xfrm>
        </p:spPr>
        <p:txBody>
          <a:bodyPr>
            <a:noAutofit/>
          </a:bodyPr>
          <a:lstStyle>
            <a:lvl1pPr algn="r">
              <a:defRPr sz="44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286850" y="5688607"/>
            <a:ext cx="11618299" cy="998520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727632" y="1930400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357147" y="2121850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27632" y="2697019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361179" y="2888469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727632" y="3463637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357147" y="3655086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8372931" y="1932505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8002447" y="2123955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8372931" y="2699124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8002447" y="2890573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8372931" y="3465742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8002447" y="3657191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33262" y="1225923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7370735" y="1225923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8311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4151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98" y="308653"/>
            <a:ext cx="5274870" cy="4272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20" y="950241"/>
            <a:ext cx="2554068" cy="36311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8" y="1804275"/>
            <a:ext cx="1363426" cy="2777109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263469" y="2157779"/>
            <a:ext cx="1139924" cy="207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660192" y="488673"/>
            <a:ext cx="4890968" cy="27041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839080" y="1282700"/>
            <a:ext cx="2209992" cy="295639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514410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15257" y="54251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621862"/>
            <a:ext cx="11618299" cy="1006329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0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0" y="4233333"/>
            <a:ext cx="12192000" cy="2624667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535412" y="2170492"/>
            <a:ext cx="5690094" cy="3200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535562" y="1845583"/>
            <a:ext cx="5690094" cy="32476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5562" y="2128010"/>
            <a:ext cx="5690094" cy="4233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657131" y="1938114"/>
            <a:ext cx="361981" cy="95250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5972541" y="1922238"/>
            <a:ext cx="133362" cy="1270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1592122" y="2906409"/>
            <a:ext cx="8518860" cy="64154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82653" y="439614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4476698"/>
            <a:ext cx="5196564" cy="1500769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6953138" y="1857789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82654" y="2049239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6953138" y="2624408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6582654" y="2815857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6953138" y="3391026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6582654" y="3582475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13"/>
          <p:cNvSpPr/>
          <p:nvPr userDrawn="1"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3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04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397122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072940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985364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3127798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8643100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72702" y="2703891"/>
            <a:ext cx="4823863" cy="2208254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378147" y="5111521"/>
            <a:ext cx="4818418" cy="1390878"/>
          </a:xfrm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7319640" y="2147068"/>
            <a:ext cx="7132647" cy="26799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334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441048" y="4990568"/>
            <a:ext cx="2160187" cy="48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5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0" y="5708953"/>
            <a:ext cx="6095471" cy="78041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6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6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4518781"/>
            <a:ext cx="12192001" cy="122887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4596492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7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77634"/>
            <a:ext cx="12192000" cy="1035050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677635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587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9882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349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07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83852" y="1886858"/>
            <a:ext cx="11218899" cy="291253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3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976048"/>
            <a:ext cx="12192000" cy="2881952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64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26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0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39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91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2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4741334"/>
            <a:ext cx="10370052" cy="1952029"/>
          </a:xfrm>
        </p:spPr>
        <p:txBody>
          <a:bodyPr anchor="b"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4429600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654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1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5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765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337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9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582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9891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4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88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33195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4860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63143" y="4511094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052119" y="5301209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874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2305422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7157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8038" y="5532123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91069" y="1248653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033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91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51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4695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594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6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4" y="4910580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89" y="3689036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2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472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218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92969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511686" y="5186020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471876" y="5530537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064983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9072445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44181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07409" y="4790962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464865" y="957488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14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26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69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8657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98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3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9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09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4067009" y="311508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247041" y="77546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円/楕円 27"/>
          <p:cNvSpPr/>
          <p:nvPr userDrawn="1"/>
        </p:nvSpPr>
        <p:spPr>
          <a:xfrm>
            <a:off x="845583" y="11707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円/楕円 29"/>
          <p:cNvSpPr/>
          <p:nvPr userDrawn="1"/>
        </p:nvSpPr>
        <p:spPr>
          <a:xfrm>
            <a:off x="1137774" y="69269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1040" y="740702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127059" y="16514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31040" y="1699902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247041" y="77546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03649" y="2559169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5627320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147592" y="2559168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880551" y="255916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7371263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9104222" y="278281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02832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76813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496475" y="3518153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5326" y="4197086"/>
            <a:ext cx="10601349" cy="1344149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5685251"/>
            <a:ext cx="12192000" cy="1172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2677571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5885323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072640" y="584875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589730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6788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4994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382869" y="67945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25"/>
          <p:cNvSpPr/>
          <p:nvPr userDrawn="1"/>
        </p:nvSpPr>
        <p:spPr>
          <a:xfrm>
            <a:off x="1301673" y="71132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735518" y="285898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594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582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312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1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749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1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41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29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38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3429000"/>
            <a:ext cx="3482702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5222947" y="0"/>
            <a:ext cx="3482702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5485861" y="3498416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5581880" y="440917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85861" y="4457617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1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65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851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8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 userDrawn="1"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01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1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2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8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1742999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1742999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5222947" y="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5222947" y="1715400"/>
            <a:ext cx="1744951" cy="1713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5222947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6962922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6962922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6962922" y="3429000"/>
            <a:ext cx="1744951" cy="17136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8702896" y="34290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0442872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02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612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146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0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446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6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8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7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02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768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 userDrawn="1"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0202367" y="401413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84136" y="2516899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413027" y="2228867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2386628" y="269034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0985753" y="3880494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29028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29028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24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6" y="4419110"/>
            <a:ext cx="2400208" cy="2400000"/>
          </a:xfrm>
          <a:solidFill>
            <a:schemeClr val="accent5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7215" y="4419110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90473" y="4419110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4592" y="4419110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6991" y="4419110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2637235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15257" y="3547989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3852" y="3596435"/>
            <a:ext cx="11215678" cy="623628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1543659" y="3495431"/>
            <a:ext cx="505184" cy="505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20371" y="2335395"/>
            <a:ext cx="575799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6330" y="3438303"/>
            <a:ext cx="575799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7286" y="4548907"/>
            <a:ext cx="575799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200100" y="5643334"/>
            <a:ext cx="575799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950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31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320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2917" y="164638"/>
            <a:ext cx="10959484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37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5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4.png"/><Relationship Id="rId4" Type="http://schemas.openxmlformats.org/officeDocument/2006/relationships/image" Target="../media/image17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9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microsoft.com/office/2011/relationships/webextension" Target="../webextensions/webextension1.xml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2B1-A4F2-42C6-B2D8-68F2F06EC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0C0E0-1703-4781-8E12-49CF9F107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a  </a:t>
            </a:r>
            <a:r>
              <a:rPr lang="en-US" b="1" i="1" u="sng" dirty="0"/>
              <a:t>SMART DUSTBIN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6B6E96-EDB3-4EE0-8E6C-D40C88B58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AFE92CA-55C0-4394-9FA6-9C10E64F52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41138" y="63076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9"/>
    </mc:Choice>
    <mc:Fallback xmlns="">
      <p:transition spd="slow" advTm="7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C2F247-4FEA-48D3-BEAD-193E1ABC8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49A99-FF53-40BE-83F4-9541635AB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2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938DA5D-EC8F-422B-94AB-43D7FFD9CD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>
          <a:xfrm>
            <a:off x="452438" y="1719263"/>
            <a:ext cx="6081712" cy="377348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4F55A0-6065-416B-980E-5B44737F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91" y="204349"/>
            <a:ext cx="6266441" cy="717867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7635E7-BAA9-425D-B3A7-E27C2D417B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15545" y="1594339"/>
            <a:ext cx="5111261" cy="4454770"/>
          </a:xfrm>
        </p:spPr>
        <p:txBody>
          <a:bodyPr/>
          <a:lstStyle/>
          <a:p>
            <a:r>
              <a:rPr lang="en-US" sz="1533" dirty="0">
                <a:solidFill>
                  <a:schemeClr val="accent5">
                    <a:lumMod val="50000"/>
                  </a:schemeClr>
                </a:solidFill>
              </a:rPr>
              <a:t>A versatile approach to bring forward the application of image processing in the WASTE MANAGEMENT sector.</a:t>
            </a:r>
          </a:p>
          <a:p>
            <a:r>
              <a:rPr lang="en-US" sz="1533" dirty="0">
                <a:solidFill>
                  <a:schemeClr val="accent5">
                    <a:lumMod val="50000"/>
                  </a:schemeClr>
                </a:solidFill>
              </a:rPr>
              <a:t>We aim to segregate our waste, where our programmable automation algorithms seek to perform the task and not us.</a:t>
            </a:r>
          </a:p>
          <a:p>
            <a:endParaRPr lang="en-US" sz="1533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gette" panose="02000603070400060004" pitchFamily="2" charset="0"/>
                <a:ea typeface="SimSun" panose="02010600030101010101" pitchFamily="2" charset="-122"/>
              </a:rPr>
              <a:t>TASK AT HAND:-</a:t>
            </a:r>
          </a:p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gette" panose="02000603070400060004" pitchFamily="2" charset="0"/>
                <a:ea typeface="SimSun" panose="02010600030101010101" pitchFamily="2" charset="-122"/>
              </a:rPr>
              <a:t>                      installation of a vacuum  compartment at ground level to suck in waste from a nearby radius.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79A7049-3806-4699-A2DA-997603080C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41138" y="63076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56"/>
    </mc:Choice>
    <mc:Fallback xmlns="">
      <p:transition advTm="5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3DED058-166D-429B-8171-D7E3C8A8FB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>
          <a:xfrm rot="3783957">
            <a:off x="3768347" y="1291548"/>
            <a:ext cx="7607500" cy="425263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F8C6-9DA6-4934-8DC7-48BD2F749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DCBC-73F8-49AD-AAAF-C9C15C5B6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D93E-9E9B-41CC-A5E8-61D3A805B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D2E941-2EB3-4923-8CA0-06F2B61B3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82CAA0-9EFE-481D-9A97-ADF6372EF3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5FBFD8-6F3B-4B99-A5B7-3CC4AEDC46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9B0849-D94F-44D8-A1F0-D5997324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3" y="216311"/>
            <a:ext cx="4531794" cy="2347545"/>
          </a:xfrm>
        </p:spPr>
        <p:txBody>
          <a:bodyPr>
            <a:normAutofit/>
          </a:bodyPr>
          <a:lstStyle/>
          <a:p>
            <a:r>
              <a:rPr lang="en-US" sz="3600" dirty="0"/>
              <a:t>THE SMART DUSTBIN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2644DB-5F62-4D46-BE5B-3E2A36610FB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-140619" y="2236310"/>
            <a:ext cx="4843349" cy="3512436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1867" dirty="0"/>
              <a:t>An innovation , an idea , a concept to implement. The smart dustbin isn’t just  a storage can , but an aim to revolutionize the thought of waste collection , differentiation and repudiation.</a:t>
            </a:r>
          </a:p>
          <a:p>
            <a:r>
              <a:rPr lang="en-US" sz="1867" dirty="0"/>
              <a:t>The war we fight ,yet isn’t of a mass eradication that too in a momentary lapse, but to mitigate the intricate imbalance in our strategies at levels as ground as localities, and let it further crave its way to higher statures.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65AFF2-0978-4AF9-89E4-B82F2CFA0C7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 rot="4250327">
            <a:off x="7512740" y="2089150"/>
            <a:ext cx="7132647" cy="2679701"/>
          </a:xfrm>
        </p:spPr>
        <p:txBody>
          <a:bodyPr/>
          <a:lstStyle/>
          <a:p>
            <a:r>
              <a:rPr lang="en-US" sz="6400" dirty="0"/>
              <a:t>WE LIKE IT PRISTINE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248547-B6E7-4C1C-ADDC-6236287171F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-593839" y="6454399"/>
            <a:ext cx="5737981" cy="48000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72292AEF-8668-4C3D-8394-EF5381A1CC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41138" y="63076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7"/>
    </mc:Choice>
    <mc:Fallback xmlns="">
      <p:transition spd="slow" advTm="5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648332A-E680-4BAA-B543-BF34AD9743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r="6080"/>
          <a:stretch>
            <a:fillRect/>
          </a:stretch>
        </p:blipFill>
        <p:spPr>
          <a:xfrm>
            <a:off x="4172446" y="13594"/>
            <a:ext cx="8019025" cy="45110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7A94-9F92-4399-B8A2-8E2E74F8F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68" y="3089380"/>
            <a:ext cx="3650589" cy="3577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284E-DA67-4760-9FCE-0088875BEA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360" y="1067740"/>
            <a:ext cx="1970391" cy="202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9AF83-937C-40D2-969F-DBC4A9D4E2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9966" y="4448989"/>
            <a:ext cx="2681103" cy="2241608"/>
          </a:xfrm>
        </p:spPr>
        <p:txBody>
          <a:bodyPr>
            <a:normAutofit/>
          </a:bodyPr>
          <a:lstStyle/>
          <a:p>
            <a:r>
              <a:rPr lang="en-US" dirty="0"/>
              <a:t>Algorithm based reprogrammable segregation as per user’s need.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E4F1D9-FDE0-434D-BB7F-A4CF8A034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5053" y="5048739"/>
            <a:ext cx="1730183" cy="16177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Capacious to be a social dustbin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182818-4F40-44E7-9E8D-F33CF9CA3A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368" y="1315917"/>
            <a:ext cx="1898383" cy="1492281"/>
          </a:xfrm>
        </p:spPr>
        <p:txBody>
          <a:bodyPr/>
          <a:lstStyle/>
          <a:p>
            <a:r>
              <a:rPr lang="en-US" sz="2133" dirty="0"/>
              <a:t>To and </a:t>
            </a:r>
            <a:r>
              <a:rPr lang="en-US" sz="2133" dirty="0" err="1"/>
              <a:t>fro</a:t>
            </a:r>
            <a:r>
              <a:rPr lang="en-US" sz="2133" dirty="0"/>
              <a:t> rod motions to sort objects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223516-A60A-4255-AE8E-88396E3B02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5A464-0BB0-4599-B401-FAC201BDE2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7637" y="3709867"/>
            <a:ext cx="3236801" cy="2261087"/>
          </a:xfrm>
        </p:spPr>
        <p:txBody>
          <a:bodyPr/>
          <a:lstStyle/>
          <a:p>
            <a:r>
              <a:rPr lang="en-US" dirty="0"/>
              <a:t>Image Processing to detect different types of waste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64DD3E-431A-4B68-856F-49A7555623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0800000" flipV="1">
            <a:off x="8699048" y="3089380"/>
            <a:ext cx="2915316" cy="2618693"/>
          </a:xfrm>
        </p:spPr>
        <p:txBody>
          <a:bodyPr>
            <a:normAutofit/>
          </a:bodyPr>
          <a:lstStyle/>
          <a:p>
            <a:r>
              <a:rPr lang="en-US" dirty="0"/>
              <a:t>Purpose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conveyor belt :-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To ensure smooth transition of waste as desired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12ADC1-237A-4EB5-B573-857A4E4CFB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91140" y="296985"/>
            <a:ext cx="2273759" cy="21459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Target categories:-</a:t>
            </a:r>
          </a:p>
          <a:p>
            <a:r>
              <a:rPr lang="en-US" dirty="0"/>
              <a:t>Biodegradable and non-biodegradable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DFF1A-3947-4DE6-AF10-CF6C7BA39F86}"/>
              </a:ext>
            </a:extLst>
          </p:cNvPr>
          <p:cNvSpPr txBox="1"/>
          <p:nvPr/>
        </p:nvSpPr>
        <p:spPr>
          <a:xfrm>
            <a:off x="335361" y="296985"/>
            <a:ext cx="34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556"/>
            <a:r>
              <a:rPr kumimoji="1" lang="en-US" sz="2400" dirty="0">
                <a:solidFill>
                  <a:srgbClr val="1C1C1C"/>
                </a:solidFill>
                <a:latin typeface="Bowlby One SC" panose="02000505060000020004" pitchFamily="2" charset="0"/>
              </a:rPr>
              <a:t>FEATURES</a:t>
            </a:r>
            <a:r>
              <a:rPr kumimoji="1" lang="en-US" sz="2133" dirty="0">
                <a:solidFill>
                  <a:srgbClr val="1C1C1C"/>
                </a:solidFill>
                <a:latin typeface="Bowlby One SC" panose="02000505060000020004" pitchFamily="2" charset="0"/>
              </a:rPr>
              <a:t>/</a:t>
            </a:r>
          </a:p>
        </p:txBody>
      </p:sp>
      <p:pic>
        <p:nvPicPr>
          <p:cNvPr id="21" name="Audio 20">
            <a:hlinkClick r:id="" action="ppaction://media"/>
            <a:extLst>
              <a:ext uri="{FF2B5EF4-FFF2-40B4-BE49-F238E27FC236}">
                <a16:creationId xmlns:a16="http://schemas.microsoft.com/office/drawing/2014/main" id="{AF775D2C-FAC1-4E53-931E-657E56CFA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41138" y="63076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3"/>
    </mc:Choice>
    <mc:Fallback xmlns="">
      <p:transition spd="slow" advTm="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B03F-5CAD-4431-AC6F-C6485282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AEB12-B4A3-441E-AF0A-B18C38669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Cost Effectiveness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324EB-088A-4E4A-AA9A-A35C9D5082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of rod motions instead of installing manipulators for pickings.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98F30-9E5E-4514-9F8A-91D9BFDD90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User segregation efforts </a:t>
            </a:r>
            <a:r>
              <a:rPr lang="en-US" dirty="0" err="1"/>
              <a:t>minimised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95E596-5511-4D84-A85A-7B60C0C8A6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0748" y="2680873"/>
            <a:ext cx="6143925" cy="402456"/>
          </a:xfrm>
        </p:spPr>
        <p:txBody>
          <a:bodyPr>
            <a:normAutofit/>
          </a:bodyPr>
          <a:lstStyle/>
          <a:p>
            <a:r>
              <a:rPr lang="en-US" dirty="0"/>
              <a:t>Image processing acts as an alternative to human sense of different wastes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04E7BC-7EDA-4E9D-9A9E-43D7AC8C38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Explicit variants can be brought to use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451045-C5DE-44BE-B081-4B70093FB3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Algorithm modifications permit different categories to be ratified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576AE9-AD5F-47AA-B5A4-F9837D9EAC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Promotes a noble cause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0B9B8E-D5A4-4443-AC03-DECAB44A56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Goes at par with the ‘SWACH BHARAT ABHIYAN’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8EF1A7-4CB3-4A01-B235-36D17604C5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Mini cleanliness check on a nearby radius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85F884-DE78-45ED-9DDB-49EA1EFC9E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910A2A-D547-4B23-86BA-128601A4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5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35BB9319-BDD1-4DF3-B2DF-3BFBE56DE9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41138" y="63076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7"/>
    </mc:Choice>
    <mc:Fallback xmlns="">
      <p:transition spd="slow" advTm="13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06D040-014A-49A2-B327-21A5B67EB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BDC8F-E78A-49CF-8007-4CCD30863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6</a:t>
            </a:fld>
            <a:endParaRPr kumimoji="1" lang="ja-JP" altLang="en-US" dirty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927B649-F983-468C-9453-69F61563DE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" b="608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39A053-B253-4DA4-8830-8563BD38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152B15-48EF-40D7-B350-4E8385A857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A4838-3672-4DE4-8FD7-F5D372733C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FOR VIEWING THIS EFFORT MADE BY </a:t>
            </a:r>
            <a:r>
              <a:rPr lang="en-US">
                <a:solidFill>
                  <a:srgbClr val="00B050"/>
                </a:solidFill>
              </a:rPr>
              <a:t>TEAM ENTERFACE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198C5A-86B0-4BF0-8204-2DAC78F0B90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D18E7-03B0-4A56-BCE9-2BF7BB07FF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73C829-A708-4A26-B50A-56B46F3C3E4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28827A-7E3A-4564-8C51-126C62176D3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9B8A770-500E-4C8F-B02D-BC5B264C185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507114-5216-4680-B964-2E39C3D9366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88AD4F8-BCFC-4FBD-AF48-EF26E2660C5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1DFBB1-F9CD-4BF7-AC5F-2847B0668CC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Add-in 16" title="Lucidchart">
                <a:extLst>
                  <a:ext uri="{FF2B5EF4-FFF2-40B4-BE49-F238E27FC236}">
                    <a16:creationId xmlns:a16="http://schemas.microsoft.com/office/drawing/2014/main" id="{D4ADC3BD-8C06-40C0-A87C-BA85A52E63F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633931" y="-812799"/>
              <a:ext cx="3103418" cy="4433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7" name="Add-in 16" title="Lucidchart">
                <a:extLst>
                  <a:ext uri="{FF2B5EF4-FFF2-40B4-BE49-F238E27FC236}">
                    <a16:creationId xmlns:a16="http://schemas.microsoft.com/office/drawing/2014/main" id="{D4ADC3BD-8C06-40C0-A87C-BA85A52E63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3931" y="-812799"/>
                <a:ext cx="3103418" cy="44334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9490657-8042-4BD3-B181-61338B320A16}"/>
              </a:ext>
            </a:extLst>
          </p:cNvPr>
          <p:cNvGraphicFramePr/>
          <p:nvPr>
            <p:extLst/>
          </p:nvPr>
        </p:nvGraphicFramePr>
        <p:xfrm>
          <a:off x="5778821" y="4320783"/>
          <a:ext cx="3587381" cy="188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BD482D5-2EA0-413E-BAB2-839D112F74FA}"/>
              </a:ext>
            </a:extLst>
          </p:cNvPr>
          <p:cNvGraphicFramePr/>
          <p:nvPr>
            <p:extLst/>
          </p:nvPr>
        </p:nvGraphicFramePr>
        <p:xfrm>
          <a:off x="8641426" y="4346646"/>
          <a:ext cx="3587381" cy="188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FF0FB8D-88AA-49FC-A8A4-77154064E354}"/>
              </a:ext>
            </a:extLst>
          </p:cNvPr>
          <p:cNvSpPr txBox="1"/>
          <p:nvPr/>
        </p:nvSpPr>
        <p:spPr>
          <a:xfrm>
            <a:off x="7390845" y="3656914"/>
            <a:ext cx="35873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556"/>
            <a:r>
              <a:rPr kumimoji="1" lang="en-US" sz="2133" dirty="0">
                <a:solidFill>
                  <a:srgbClr val="FFA513">
                    <a:lumMod val="75000"/>
                  </a:srgbClr>
                </a:solidFill>
                <a:latin typeface="Open Sans"/>
              </a:rPr>
              <a:t>CONTRIBUTORS</a:t>
            </a:r>
            <a:r>
              <a:rPr kumimoji="1" lang="en-US" sz="2133" dirty="0">
                <a:solidFill>
                  <a:srgbClr val="1C1C1C"/>
                </a:solidFill>
                <a:latin typeface="Open Sans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90488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0" grpId="0">
        <p:bldAsOne/>
      </p:bldGraphic>
      <p:bldP spid="21" grpId="0"/>
    </p:bldLst>
  </p:timing>
</p:sld>
</file>

<file path=ppt/theme/theme1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77E11F61-FB46-493B-AC9E-656FA59EF7A4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304</Words>
  <Application>Microsoft Office PowerPoint</Application>
  <PresentationFormat>Widescreen</PresentationFormat>
  <Paragraphs>44</Paragraphs>
  <Slides>6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Bowlby One SC</vt:lpstr>
      <vt:lpstr>Calibri</vt:lpstr>
      <vt:lpstr>Courgette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Free</vt:lpstr>
      <vt:lpstr>Vega - Header</vt:lpstr>
      <vt:lpstr>Vega - Footer Only</vt:lpstr>
      <vt:lpstr>A new ERA</vt:lpstr>
      <vt:lpstr>Brief Overview</vt:lpstr>
      <vt:lpstr>THE SMART DUSTBIN</vt:lpstr>
      <vt:lpstr>PowerPoint Presentation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ERA</dc:title>
  <dc:creator>Sparsh... Yeah daTss Me</dc:creator>
  <cp:lastModifiedBy>Sparsh... Yeah daTss Me</cp:lastModifiedBy>
  <cp:revision>3</cp:revision>
  <dcterms:created xsi:type="dcterms:W3CDTF">2019-01-19T06:15:11Z</dcterms:created>
  <dcterms:modified xsi:type="dcterms:W3CDTF">2019-04-07T06:38:14Z</dcterms:modified>
</cp:coreProperties>
</file>