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62" r:id="rId5"/>
    <p:sldId id="272" r:id="rId6"/>
    <p:sldId id="263" r:id="rId7"/>
    <p:sldId id="264" r:id="rId8"/>
    <p:sldId id="273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59" r:id="rId17"/>
    <p:sldId id="274" r:id="rId18"/>
    <p:sldId id="271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A69"/>
    <a:srgbClr val="288DC1"/>
    <a:srgbClr val="77BE44"/>
    <a:srgbClr val="E96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1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7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1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AB3F-8E1A-44D9-B0D3-93AE0F40896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9770" b="10679"/>
          <a:stretch/>
        </p:blipFill>
        <p:spPr>
          <a:xfrm>
            <a:off x="0" y="2171038"/>
            <a:ext cx="12192000" cy="23400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51680" y="4622799"/>
            <a:ext cx="3088640" cy="105451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 플랫폼</a:t>
            </a:r>
            <a:endParaRPr lang="en-US" altLang="ko-KR" sz="28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영업전략방안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1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기업이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있나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성공사례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97" y="1629824"/>
            <a:ext cx="1981200" cy="9239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679193" y="1799366"/>
            <a:ext cx="7358277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UiPath RPA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를 통해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Siemens GBS China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는 데이터 확인 및 관리 프로세스를 표준화하여 매년 수천 시간을 절약할 수 있었습니다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" y="2752475"/>
            <a:ext cx="2998354" cy="198362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79192" y="2362790"/>
            <a:ext cx="7358277" cy="211351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고도로 반복적인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업무는 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Siemens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가 자동화 옵션을 탐색하도록 합니다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Siemens GBS China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는 매일 증가하는 비즈니스 주문을 관리하고 있습니다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그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결과 비즈니스 주문 처리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은행 거래 내역 확인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지출 보고서 작성과 같은 일상적인 작업이 더 많아졌습니다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작업은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본질적으로 일상적이며 종종 지루하고 반복적입니다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이러한 문제를 해결하기 위해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Siemens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는 노동력을 절약하고 자산을 더 잘 활용하며 비용을 절감할 수 있는 혁신적인 자동화 기술을 모색했습니다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의 한 가지 이점은 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직원들이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보다 가치 있는 작업에 시간을 할애할 수 있다는 것입니다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UiPath RPA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Siemens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의 즉각적인 요구에 부합하는 비용 효율적이고 배포하기 쉽고 사용하기 쉬운 플랫폼입니다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자동화 롤 아웃은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2020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년 초에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시작되었으며 짧은 시간 내에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상당한 결과를 얻었습니다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79192" y="4459656"/>
            <a:ext cx="7358277" cy="189801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어떻게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Uipath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이용했나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주문 </a:t>
            </a:r>
            <a:r>
              <a:rPr lang="ko-KR" altLang="en-US" sz="1100" b="1" dirty="0">
                <a:solidFill>
                  <a:srgbClr val="FF0000"/>
                </a:solidFill>
              </a:rPr>
              <a:t>관리 시스템</a:t>
            </a: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주문 </a:t>
            </a:r>
            <a:r>
              <a:rPr lang="ko-KR" altLang="en-US" sz="1100" dirty="0">
                <a:solidFill>
                  <a:srgbClr val="FF0000"/>
                </a:solidFill>
              </a:rPr>
              <a:t>세부 정보 확인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주문 데이터 읽기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가격 및 수량 포함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데이터 업로드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데이터 확인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클라이언트에게 확인 메시지 보내기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주문 세부 정보가 포함된 스프레드시트를 개발하고 핵심 시스템에 스프레드시트를 </a:t>
            </a:r>
            <a:r>
              <a:rPr lang="ko-KR" altLang="en-US" sz="1100" dirty="0" smtClean="0">
                <a:solidFill>
                  <a:srgbClr val="FF0000"/>
                </a:solidFill>
              </a:rPr>
              <a:t>업로드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기업이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있나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성공사례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9192" y="1600194"/>
            <a:ext cx="7358277" cy="11199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세계에서 가장 오래된 조직 중 하나인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영국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Royal </a:t>
            </a:r>
            <a:r>
              <a:rPr lang="en-US" altLang="ko-KR" sz="1400" b="1" dirty="0">
                <a:solidFill>
                  <a:srgbClr val="C00000"/>
                </a:solidFill>
              </a:rPr>
              <a:t>Mail Group(RMG)</a:t>
            </a:r>
            <a:r>
              <a:rPr lang="ko-KR" altLang="en-US" sz="1400" b="1" dirty="0">
                <a:solidFill>
                  <a:srgbClr val="C00000"/>
                </a:solidFill>
              </a:rPr>
              <a:t>은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오늘날 </a:t>
            </a:r>
            <a:r>
              <a:rPr lang="ko-KR" altLang="en-US" sz="1400" b="1" dirty="0">
                <a:solidFill>
                  <a:srgbClr val="C00000"/>
                </a:solidFill>
              </a:rPr>
              <a:t>소프트웨어 로봇을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사용하면서 혁신을 만들어 내고 있습니다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. </a:t>
            </a:r>
          </a:p>
          <a:p>
            <a:r>
              <a:rPr lang="ko-KR" altLang="en-US" sz="1400" b="1" dirty="0" smtClean="0">
                <a:solidFill>
                  <a:srgbClr val="C00000"/>
                </a:solidFill>
              </a:rPr>
              <a:t>현재까지 </a:t>
            </a:r>
            <a:r>
              <a:rPr lang="en-US" altLang="ko-KR" sz="1400" b="1" dirty="0">
                <a:solidFill>
                  <a:srgbClr val="C00000"/>
                </a:solidFill>
              </a:rPr>
              <a:t>5,500</a:t>
            </a:r>
            <a:r>
              <a:rPr lang="ko-KR" altLang="en-US" sz="1400" b="1" dirty="0">
                <a:solidFill>
                  <a:srgbClr val="C00000"/>
                </a:solidFill>
              </a:rPr>
              <a:t>만 파운드와 </a:t>
            </a:r>
            <a:r>
              <a:rPr lang="en-US" altLang="ko-KR" sz="1400" b="1" dirty="0">
                <a:solidFill>
                  <a:srgbClr val="C00000"/>
                </a:solidFill>
              </a:rPr>
              <a:t>662,000</a:t>
            </a:r>
            <a:r>
              <a:rPr lang="ko-KR" altLang="en-US" sz="1400" b="1" dirty="0">
                <a:solidFill>
                  <a:srgbClr val="C00000"/>
                </a:solidFill>
              </a:rPr>
              <a:t>시간의 직원 시간을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절감했습니다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679192" y="2675078"/>
            <a:ext cx="7358277" cy="8366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RPA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시작 이후로 우리는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RPA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를 비즈니스의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개 영역에 도입했습니다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운영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고객 경험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재무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HR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판매 및 업무용 차량입니다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마이크 히친스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RMG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의 프로그램 리더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50969"/>
          <a:stretch/>
        </p:blipFill>
        <p:spPr>
          <a:xfrm>
            <a:off x="718348" y="3933118"/>
            <a:ext cx="2593971" cy="1338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27" y="1838086"/>
            <a:ext cx="2944615" cy="19523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79191" y="3511733"/>
            <a:ext cx="7358277" cy="1633702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운영 팀에서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사용하여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1,250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개 위치의 배송 사무소 관리자가 작업을 완료할 수 있었던 방식을 변경했습니다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이전에는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개의 시스템에 액세스하기 위해 오전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시에 시작하여 오전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시에 직원에게 브리핑하는 데 필요한 데이터를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추출했습니다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이것은 시간이 걸리고 스트레스를 유발하고 생산성을 제한하고 성과를 저해했습니다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무인 소프트웨어 로봇이 도입되어 데이터를 자동으로 추출하여 매일 아침 표준 형식으로 관리자에게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제공하게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되어서 주요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작업에 집중할 수 있도록 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79191" y="5271582"/>
            <a:ext cx="7358277" cy="1286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로봇을 사용하면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시스템을 더 쉽게 사용할 수 있으므로 </a:t>
            </a:r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상담원은 기술이 아닌 고객에게 집중할 수 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또한 교육시간이 단축되었습니다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로봇이 업무를 처리하여 직원이 복합적인 업무를 처리할 수 있게 되었습니다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피비 우즈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/ RMG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비즈니스 분석가</a:t>
            </a:r>
          </a:p>
        </p:txBody>
      </p:sp>
    </p:spTree>
    <p:extLst>
      <p:ext uri="{BB962C8B-B14F-4D97-AF65-F5344CB8AC3E}">
        <p14:creationId xmlns:p14="http://schemas.microsoft.com/office/powerpoint/2010/main" val="13431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기업이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있나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성공사례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9193" y="1558214"/>
            <a:ext cx="7358277" cy="96393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직원 성과급 제도에 대한 내부 감사는 오늘날 수천 명의 직원을 보유한 기업이 직면한 가장 어려운 활동 중 하나입니다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로봇 프로세스 자동화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(RPA)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소프트웨어는 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직원들이 수행하는 반복 작업을 자동화 함으로써 최적의 솔루션으로 부상했습니다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79192" y="2561091"/>
            <a:ext cx="7358277" cy="2731724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Lenovo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직원 성과급 감사 로봇을 개발하고 배포를 완료하는 데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일이 걸렸으며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로봇은 전 직원의 인보이스를 다운로드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확인 및 처리하여 경비 보고서를 자동으로 확인할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그룹의 글로벌 내부 감사 부서는 무작위 검사를 통해 직원 성과급을 정기적으로 검사합니다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여기에는 수천 개의 경비 보고서와 송장이 포함될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과거에 그룹은 모든 것을 수동으로 다운로드하고 감사를 실행하는 데 매달 최소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일을 소비하도록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명의 직원을 할당해야 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RPA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를 사용하여 로봇이 단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시간 만에 동일한 작업을 완료할 수 있어 매년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1500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시간의 인건비를 절약 하였습니다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로봇을 사용하여 내부 감사 보고서를 작성하는 데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일 을 절약 하였습니다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이는 이전보다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87%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단축된 시간입니다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오류 율이 매우 낮고 정확성이 뛰어납니다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이는 기업의 재정적 손실을 사전에 예방하는 중요한 단계입니다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이제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로봇은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Lenovo Group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의 강력한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＂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직원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＂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 되었습니다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로봇은 자동으로 시스템에 로그온하고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데이터를 탐색하고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정보를 조회하고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환급 보고서를 생성할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로봇을 통해 온라인 내부 감사를 효율적이고 원활하게 완료할 수 있으며 인력과 비용을 동시에 절감할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1658689"/>
            <a:ext cx="2988966" cy="200575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679192" y="5331761"/>
            <a:ext cx="7358277" cy="1179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RPA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Lenovo Group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은 이제 직원 성과급 감사를 위한 고급 시스템을 개발했습니다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이 솔루션은 주요 문제점을 해결 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결과는 상상 이상입니다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더 많은 기업이 우리의 성공적인 경험을 통해 혜택을 받고 </a:t>
            </a:r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비즈니스에 디지털 혁신을 가져올 수 있기를 바랍니다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보니 치우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/ Lenovo Group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의 글로벌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IT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운영 이사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사용해야 하나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0" y="2642062"/>
            <a:ext cx="10816160" cy="28336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4846933" y="1316480"/>
            <a:ext cx="2498133" cy="10352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7920" y="5475689"/>
            <a:ext cx="10816160" cy="88158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완전히 자동화된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RPA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를 경험해 보세요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여러분의 회사에 활력을 불어넣어 줄 것입니다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94" y="2391510"/>
            <a:ext cx="3073357" cy="31301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사용해야 하나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4846933" y="1316480"/>
            <a:ext cx="2498133" cy="10352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900154" y="5642263"/>
            <a:ext cx="2628036" cy="88158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2021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가트너 매직 쿼드런트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로보틱 프로세스 오토메이션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UiPath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년 연속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부문 리더로 선정되었습니다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163" y="2260883"/>
            <a:ext cx="3295514" cy="34063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04041" y="5606988"/>
            <a:ext cx="3363063" cy="88158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UiPath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가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최신 오퍼링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전략 및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시장 입지 범주에서 가장 높은 점수를 받아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부문에서 리더로 선정되었습니다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46933" y="2954834"/>
            <a:ext cx="602902" cy="241160"/>
          </a:xfrm>
          <a:prstGeom prst="round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66096" y="2857343"/>
            <a:ext cx="602902" cy="241160"/>
          </a:xfrm>
          <a:prstGeom prst="round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사용해야 하나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920" y="1141079"/>
            <a:ext cx="10816160" cy="77270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UiPath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사용자들의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성공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사례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64" y="2028706"/>
            <a:ext cx="7858858" cy="114534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365" y="3288974"/>
            <a:ext cx="7858858" cy="171827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364" y="5122170"/>
            <a:ext cx="7858858" cy="118718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06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9770" b="10679"/>
          <a:stretch/>
        </p:blipFill>
        <p:spPr>
          <a:xfrm>
            <a:off x="0" y="2147638"/>
            <a:ext cx="12192000" cy="23634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78776" y="4914201"/>
            <a:ext cx="5525031" cy="13961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문의하실 내용이 있으시면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부담 없이 연락주세요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밝고 자세히 안내해 드리겠습니다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김민상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010-2571-3111</a:t>
            </a:r>
          </a:p>
          <a:p>
            <a:pPr algn="ctr"/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kuick1@naver.com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1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SWOT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11241" y="2008193"/>
            <a:ext cx="5409709" cy="3761118"/>
            <a:chOff x="2931199" y="1807233"/>
            <a:chExt cx="5409709" cy="3761118"/>
          </a:xfrm>
        </p:grpSpPr>
        <p:sp>
          <p:nvSpPr>
            <p:cNvPr id="2" name="직사각형 1"/>
            <p:cNvSpPr/>
            <p:nvPr/>
          </p:nvSpPr>
          <p:spPr>
            <a:xfrm>
              <a:off x="2931199" y="1807233"/>
              <a:ext cx="2708694" cy="1880559"/>
            </a:xfrm>
            <a:prstGeom prst="rect">
              <a:avLst/>
            </a:prstGeom>
            <a:solidFill>
              <a:srgbClr val="E96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29845" y="1807233"/>
              <a:ext cx="2708694" cy="1880559"/>
            </a:xfrm>
            <a:prstGeom prst="rect">
              <a:avLst/>
            </a:prstGeom>
            <a:solidFill>
              <a:srgbClr val="77B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31199" y="3687792"/>
              <a:ext cx="2708694" cy="1880559"/>
            </a:xfrm>
            <a:prstGeom prst="rect">
              <a:avLst/>
            </a:prstGeom>
            <a:solidFill>
              <a:srgbClr val="288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32214" y="3687792"/>
              <a:ext cx="2708694" cy="1880559"/>
            </a:xfrm>
            <a:prstGeom prst="rect">
              <a:avLst/>
            </a:prstGeom>
            <a:solidFill>
              <a:srgbClr val="646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SWOT분석 개념과 장단점 분석 및 글로벌기업들의 SWOT분석 사례분석 및 나자신에대한 SWOT분석 - 경제경영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7" t="24568" r="17514" b="37718"/>
            <a:stretch/>
          </p:blipFill>
          <p:spPr bwMode="auto">
            <a:xfrm>
              <a:off x="4859895" y="3053751"/>
              <a:ext cx="1544756" cy="1268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411241" y="2175568"/>
            <a:ext cx="2708695" cy="13961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강력한 제품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준비된 제품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4911" y="2178100"/>
            <a:ext cx="2708695" cy="13961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 시장에 진입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미국속도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한국속도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01192" y="3884392"/>
            <a:ext cx="2708695" cy="188491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시대 돌입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준비된 </a:t>
            </a:r>
            <a:r>
              <a:rPr lang="ko-KR" altLang="en-US" sz="105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제품력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인건비상승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복지제도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인력을 대체함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29984" y="3891284"/>
            <a:ext cx="2708695" cy="188491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경쟁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소비자가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인지하지 못함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노동조합의 반대 우려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법이 변하면</a:t>
            </a:r>
            <a:r>
              <a:rPr lang="en-US" altLang="ko-KR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신속한 대형 업데이트 필요 </a:t>
            </a:r>
            <a:endParaRPr lang="en-US" altLang="ko-KR" sz="10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70927" y="2008193"/>
            <a:ext cx="984738" cy="18830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부각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70927" y="3886220"/>
            <a:ext cx="984738" cy="1883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994254" y="2008193"/>
            <a:ext cx="984738" cy="18830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4254" y="3886220"/>
            <a:ext cx="984738" cy="1883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극복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9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김민상의 영업전략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5373" y="1317596"/>
            <a:ext cx="4631689" cy="219472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600" b="1" dirty="0">
                <a:solidFill>
                  <a:schemeClr val="tx1"/>
                </a:solidFill>
              </a:rPr>
              <a:t>UiPath</a:t>
            </a:r>
            <a:r>
              <a:rPr lang="ko-KR" altLang="en-US" sz="1600" b="1" dirty="0">
                <a:solidFill>
                  <a:schemeClr val="tx1"/>
                </a:solidFill>
              </a:rPr>
              <a:t>의 강점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5374" y="1537068"/>
            <a:ext cx="6272529" cy="10631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0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UiPath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제안하는 형식으로 영업전략을 제시해 보았습니다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저는 영업부분에서 업무효율화와 비용절감을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제품의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매력으로 보았습니다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한국의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시장은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도입단계이기 때문에 좋은 제품임에도 불구하고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많은 어려움이 있을 것이라고 생각합니다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결국은 성공하게 된다는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비전을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바라본다면 좋은 결과물이 나올 것이라고 생각합니다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5373" y="2951324"/>
            <a:ext cx="4631689" cy="219472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ko-KR" altLang="en-US" sz="1600" b="1" dirty="0" smtClean="0">
                <a:solidFill>
                  <a:schemeClr val="tx1"/>
                </a:solidFill>
              </a:rPr>
              <a:t>비전을 </a:t>
            </a:r>
            <a:r>
              <a:rPr lang="ko-KR" altLang="en-US" sz="1600" b="1" dirty="0">
                <a:solidFill>
                  <a:schemeClr val="tx1"/>
                </a:solidFill>
              </a:rPr>
              <a:t>가지고 있는가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95374" y="3170796"/>
            <a:ext cx="6272529" cy="11454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싸움은 어떤 사람이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비전을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볼 것인가에 대한 문제인 것 같습니다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저는 파이썬을 이용하여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제작해본 경험이 있으며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윈도우 매크로 프로그램을 사용해본 경험이 있습니다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앞으로 아무도 모르게 다가올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혁명은 조용하게 모든 것을 바꿔 놓을 것입니다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콜 센터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STT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주민등록증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인식을 보았습니다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제가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 동안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준비해온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이미진 인식에 대한 기능은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고객에게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설명하는데 도움을 줄 것이라고 생각합니다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5373" y="4585052"/>
            <a:ext cx="5763432" cy="279998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ko-KR" altLang="en-US" sz="1600" b="1" dirty="0">
                <a:solidFill>
                  <a:schemeClr val="tx1"/>
                </a:solidFill>
              </a:rPr>
              <a:t>눈에 보이지 않는 혁신과 변화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주도권을 누가 잡을 것인가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95374" y="4875258"/>
            <a:ext cx="6272529" cy="1611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0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우리 앞에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준비된 열매나무가 너무나 많습니다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열매들이 너무 많이 열려있고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약간의 도구만 구한다면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엄청나게 많은 과일을 따 낼 수 있습니다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 열매를 쳐다보고 아무 노력도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하지 않고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나무만 바라 보는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것은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동네 새들에게 빼앗길 뿐입니다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우리에게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강력한 동기부여가 주어지고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목표만 설정된다면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우리동네의 열매는 우리가 모두 가져갈 수가 있습니다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이것이 저의 역량입니다</a:t>
            </a: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적극적인 마인드와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전략적인 사고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그리고 동기부여는 저의 큰 장점입니다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기회를 주신다면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열매 따는 일에 참여하고 싶습니다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79164" y="5592913"/>
            <a:ext cx="7853681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https://share.streamlit.io/kuick1kim/01colap/main/streamlit/biup.py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3" y="1702137"/>
            <a:ext cx="4348073" cy="31232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김민상의 영업전략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0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9770" b="10679"/>
          <a:stretch/>
        </p:blipFill>
        <p:spPr>
          <a:xfrm>
            <a:off x="0" y="2171038"/>
            <a:ext cx="12192000" cy="23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33880" y="1844041"/>
            <a:ext cx="8844280" cy="7670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RPA(Robotic Process Automation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반복적으로 처리해야 하는 단순 업무를 </a:t>
            </a:r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소프트웨어로 자동화하는 기술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’입니다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1520" y="1371600"/>
            <a:ext cx="313436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1520" y="2890521"/>
            <a:ext cx="477520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 모든 업무를 처리합니다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33880" y="3388361"/>
            <a:ext cx="8844280" cy="7467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처리할 수 있는 작업으로는 </a:t>
            </a:r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데스크탑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기반 데이터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Citrix,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애플리케이션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이메일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IT, Office,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사람과의 상호 작용 등이 있습니다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작업을 로봇이 대신 처리해 드립니다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3880" y="5080000"/>
            <a:ext cx="6537960" cy="13004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반드시 </a:t>
            </a:r>
            <a:r>
              <a:rPr lang="ko-KR" altLang="en-US" sz="1600" b="1" dirty="0"/>
              <a:t>해야 하지만 개인적 성취나 경력에 도움이 되지 않는 작업을 로봇에 맡겨 회사 인재들이 능력을 마음껏 발휘하며 보다 고차원적인 업무에 주력할 수 있게 되었습니다</a:t>
            </a:r>
            <a:r>
              <a:rPr lang="en-US" altLang="ko-KR" sz="1600" b="1" dirty="0"/>
              <a:t>."</a:t>
            </a:r>
          </a:p>
          <a:p>
            <a:r>
              <a:rPr lang="en-US" altLang="ko-KR" sz="1600" b="1" dirty="0"/>
              <a:t>Javier Castellanos · </a:t>
            </a:r>
            <a:r>
              <a:rPr lang="ko-KR" altLang="en-US" sz="1600" dirty="0" smtClean="0"/>
              <a:t> </a:t>
            </a:r>
            <a:r>
              <a:rPr lang="en-US" altLang="ko-KR" sz="1600" dirty="0" smtClean="0"/>
              <a:t>Head of Robot Factory, Orange</a:t>
            </a:r>
            <a:endParaRPr lang="ko-KR" altLang="en-US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4262121"/>
            <a:ext cx="2118360" cy="21183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001520" y="4577079"/>
            <a:ext cx="477520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반복적인 업무를 처리합니다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8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0358" y="1801785"/>
            <a:ext cx="4239172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 팀에 소프트웨어 로봇이 필요한 이유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06101" y="2053246"/>
            <a:ext cx="4274443" cy="143780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꼭 당신 혼자만 처리 해야 할 업무인가요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과다한 업무를 즐겁게 받아 들이시나요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일이 힘들고 지치지는 않나요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실수를 절대로 한적이 없는 분인가요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  365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일하실 수 있으세요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회사가 원한다면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당신은 언제든지 출근하실 건가요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2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9063" b="17862"/>
          <a:stretch/>
        </p:blipFill>
        <p:spPr>
          <a:xfrm>
            <a:off x="6569530" y="1702295"/>
            <a:ext cx="3393997" cy="161885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797798" y="3925620"/>
            <a:ext cx="1725527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Attended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14412" y="4319287"/>
            <a:ext cx="2066788" cy="1754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컴퓨터에서 개인 비서 역할을 하며 사용자가 시작한 일련의 작업을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인계받아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단순하고 반복적인 작업을 완료함으로써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워크플로우를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효율화합니다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개입하는 로봇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43449" y="3925620"/>
            <a:ext cx="1783402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Unattended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1088" y="4319287"/>
            <a:ext cx="2066788" cy="1754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사람의 개입이 거의 필요 없이 백 오피스 기능을 대규모로 완료하는 데 필요한 집중적인 데이터 처리 와 데이터 관리 기능을 수행합니다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 혼자 해결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146975" y="3925620"/>
            <a:ext cx="1783402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하이브리드 로봇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6739" y="4319287"/>
            <a:ext cx="2066788" cy="1754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로봇을 조합하여 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솔루션에서 사용자 지원과 백엔드 처리 기능을 제공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인보이스 처리와 같은 복잡한 비즈니스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워크플로우의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완전 자동화를 실행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1671" y="1323388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Fully unattended /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무인 프로세스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0682" y="1705545"/>
            <a:ext cx="7548057" cy="184679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무인 로봇이 자동으로 필요한 모든 단계를 수행합니다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우리는 이것을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Fully unattended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이라고 부릅니다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SAP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Oracle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같은 백엔드 시스템에 데이터 입력 및 업데이트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1" y="4087906"/>
            <a:ext cx="3830744" cy="21763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5" y="1469210"/>
            <a:ext cx="3829580" cy="217564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511671" y="3995193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partially unattended /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약간의 작업을 미리 수행해야 할 때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0682" y="4330459"/>
            <a:ext cx="7306518" cy="211347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약간의 작업을 미리 수행해야 할 때 사용자가 시스템을 준비하고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버튼을 누르면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무인 로봇이 인계 받습니다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이를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“partially unattended”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이라고 합니다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기업 포탈에 입력된 새 레코드를 선택하고 처리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1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" y="1455768"/>
            <a:ext cx="3839967" cy="218154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296010" y="1311158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human in the loop. 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11671" y="1562618"/>
            <a:ext cx="7327780" cy="22847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 당신이 결정을 내려야 할 때만 당신의 명령을 듣습니다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선택하여 결정하면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자동으로 데이터베이스에 업로드 됩니다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스캔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품질이 낮은 곳에서 확인을 기다립니다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11671" y="4158729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interval approach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2249" y="4661650"/>
            <a:ext cx="7146624" cy="165321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사람이 수행 중인 작업을 모니터링하고 있다가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작업이 처리된 부분을 스스로 인지하여 업무를 인계 받습니다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완료되면 프로세스를 다시 사람에게 전달합니다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로봇이 가져오고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자동으로 다른 시스템 및 데이터베이스로 보냅니다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" y="4306109"/>
            <a:ext cx="3839967" cy="21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1671" y="1219213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떠나지 않고 항상 당신 옆에 있습니다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842" y="1525478"/>
            <a:ext cx="7125357" cy="195882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내의 작업은 사용자와 로봇으로 나뉘어서 작업합니다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여러분이 앞에서 일하는 동안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 나머지 작업을 백그라운드에서 실행합니다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 분석가는 직원 온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보딩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프로세스 업무 중에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HR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시스템을 업데이트 하도록 로봇을 트리거합니다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11671" y="3829475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프런트 오피스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 오피스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모든 업무를 동시에 처리합니다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40576" y="4145774"/>
            <a:ext cx="7310525" cy="238022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Attended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nattended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로봇이 동시에 일을 합니다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여러분과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무인로봇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유인로봇 셋이 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동일 프로세스에서 동시에 작업할 수 있습니다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b="1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이것이 우리가 자랑하는 하이브리드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로봇입니다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고객이 전화를 걸면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Attended</a:t>
            </a:r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봇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콜 센터 상담원에게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확인할 고객 세부 정보가 포함된 양식을 제공합니다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확인되면 자동으로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nattended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고객 정보를 수집합니다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0" y="1358347"/>
            <a:ext cx="3845325" cy="21845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9" y="3889857"/>
            <a:ext cx="3845326" cy="24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84950" y="1215247"/>
            <a:ext cx="6814062" cy="88094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 out more</a:t>
            </a:r>
            <a:endParaRPr lang="ko-KR" altLang="en-US" sz="20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84950" y="1841377"/>
            <a:ext cx="7599871" cy="256748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UiPath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비용을 절감하는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소프트웨어를 제공하는 데 중점을 두고 있습니다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효율성을 높이고 우수한 고객 경험을 제공하는 데 도움이 됩니다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강력하고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사용하기 쉬운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당사 소프트웨어를 사용하면 광범위하고 반복적인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프로세스를 빠르고 정확하게 처리할 수 있는 로봇을 개발하고 훈련할 수 있습니다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비용을 절감하고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직원의 업무처리를 쉽게 도와주세요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1573959"/>
            <a:ext cx="3779581" cy="21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97408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나와 우리 회사에 반드시 필요한가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1520" y="1371600"/>
            <a:ext cx="85648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소기업과 쇠퇴기를 걷는 기업에게는 필요하지 않습니다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제품수명주기 이론 (PLC전략, Product Life Cycle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10417" r="2170" b="4306"/>
          <a:stretch/>
        </p:blipFill>
        <p:spPr bwMode="auto">
          <a:xfrm>
            <a:off x="1437640" y="2133600"/>
            <a:ext cx="9779000" cy="288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39760" y="2235200"/>
            <a:ext cx="1330960" cy="202184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쇠퇴기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불필요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20240" y="2235200"/>
            <a:ext cx="1330960" cy="202184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35680" y="2235200"/>
            <a:ext cx="1330960" cy="2021840"/>
          </a:xfrm>
          <a:prstGeom prst="rect">
            <a:avLst/>
          </a:prstGeom>
          <a:solidFill>
            <a:srgbClr val="FF000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반드시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20640" y="2235200"/>
            <a:ext cx="1330960" cy="2021840"/>
          </a:xfrm>
          <a:prstGeom prst="rect">
            <a:avLst/>
          </a:prstGeom>
          <a:solidFill>
            <a:srgbClr val="FF000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반드시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80200" y="2235200"/>
            <a:ext cx="1330960" cy="202184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92439" y="5123374"/>
            <a:ext cx="9540240" cy="14046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초 격차를 달성해야 하는 도입기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성장기 분야를 지나고 있는 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여러분의 회사에 경쟁력을 더해 줄 것입니다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성숙기 이후의 산업에서는 비용절감 차원에서 필요합니다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산업에서는 적은 인력으로 많은 성과를 도출이 필요할 때 로봇이 도움을 줄 것입니다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1553</Words>
  <Application>Microsoft Office PowerPoint</Application>
  <PresentationFormat>와이드스크린</PresentationFormat>
  <Paragraphs>222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</dc:creator>
  <cp:lastModifiedBy>kms</cp:lastModifiedBy>
  <cp:revision>39</cp:revision>
  <dcterms:created xsi:type="dcterms:W3CDTF">2021-12-05T06:52:08Z</dcterms:created>
  <dcterms:modified xsi:type="dcterms:W3CDTF">2021-12-21T05:45:29Z</dcterms:modified>
</cp:coreProperties>
</file>