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DHT11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the Egg Well Done?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環境說明-BCM vs BROAD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於本次作業中，我們首次應用到 BCM 腳位作為程式開發(藍框部分)。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525" y="1553500"/>
            <a:ext cx="4464599" cy="31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環境說明-BCM vs BROAD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37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BROAD(</a:t>
            </a:r>
            <a:r>
              <a:rPr lang="zh-TW"/>
              <a:t>紅框</a:t>
            </a:r>
            <a:r>
              <a:rPr lang="zh-TW"/>
              <a:t>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可定位所有針腳即使非 GPIO，但部分不能自定義輸出入(非 GPIO)。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BCM(藍框)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僅能定位 GPIO 針腳。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625" y="1304388"/>
            <a:ext cx="4464599" cy="31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關鍵程式碼片段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初始化程式資訊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腳位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總量測時間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量測間隔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24" y="2330974"/>
            <a:ext cx="3079025" cy="11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關鍵程式碼片段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啟動 DHT 模組量測並顯示溫度濕度於銀幕上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DHT.read_retry(11, BCM_PIN)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使用 DHT11 模組，因此第一個參數為 11。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24" y="2182550"/>
            <a:ext cx="5482950" cy="1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關鍵程式碼片段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啟動 DHT 模組量測並顯示溫度濕度於銀幕上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DHT.read_retry(11, BCM_PIN)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Adafruit_DHT </a:t>
            </a:r>
            <a:r>
              <a:rPr lang="zh-TW"/>
              <a:t>模組使用 BCM 腳位定址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這邊填入 DHT 模組的 &lt;Data&gt; 針腳所接的 GPIO 的 BCM_PIN id。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24" y="2403100"/>
            <a:ext cx="5482950" cy="1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關鍵程式碼片段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啟動 DHT 模組量測並顯示溫度濕度於銀幕上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time.sleep(DELAY)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接著在每次回圈的最後加入 DELAY 秒的阻塞。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49" y="2208525"/>
            <a:ext cx="5482950" cy="1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關鍵程式碼片段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其他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請勿使用 sudo python setup.py install 安裝，可能會將其安裝至 python2 上，而非 python3。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安裝前請確保以下套件以正確安裝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build-essential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python-dev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本次將試著使用外部涵式庫方便開發。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主要利用 Adafruit_DHT read / read_retry 透過 DHT11 模組取得溫度與濕度。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read / read_retry 兩者差距僅為 read_retry 若無法讀取到正確數值則會再次嘗試讀取，read 則直接回傳 (None, None)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程式說明(Cont.)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import Adafruit_DHT as DHT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(h, t) = DHT.read_retry(&lt;dht_version&gt;, &lt;bcm_pin&gt;)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dht_version: DHT </a:t>
            </a:r>
            <a:r>
              <a:rPr lang="zh-TW"/>
              <a:t>模組版本，Lab 使用 DHT11 故為 11。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bcm_pin: 接收data 之腳位，以 BCM 方法定位，為當初接上 raspberry pi GPIO 的腳位。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 (Humudity): 濕度，以浮點數表示。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 (Temp): 溫度，以浮點數表示。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作業要求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參考範例程式碼實作以下程式，並以規定介面執行：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./getHT.py [bcm_pin] [condition] [monit_time] [callback_cmd]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使用 Adafruit_DHT 函式庫實作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bcm_pin: 讀取資料之針腳 (data)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monit_time: 觀測時長，時間超過則返回。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condition: 事件觸發條件，觸發後將執行(</a:t>
            </a:r>
            <a:r>
              <a:rPr lang="zh-TW">
                <a:solidFill>
                  <a:srgbClr val="FF9900"/>
                </a:solidFill>
              </a:rPr>
              <a:t>exec</a:t>
            </a:r>
            <a:r>
              <a:rPr lang="zh-TW"/>
              <a:t> 系列函式) callback_cmd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zh-TW"/>
              <a:t>語法為 Python 布林運算之組合 其中 t 代表目前溫度， h 則為目前濕度，輸入數字為浮點數。(</a:t>
            </a:r>
            <a:r>
              <a:rPr lang="zh-TW">
                <a:solidFill>
                  <a:srgbClr val="FF9900"/>
                </a:solidFill>
              </a:rPr>
              <a:t>eval</a:t>
            </a:r>
            <a:r>
              <a:rPr lang="zh-TW"/>
              <a:t> 系列函式)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t&gt;1: 當 </a:t>
            </a:r>
            <a:r>
              <a:rPr lang="zh-TW">
                <a:solidFill>
                  <a:srgbClr val="FF0000"/>
                </a:solidFill>
              </a:rPr>
              <a:t>溫度高於 1度</a:t>
            </a:r>
            <a:r>
              <a:rPr lang="zh-TW"/>
              <a:t> 時觸發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t&gt;1.1 &amp; h&gt;0.43: 當 </a:t>
            </a:r>
            <a:r>
              <a:rPr lang="zh-TW">
                <a:solidFill>
                  <a:srgbClr val="FF0000"/>
                </a:solidFill>
              </a:rPr>
              <a:t>溫度高於 1.1 度 且 濕度高於 43%</a:t>
            </a:r>
            <a:r>
              <a:rPr lang="zh-TW"/>
              <a:t> 時觸發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t*100&gt;h: 當 </a:t>
            </a:r>
            <a:r>
              <a:rPr lang="zh-TW">
                <a:solidFill>
                  <a:srgbClr val="FF0000"/>
                </a:solidFill>
              </a:rPr>
              <a:t>溫度乘以100倍大於濕度</a:t>
            </a:r>
            <a:r>
              <a:rPr lang="zh-TW"/>
              <a:t> 時觸發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程式使用 eval、exec 時必須確保傳入字串沒有安全性疑慮，因此請再三檢查欲執行的字串。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器材準備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環境建置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硬體接線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軟體配置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環境說明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關鍵程式碼片段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程式說明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作業要求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Q&amp;A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70751" t="0"/>
          <a:stretch/>
        </p:blipFill>
        <p:spPr>
          <a:xfrm>
            <a:off x="414250" y="1629450"/>
            <a:ext cx="2674476" cy="2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250" y="1236075"/>
            <a:ext cx="5776373" cy="32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器材準備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線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raspberry pi 3B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USB 傳輸線 *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DHT11 *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麵包板(夠大就好) * 1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600" y="1358447"/>
            <a:ext cx="4313952" cy="2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環境建置-硬體接線</a:t>
            </a:r>
            <a:r>
              <a:rPr lang="zh-TW"/>
              <a:t>(BOARD)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73075" y="113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DHT11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GND </a:t>
            </a:r>
            <a:r>
              <a:rPr lang="zh-TW"/>
              <a:t>腳位接上 pi 之 GND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DATA </a:t>
            </a:r>
            <a:r>
              <a:rPr lang="zh-TW"/>
              <a:t>接上任一 GPIO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VCC 接上 5v 電源針腳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27677" l="46551" r="31897" t="0"/>
          <a:stretch/>
        </p:blipFill>
        <p:spPr>
          <a:xfrm>
            <a:off x="2700250" y="2539525"/>
            <a:ext cx="928224" cy="1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52" y="973025"/>
            <a:ext cx="4962249" cy="34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環境建置-軟體配置(同 lab1)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文字編輯器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apt-get install vim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其他環境相關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apt-get install git build-essential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GPIO 相依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apt-get install python3-dev python3-rpi.gpio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pip3 install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apt-get install python3-pip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ipython3 install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-H pip3 install ipython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環境建置-軟體配置(Cont.)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Adafruit_Python_DHT 函</a:t>
            </a:r>
            <a:r>
              <a:rPr lang="zh-TW"/>
              <a:t>式庫安裝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cd ~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 clone https://github.com/adafruit/Adafruit_Python_DHT.git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cd ~/Adafruit_Python_DHT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python3 setup.py install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P.S. 此函式庫以 </a:t>
            </a:r>
            <a:r>
              <a:rPr lang="zh-TW">
                <a:solidFill>
                  <a:srgbClr val="FF0000"/>
                </a:solidFill>
              </a:rPr>
              <a:t>GPIO.BCM </a:t>
            </a:r>
            <a:r>
              <a:rPr lang="zh-TW"/>
              <a:t>作為 Pin 腳編號方法。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環境說明-</a:t>
            </a:r>
            <a:r>
              <a:rPr lang="zh-TW"/>
              <a:t>DHT適用套件(Adafruit_Python_DHT)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4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設計與製造開放原始碼之電子硬體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DHT11</a:t>
            </a:r>
            <a:endParaRPr>
              <a:solidFill>
                <a:srgbClr val="FF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DHT22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DHT2302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軟體套件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Adafruit_Python_DHT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環境說明-DHT適用套件(Adafruit_Python_DHT)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zh-TW"/>
              <a:t>由於 DHT 模組本身輸出複雜性，這邊使用 Adafruit 所提供的 DHT 模組。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安裝方式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 clone https://github.com /adafruit/Adafruit_Python_DHT.git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sudo python3 setup.py install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環境說明-DHT適用套件(Adafruit_Python_DHT)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模組名稱 Adafruit_DHT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import Adafruit_DHT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Pin 腳採用 BCM 定位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Adafruit_DHT.read_retry([sensor型號], BCM_PIN)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sensor 型號根據所購買的型號而有所不同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11</a:t>
            </a:r>
            <a:endParaRPr>
              <a:solidFill>
                <a:srgbClr val="FF0000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22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2302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