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0" r:id="rId4"/>
    <p:sldId id="257" r:id="rId5"/>
    <p:sldId id="259" r:id="rId6"/>
    <p:sldId id="271" r:id="rId7"/>
    <p:sldId id="258" r:id="rId8"/>
    <p:sldId id="264" r:id="rId9"/>
    <p:sldId id="265" r:id="rId10"/>
    <p:sldId id="266" r:id="rId11"/>
    <p:sldId id="267" r:id="rId12"/>
    <p:sldId id="269" r:id="rId13"/>
    <p:sldId id="260" r:id="rId14"/>
    <p:sldId id="261" r:id="rId15"/>
    <p:sldId id="262" r:id="rId16"/>
    <p:sldId id="26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1980848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350939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3033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821759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1545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120912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3353736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107726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209389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93464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126376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297756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390419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2177579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7829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7682E98-5C2C-48E1-870C-F5B66980CDE8}" type="datetimeFigureOut">
              <a:rPr kumimoji="1" lang="ja-JP" altLang="en-US" smtClean="0"/>
              <a:t>2016/5/22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185131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682E98-5C2C-48E1-870C-F5B66980CDE8}" type="datetimeFigureOut">
              <a:rPr kumimoji="1" lang="ja-JP" altLang="en-US" smtClean="0"/>
              <a:t>2016/5/22</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37BD50-CB5D-4FF0-94D8-45763D9BFCB9}" type="slidenum">
              <a:rPr kumimoji="1" lang="ja-JP" altLang="en-US" smtClean="0"/>
              <a:t>‹#›</a:t>
            </a:fld>
            <a:endParaRPr kumimoji="1" lang="ja-JP" altLang="en-US"/>
          </a:p>
        </p:txBody>
      </p:sp>
    </p:spTree>
    <p:extLst>
      <p:ext uri="{BB962C8B-B14F-4D97-AF65-F5344CB8AC3E}">
        <p14:creationId xmlns:p14="http://schemas.microsoft.com/office/powerpoint/2010/main" val="881038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 y="0"/>
            <a:ext cx="12192001" cy="6858000"/>
          </a:xfrm>
          <a:prstGeom prst="rect">
            <a:avLst/>
          </a:prstGeom>
        </p:spPr>
      </p:pic>
      <p:sp>
        <p:nvSpPr>
          <p:cNvPr id="3" name="サブタイトル 2"/>
          <p:cNvSpPr>
            <a:spLocks noGrp="1"/>
          </p:cNvSpPr>
          <p:nvPr>
            <p:ph type="subTitle" idx="1"/>
          </p:nvPr>
        </p:nvSpPr>
        <p:spPr>
          <a:xfrm>
            <a:off x="3695631" y="5749603"/>
            <a:ext cx="7766936" cy="1096899"/>
          </a:xfrm>
        </p:spPr>
        <p:txBody>
          <a:bodyPr/>
          <a:lstStyle/>
          <a:p>
            <a:r>
              <a:rPr kumimoji="1" lang="ja-JP" altLang="en-US" dirty="0" smtClean="0"/>
              <a:t>作成者：毛利　直裕</a:t>
            </a:r>
            <a:endParaRPr kumimoji="1" lang="en-US" altLang="ja-JP" dirty="0" smtClean="0"/>
          </a:p>
          <a:p>
            <a:r>
              <a:rPr lang="ja-JP" altLang="en-US" dirty="0" smtClean="0"/>
              <a:t>作成日時：</a:t>
            </a:r>
            <a:r>
              <a:rPr lang="en-US" altLang="ja-JP" dirty="0" smtClean="0"/>
              <a:t>2015</a:t>
            </a:r>
            <a:r>
              <a:rPr lang="ja-JP" altLang="en-US" dirty="0" smtClean="0"/>
              <a:t>年９月５日</a:t>
            </a:r>
            <a:endParaRPr kumimoji="1" lang="ja-JP" altLang="en-US" dirty="0"/>
          </a:p>
        </p:txBody>
      </p:sp>
    </p:spTree>
    <p:extLst>
      <p:ext uri="{BB962C8B-B14F-4D97-AF65-F5344CB8AC3E}">
        <p14:creationId xmlns:p14="http://schemas.microsoft.com/office/powerpoint/2010/main" val="671068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ルール詳細③</a:t>
            </a:r>
            <a:endParaRPr kumimoji="1" lang="ja-JP" altLang="en-US" sz="5400" dirty="0"/>
          </a:p>
        </p:txBody>
      </p:sp>
      <p:sp>
        <p:nvSpPr>
          <p:cNvPr id="3" name="コンテンツ プレースホルダー 2"/>
          <p:cNvSpPr>
            <a:spLocks noGrp="1"/>
          </p:cNvSpPr>
          <p:nvPr>
            <p:ph idx="1"/>
          </p:nvPr>
        </p:nvSpPr>
        <p:spPr/>
        <p:txBody>
          <a:bodyPr>
            <a:normAutofit/>
          </a:bodyPr>
          <a:lstStyle/>
          <a:p>
            <a:r>
              <a:rPr lang="ja-JP" altLang="en-US" dirty="0" smtClean="0"/>
              <a:t>「</a:t>
            </a:r>
            <a:r>
              <a:rPr lang="ja-JP" altLang="en-US" dirty="0"/>
              <a:t>集計</a:t>
            </a:r>
            <a:r>
              <a:rPr lang="ja-JP" altLang="en-US" dirty="0" smtClean="0"/>
              <a:t>」</a:t>
            </a:r>
            <a:endParaRPr lang="en-US" altLang="ja-JP" dirty="0" smtClean="0"/>
          </a:p>
          <a:p>
            <a:pPr lvl="1"/>
            <a:r>
              <a:rPr lang="ja-JP" altLang="en-US" sz="1800" dirty="0" smtClean="0"/>
              <a:t>参加者は交換</a:t>
            </a:r>
            <a:r>
              <a:rPr lang="ja-JP" altLang="en-US" sz="1800" dirty="0"/>
              <a:t>タイム終了後の人気度ランキング発表を受け</a:t>
            </a:r>
            <a:r>
              <a:rPr lang="ja-JP" altLang="en-US" sz="1800" dirty="0" smtClean="0"/>
              <a:t>、自身</a:t>
            </a:r>
            <a:r>
              <a:rPr lang="ja-JP" altLang="en-US" sz="1800" dirty="0"/>
              <a:t>のポイントを</a:t>
            </a:r>
            <a:r>
              <a:rPr lang="ja-JP" altLang="en-US" sz="1800" dirty="0" smtClean="0"/>
              <a:t>計算する。ポイント</a:t>
            </a:r>
            <a:r>
              <a:rPr lang="ja-JP" altLang="en-US" sz="1800" dirty="0"/>
              <a:t>計算方法は以下の</a:t>
            </a:r>
            <a:r>
              <a:rPr lang="ja-JP" altLang="en-US" sz="1800" dirty="0" smtClean="0"/>
              <a:t>通り。</a:t>
            </a:r>
            <a:endParaRPr lang="ja-JP" altLang="en-US" sz="1800" dirty="0"/>
          </a:p>
          <a:p>
            <a:r>
              <a:rPr lang="en-US" altLang="ja-JP" dirty="0"/>
              <a:t>(</a:t>
            </a:r>
            <a:r>
              <a:rPr lang="ja-JP" altLang="en-US" dirty="0"/>
              <a:t>１</a:t>
            </a:r>
            <a:r>
              <a:rPr lang="en-US" altLang="ja-JP" dirty="0"/>
              <a:t>)</a:t>
            </a:r>
            <a:r>
              <a:rPr lang="ja-JP" altLang="en-US" dirty="0"/>
              <a:t>市場価値ベスト１、ベスト２のモノがあれば、それぞれ＋１００ポイント、＋５０ポイント</a:t>
            </a:r>
          </a:p>
          <a:p>
            <a:r>
              <a:rPr lang="en-US" altLang="ja-JP" dirty="0"/>
              <a:t>(</a:t>
            </a:r>
            <a:r>
              <a:rPr lang="ja-JP" altLang="en-US" dirty="0"/>
              <a:t>２</a:t>
            </a:r>
            <a:r>
              <a:rPr lang="en-US" altLang="ja-JP" dirty="0"/>
              <a:t>)</a:t>
            </a:r>
            <a:r>
              <a:rPr lang="ja-JP" altLang="en-US" dirty="0"/>
              <a:t>逆に市場価値ワースト１、ワースト２のモノがあれば、それぞれ－１００ポイント、－５０ポイント</a:t>
            </a:r>
          </a:p>
          <a:p>
            <a:r>
              <a:rPr lang="en-US" altLang="ja-JP" dirty="0"/>
              <a:t>(</a:t>
            </a:r>
            <a:r>
              <a:rPr lang="ja-JP" altLang="en-US" dirty="0"/>
              <a:t>３</a:t>
            </a:r>
            <a:r>
              <a:rPr lang="en-US" altLang="ja-JP" dirty="0"/>
              <a:t>)</a:t>
            </a:r>
            <a:r>
              <a:rPr lang="ja-JP" altLang="en-US" dirty="0"/>
              <a:t>自分が投票したモノがあれば＋３０</a:t>
            </a:r>
            <a:r>
              <a:rPr lang="ja-JP" altLang="en-US" dirty="0" smtClean="0"/>
              <a:t>ポイント</a:t>
            </a:r>
            <a:endParaRPr lang="en-US" altLang="ja-JP" dirty="0" smtClean="0"/>
          </a:p>
          <a:p>
            <a:r>
              <a:rPr lang="en-US" altLang="ja-JP" dirty="0" smtClean="0"/>
              <a:t>※</a:t>
            </a:r>
            <a:r>
              <a:rPr lang="ja-JP" altLang="en-US" dirty="0"/>
              <a:t>　</a:t>
            </a:r>
            <a:r>
              <a:rPr lang="ja-JP" altLang="en-US" dirty="0" smtClean="0"/>
              <a:t>同じ</a:t>
            </a:r>
            <a:r>
              <a:rPr lang="ja-JP" altLang="en-US" dirty="0"/>
              <a:t>モノの交換は</a:t>
            </a:r>
            <a:r>
              <a:rPr lang="en-US" altLang="ja-JP" dirty="0"/>
              <a:t>1</a:t>
            </a:r>
            <a:r>
              <a:rPr lang="ja-JP" altLang="en-US" dirty="0"/>
              <a:t>度</a:t>
            </a:r>
            <a:r>
              <a:rPr lang="ja-JP" altLang="en-US" dirty="0" smtClean="0"/>
              <a:t>まで。 </a:t>
            </a:r>
            <a:r>
              <a:rPr lang="ja-JP" altLang="en-US" dirty="0"/>
              <a:t>市場価値で発生するポイントと投票したモノで発生するポイントが被った</a:t>
            </a:r>
            <a:r>
              <a:rPr lang="ja-JP" altLang="en-US" dirty="0" smtClean="0"/>
              <a:t>場合は合算する。</a:t>
            </a:r>
            <a:endParaRPr lang="ja-JP" altLang="en-US" dirty="0"/>
          </a:p>
          <a:p>
            <a:endParaRPr kumimoji="1" lang="ja-JP" altLang="en-US" dirty="0"/>
          </a:p>
        </p:txBody>
      </p:sp>
    </p:spTree>
    <p:extLst>
      <p:ext uri="{BB962C8B-B14F-4D97-AF65-F5344CB8AC3E}">
        <p14:creationId xmlns:p14="http://schemas.microsoft.com/office/powerpoint/2010/main" val="2334280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ルール詳細④</a:t>
            </a:r>
            <a:endParaRPr kumimoji="1" lang="ja-JP" altLang="en-US" sz="5400" dirty="0"/>
          </a:p>
        </p:txBody>
      </p:sp>
      <p:sp>
        <p:nvSpPr>
          <p:cNvPr id="3" name="コンテンツ プレースホルダー 2"/>
          <p:cNvSpPr>
            <a:spLocks noGrp="1"/>
          </p:cNvSpPr>
          <p:nvPr>
            <p:ph idx="1"/>
          </p:nvPr>
        </p:nvSpPr>
        <p:spPr/>
        <p:txBody>
          <a:bodyPr>
            <a:normAutofit/>
          </a:bodyPr>
          <a:lstStyle/>
          <a:p>
            <a:r>
              <a:rPr lang="ja-JP" altLang="en-US" sz="3200" dirty="0" smtClean="0"/>
              <a:t>「</a:t>
            </a:r>
            <a:r>
              <a:rPr lang="ja-JP" altLang="en-US" sz="3200" dirty="0"/>
              <a:t>結果発表</a:t>
            </a:r>
            <a:r>
              <a:rPr lang="ja-JP" altLang="en-US" sz="3200" dirty="0" smtClean="0"/>
              <a:t>」</a:t>
            </a:r>
            <a:endParaRPr lang="en-US" altLang="ja-JP" sz="3200" dirty="0" smtClean="0"/>
          </a:p>
          <a:p>
            <a:pPr lvl="1"/>
            <a:r>
              <a:rPr lang="ja-JP" altLang="en-US" sz="3200" dirty="0" smtClean="0"/>
              <a:t>計算</a:t>
            </a:r>
            <a:r>
              <a:rPr lang="ja-JP" altLang="en-US" sz="3200" dirty="0"/>
              <a:t>の結果、合計ポイントが最も高かった人が</a:t>
            </a:r>
            <a:r>
              <a:rPr lang="ja-JP" altLang="en-US" sz="3200" dirty="0" smtClean="0"/>
              <a:t>優勝。</a:t>
            </a:r>
            <a:endParaRPr lang="ja-JP" altLang="en-US" sz="3200" dirty="0"/>
          </a:p>
        </p:txBody>
      </p:sp>
    </p:spTree>
    <p:extLst>
      <p:ext uri="{BB962C8B-B14F-4D97-AF65-F5344CB8AC3E}">
        <p14:creationId xmlns:p14="http://schemas.microsoft.com/office/powerpoint/2010/main" val="19674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4144917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当日タイムスケジュール</a:t>
            </a:r>
            <a:endParaRPr kumimoji="1" lang="ja-JP" altLang="en-US" sz="5400" dirty="0"/>
          </a:p>
        </p:txBody>
      </p:sp>
      <p:sp>
        <p:nvSpPr>
          <p:cNvPr id="3" name="コンテンツ プレースホルダー 2"/>
          <p:cNvSpPr>
            <a:spLocks noGrp="1"/>
          </p:cNvSpPr>
          <p:nvPr>
            <p:ph idx="1"/>
          </p:nvPr>
        </p:nvSpPr>
        <p:spPr/>
        <p:txBody>
          <a:bodyPr>
            <a:normAutofit/>
          </a:bodyPr>
          <a:lstStyle/>
          <a:p>
            <a:r>
              <a:rPr kumimoji="1" lang="ja-JP" altLang="en-US" sz="2800" dirty="0" smtClean="0"/>
              <a:t>開場</a:t>
            </a:r>
            <a:endParaRPr kumimoji="1" lang="en-US" altLang="ja-JP" sz="2800" dirty="0" smtClean="0"/>
          </a:p>
          <a:p>
            <a:r>
              <a:rPr lang="ja-JP" altLang="en-US" sz="2800" dirty="0" smtClean="0"/>
              <a:t>受付</a:t>
            </a:r>
            <a:r>
              <a:rPr lang="en-US" altLang="ja-JP" sz="2800" dirty="0" smtClean="0"/>
              <a:t>(</a:t>
            </a:r>
            <a:r>
              <a:rPr lang="ja-JP" altLang="en-US" sz="2800" dirty="0" smtClean="0"/>
              <a:t>２０分</a:t>
            </a:r>
            <a:r>
              <a:rPr lang="en-US" altLang="ja-JP" sz="2800" dirty="0" smtClean="0"/>
              <a:t>)</a:t>
            </a:r>
          </a:p>
          <a:p>
            <a:r>
              <a:rPr lang="ja-JP" altLang="en-US" sz="2800" dirty="0" smtClean="0"/>
              <a:t>アイスブレイク</a:t>
            </a:r>
            <a:r>
              <a:rPr lang="en-US" altLang="ja-JP" sz="2800" dirty="0" smtClean="0"/>
              <a:t>(</a:t>
            </a:r>
            <a:r>
              <a:rPr lang="ja-JP" altLang="en-US" sz="2800" dirty="0" smtClean="0"/>
              <a:t>１０分</a:t>
            </a:r>
            <a:r>
              <a:rPr lang="en-US" altLang="ja-JP" sz="2800" dirty="0" smtClean="0"/>
              <a:t>)</a:t>
            </a:r>
          </a:p>
          <a:p>
            <a:r>
              <a:rPr lang="ja-JP" altLang="en-US" sz="2800" dirty="0"/>
              <a:t>趣旨</a:t>
            </a:r>
            <a:r>
              <a:rPr kumimoji="1" lang="ja-JP" altLang="en-US" sz="2800" dirty="0" smtClean="0"/>
              <a:t>説明</a:t>
            </a:r>
            <a:r>
              <a:rPr kumimoji="1" lang="en-US" altLang="ja-JP" sz="2800" dirty="0" smtClean="0"/>
              <a:t>(</a:t>
            </a:r>
            <a:r>
              <a:rPr kumimoji="1" lang="ja-JP" altLang="en-US" sz="2800" dirty="0" smtClean="0"/>
              <a:t>１０分</a:t>
            </a:r>
            <a:r>
              <a:rPr kumimoji="1" lang="en-US" altLang="ja-JP" sz="2800" dirty="0" smtClean="0"/>
              <a:t>)</a:t>
            </a:r>
          </a:p>
          <a:p>
            <a:r>
              <a:rPr lang="ja-JP" altLang="en-US" sz="2800" dirty="0" smtClean="0"/>
              <a:t>ゲーム</a:t>
            </a:r>
            <a:r>
              <a:rPr lang="en-US" altLang="ja-JP" sz="2800" dirty="0" smtClean="0"/>
              <a:t>(</a:t>
            </a:r>
            <a:r>
              <a:rPr lang="ja-JP" altLang="en-US" sz="2800" dirty="0" smtClean="0"/>
              <a:t>６０</a:t>
            </a:r>
            <a:r>
              <a:rPr lang="en-US" altLang="ja-JP" sz="2800" dirty="0" smtClean="0"/>
              <a:t>〜</a:t>
            </a:r>
            <a:r>
              <a:rPr lang="ja-JP" altLang="en-US" sz="2800" dirty="0" smtClean="0"/>
              <a:t>９０分</a:t>
            </a:r>
            <a:r>
              <a:rPr lang="en-US" altLang="ja-JP" sz="2800" dirty="0" smtClean="0"/>
              <a:t>)</a:t>
            </a:r>
          </a:p>
          <a:p>
            <a:r>
              <a:rPr kumimoji="1" lang="ja-JP" altLang="en-US" sz="2800" dirty="0"/>
              <a:t>三木</a:t>
            </a:r>
            <a:r>
              <a:rPr kumimoji="1" lang="ja-JP" altLang="en-US" sz="2800" dirty="0" smtClean="0"/>
              <a:t>さんの解説</a:t>
            </a:r>
            <a:r>
              <a:rPr kumimoji="1" lang="en-US" altLang="ja-JP" sz="2800" dirty="0" smtClean="0"/>
              <a:t>(</a:t>
            </a:r>
            <a:r>
              <a:rPr kumimoji="1" lang="ja-JP" altLang="en-US" sz="2800" dirty="0" smtClean="0"/>
              <a:t>１０分</a:t>
            </a:r>
            <a:r>
              <a:rPr kumimoji="1" lang="en-US" altLang="ja-JP" sz="2800" dirty="0" smtClean="0"/>
              <a:t>)</a:t>
            </a:r>
          </a:p>
          <a:p>
            <a:r>
              <a:rPr lang="ja-JP" altLang="en-US" sz="2800" dirty="0" smtClean="0"/>
              <a:t>サークル紹介</a:t>
            </a:r>
            <a:r>
              <a:rPr lang="en-US" altLang="ja-JP" sz="2800" dirty="0" smtClean="0"/>
              <a:t>(</a:t>
            </a:r>
            <a:r>
              <a:rPr lang="ja-JP" altLang="en-US" sz="2800" dirty="0" smtClean="0"/>
              <a:t>２０分</a:t>
            </a:r>
            <a:r>
              <a:rPr lang="en-US" altLang="ja-JP" sz="2800" dirty="0" smtClean="0"/>
              <a:t>)</a:t>
            </a:r>
            <a:endParaRPr kumimoji="1" lang="en-US" altLang="ja-JP" sz="2800" dirty="0" smtClean="0"/>
          </a:p>
        </p:txBody>
      </p:sp>
    </p:spTree>
    <p:extLst>
      <p:ext uri="{BB962C8B-B14F-4D97-AF65-F5344CB8AC3E}">
        <p14:creationId xmlns:p14="http://schemas.microsoft.com/office/powerpoint/2010/main" val="2336052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集客方法</a:t>
            </a:r>
            <a:r>
              <a:rPr kumimoji="1" lang="en-US" altLang="ja-JP" sz="5400" dirty="0" smtClean="0"/>
              <a:t>(</a:t>
            </a:r>
            <a:r>
              <a:rPr kumimoji="1" lang="ja-JP" altLang="en-US" sz="5400" dirty="0" smtClean="0"/>
              <a:t>５０人</a:t>
            </a:r>
            <a:r>
              <a:rPr kumimoji="1" lang="en-US" altLang="ja-JP" sz="5400" dirty="0" smtClean="0"/>
              <a:t>)</a:t>
            </a:r>
            <a:endParaRPr kumimoji="1" lang="ja-JP" altLang="en-US" sz="5400"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sz="3200" dirty="0" smtClean="0"/>
              <a:t>Facebook</a:t>
            </a:r>
            <a:r>
              <a:rPr kumimoji="1" lang="ja-JP" altLang="en-US" sz="3200" dirty="0" smtClean="0"/>
              <a:t>イベントページ</a:t>
            </a:r>
            <a:endParaRPr kumimoji="1" lang="en-US" altLang="ja-JP" sz="3200" dirty="0" smtClean="0"/>
          </a:p>
          <a:p>
            <a:pPr lvl="1"/>
            <a:r>
              <a:rPr lang="ja-JP" altLang="en-US" sz="3000" dirty="0" smtClean="0"/>
              <a:t>ＡＸＩＳメンバー全員で招待＆シェア</a:t>
            </a:r>
            <a:endParaRPr lang="en-US" altLang="ja-JP" sz="3000" dirty="0" smtClean="0"/>
          </a:p>
          <a:p>
            <a:pPr lvl="1"/>
            <a:r>
              <a:rPr kumimoji="1" lang="ja-JP" altLang="en-US" sz="3000" dirty="0" smtClean="0"/>
              <a:t>投稿は全６回予定</a:t>
            </a:r>
            <a:r>
              <a:rPr lang="en-US" altLang="ja-JP" sz="3000" dirty="0" smtClean="0"/>
              <a:t>(</a:t>
            </a:r>
            <a:r>
              <a:rPr lang="ja-JP" altLang="en-US" sz="3000" dirty="0" smtClean="0"/>
              <a:t>開催決定、持参品準備、ルール少し公開、ルール詳細、前日リマインド、当日リマインド</a:t>
            </a:r>
            <a:r>
              <a:rPr lang="en-US" altLang="ja-JP" sz="3000" dirty="0" smtClean="0"/>
              <a:t>)</a:t>
            </a:r>
            <a:endParaRPr kumimoji="1" lang="en-US" altLang="ja-JP" sz="3000" dirty="0" smtClean="0"/>
          </a:p>
          <a:p>
            <a:r>
              <a:rPr kumimoji="1" lang="en-US" altLang="ja-JP" sz="3200" dirty="0" smtClean="0"/>
              <a:t>Web</a:t>
            </a:r>
            <a:r>
              <a:rPr kumimoji="1" lang="ja-JP" altLang="en-US" sz="3200" dirty="0" smtClean="0"/>
              <a:t>ページを作成してルール、会場等詳細を記載→リンクを</a:t>
            </a:r>
            <a:r>
              <a:rPr kumimoji="1" lang="en-US" altLang="ja-JP" sz="3200" dirty="0" smtClean="0"/>
              <a:t>Facebook</a:t>
            </a:r>
            <a:r>
              <a:rPr kumimoji="1" lang="ja-JP" altLang="en-US" sz="3200" dirty="0" smtClean="0"/>
              <a:t>に貼る</a:t>
            </a:r>
            <a:endParaRPr kumimoji="1" lang="en-US" altLang="ja-JP" sz="3200" dirty="0" smtClean="0"/>
          </a:p>
          <a:p>
            <a:r>
              <a:rPr lang="ja-JP" altLang="en-US" sz="3200" dirty="0"/>
              <a:t>集客</a:t>
            </a:r>
            <a:r>
              <a:rPr lang="ja-JP" altLang="en-US" sz="3200" dirty="0" smtClean="0"/>
              <a:t>は二週間前に半分は達成を目標に</a:t>
            </a:r>
            <a:endParaRPr kumimoji="1" lang="en-US" altLang="ja-JP" sz="3200" dirty="0" smtClean="0"/>
          </a:p>
          <a:p>
            <a:endParaRPr kumimoji="1" lang="en-US" altLang="ja-JP" sz="3200" dirty="0" smtClean="0"/>
          </a:p>
          <a:p>
            <a:endParaRPr kumimoji="1" lang="en-US" altLang="ja-JP" sz="3200" dirty="0" smtClean="0"/>
          </a:p>
          <a:p>
            <a:endParaRPr kumimoji="1" lang="ja-JP" altLang="en-US" sz="3200" dirty="0"/>
          </a:p>
        </p:txBody>
      </p:sp>
    </p:spTree>
    <p:extLst>
      <p:ext uri="{BB962C8B-B14F-4D97-AF65-F5344CB8AC3E}">
        <p14:creationId xmlns:p14="http://schemas.microsoft.com/office/powerpoint/2010/main" val="2193769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日時、</a:t>
            </a:r>
            <a:r>
              <a:rPr lang="ja-JP" altLang="en-US" sz="5400" dirty="0"/>
              <a:t>会場</a:t>
            </a:r>
            <a:endParaRPr kumimoji="1" lang="ja-JP" altLang="en-US" sz="5400" dirty="0"/>
          </a:p>
        </p:txBody>
      </p:sp>
      <p:sp>
        <p:nvSpPr>
          <p:cNvPr id="3" name="コンテンツ プレースホルダー 2"/>
          <p:cNvSpPr>
            <a:spLocks noGrp="1"/>
          </p:cNvSpPr>
          <p:nvPr>
            <p:ph idx="1"/>
          </p:nvPr>
        </p:nvSpPr>
        <p:spPr/>
        <p:txBody>
          <a:bodyPr>
            <a:normAutofit/>
          </a:bodyPr>
          <a:lstStyle/>
          <a:p>
            <a:r>
              <a:rPr lang="ja-JP" altLang="en-US" sz="3200" dirty="0" smtClean="0"/>
              <a:t>日時：１０月１８日　１４時</a:t>
            </a:r>
            <a:r>
              <a:rPr lang="en-US" altLang="ja-JP" sz="3200" dirty="0" smtClean="0"/>
              <a:t>〜</a:t>
            </a:r>
            <a:r>
              <a:rPr lang="ja-JP" altLang="en-US" sz="3200" dirty="0" smtClean="0"/>
              <a:t>１７時半</a:t>
            </a:r>
            <a:endParaRPr lang="en-US" altLang="ja-JP" sz="3200" dirty="0" smtClean="0"/>
          </a:p>
          <a:p>
            <a:r>
              <a:rPr lang="ja-JP" altLang="en-US" sz="3200" dirty="0" smtClean="0"/>
              <a:t>会場：ハロー</a:t>
            </a:r>
            <a:r>
              <a:rPr lang="ja-JP" altLang="en-US" sz="3200" dirty="0"/>
              <a:t>貸会議室新宿曙橋</a:t>
            </a:r>
            <a:r>
              <a:rPr lang="en-US" altLang="ja-JP" sz="3200" dirty="0"/>
              <a:t>(</a:t>
            </a:r>
            <a:r>
              <a:rPr lang="ja-JP" altLang="en-US" sz="3200" dirty="0"/>
              <a:t>東京都新宿区片町</a:t>
            </a:r>
            <a:r>
              <a:rPr lang="en-US" altLang="ja-JP" sz="3200" dirty="0"/>
              <a:t>1-13-1 </a:t>
            </a:r>
            <a:r>
              <a:rPr lang="ja-JP" altLang="en-US" sz="3200" dirty="0"/>
              <a:t>第３田中ビル２階</a:t>
            </a:r>
            <a:r>
              <a:rPr lang="en-US" altLang="ja-JP" sz="3200" dirty="0"/>
              <a:t>)</a:t>
            </a:r>
            <a:endParaRPr kumimoji="1" lang="ja-JP" altLang="en-US" sz="3200" dirty="0"/>
          </a:p>
        </p:txBody>
      </p:sp>
      <p:sp>
        <p:nvSpPr>
          <p:cNvPr id="4" name="Rectangle 2"/>
          <p:cNvSpPr>
            <a:spLocks noChangeArrowheads="1"/>
          </p:cNvSpPr>
          <p:nvPr/>
        </p:nvSpPr>
        <p:spPr bwMode="auto">
          <a:xfrm>
            <a:off x="0" y="0"/>
            <a:ext cx="12192000" cy="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4761" rIns="91440" bIns="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ja-JP" altLang="ja-JP" sz="900" b="0" i="0" u="none" strike="noStrike" cap="none" normalizeH="0" baseline="0" smtClean="0">
                <a:ln>
                  <a:noFill/>
                </a:ln>
                <a:solidFill>
                  <a:srgbClr val="FFFFFF"/>
                </a:solidFill>
                <a:effectLst/>
                <a:latin typeface="Arial" panose="020B0604020202020204" pitchFamily="34" charset="0"/>
                <a:ea typeface="HelveticaNeue-Light"/>
              </a:rPr>
              <a:t>ハロー貸会議室新宿曙橋(東京都新宿区片町1-13-1</a:t>
            </a:r>
            <a:r>
              <a:rPr kumimoji="0" lang="ja-JP" altLang="ja-JP" sz="600" b="0" i="0" u="none" strike="noStrike" cap="none" normalizeH="0" baseline="0" smtClean="0">
                <a:ln>
                  <a:noFill/>
                </a:ln>
                <a:solidFill>
                  <a:schemeClr val="tx1"/>
                </a:solidFill>
                <a:effectLst/>
                <a:latin typeface="Arial" panose="020B0604020202020204" pitchFamily="34" charset="0"/>
              </a:rPr>
              <a:t> 第３田中ビル２階)</a:t>
            </a:r>
            <a:endParaRPr kumimoji="0" lang="ja-JP" altLang="ja-JP"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8521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4829" y="489679"/>
            <a:ext cx="8596668" cy="1320800"/>
          </a:xfrm>
        </p:spPr>
        <p:txBody>
          <a:bodyPr>
            <a:normAutofit/>
          </a:bodyPr>
          <a:lstStyle/>
          <a:p>
            <a:pPr algn="ctr"/>
            <a:r>
              <a:rPr kumimoji="1" lang="ja-JP" altLang="en-US" sz="5400" dirty="0" smtClean="0"/>
              <a:t>計画書</a:t>
            </a:r>
            <a:endParaRPr kumimoji="1" lang="ja-JP" altLang="en-US" sz="5400" dirty="0"/>
          </a:p>
        </p:txBody>
      </p:sp>
      <p:pic>
        <p:nvPicPr>
          <p:cNvPr id="6" name="コンテンツ プレースホルダー 5"/>
          <p:cNvPicPr>
            <a:picLocks noGrp="1" noChangeAspect="1"/>
          </p:cNvPicPr>
          <p:nvPr>
            <p:ph idx="1"/>
          </p:nvPr>
        </p:nvPicPr>
        <p:blipFill>
          <a:blip r:embed="rId2"/>
          <a:stretch>
            <a:fillRect/>
          </a:stretch>
        </p:blipFill>
        <p:spPr>
          <a:xfrm>
            <a:off x="280624" y="1566475"/>
            <a:ext cx="10100065" cy="4489552"/>
          </a:xfrm>
          <a:prstGeom prst="rect">
            <a:avLst/>
          </a:prstGeom>
        </p:spPr>
      </p:pic>
    </p:spTree>
    <p:extLst>
      <p:ext uri="{BB962C8B-B14F-4D97-AF65-F5344CB8AC3E}">
        <p14:creationId xmlns:p14="http://schemas.microsoft.com/office/powerpoint/2010/main" val="575953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目次</a:t>
            </a:r>
            <a:endParaRPr kumimoji="1" lang="ja-JP" altLang="en-US" sz="5400" dirty="0"/>
          </a:p>
        </p:txBody>
      </p:sp>
      <p:sp>
        <p:nvSpPr>
          <p:cNvPr id="3" name="コンテンツ プレースホルダー 2"/>
          <p:cNvSpPr>
            <a:spLocks noGrp="1"/>
          </p:cNvSpPr>
          <p:nvPr>
            <p:ph idx="1"/>
          </p:nvPr>
        </p:nvSpPr>
        <p:spPr/>
        <p:txBody>
          <a:bodyPr>
            <a:normAutofit fontScale="92500" lnSpcReduction="10000"/>
          </a:bodyPr>
          <a:lstStyle/>
          <a:p>
            <a:r>
              <a:rPr lang="ja-JP" altLang="en-US" sz="2800" dirty="0" smtClean="0"/>
              <a:t>リアル</a:t>
            </a:r>
            <a:r>
              <a:rPr lang="ja-JP" altLang="en-US" sz="2800" dirty="0" err="1" smtClean="0"/>
              <a:t>わらしべ</a:t>
            </a:r>
            <a:r>
              <a:rPr lang="ja-JP" altLang="en-US" sz="2800" dirty="0" smtClean="0"/>
              <a:t>長者とは</a:t>
            </a:r>
            <a:endParaRPr lang="en-US" altLang="ja-JP" sz="2800" dirty="0" smtClean="0"/>
          </a:p>
          <a:p>
            <a:r>
              <a:rPr lang="ja-JP" altLang="en-US" sz="2800" dirty="0" smtClean="0"/>
              <a:t>目的</a:t>
            </a:r>
            <a:endParaRPr lang="en-US" altLang="ja-JP" sz="2800" dirty="0" smtClean="0"/>
          </a:p>
          <a:p>
            <a:r>
              <a:rPr kumimoji="1" lang="ja-JP" altLang="en-US" sz="2800" dirty="0" smtClean="0"/>
              <a:t>ターゲット</a:t>
            </a:r>
            <a:endParaRPr kumimoji="1" lang="en-US" altLang="ja-JP" sz="2800" dirty="0" smtClean="0"/>
          </a:p>
          <a:p>
            <a:r>
              <a:rPr lang="ja-JP" altLang="en-US" sz="2800" dirty="0" smtClean="0"/>
              <a:t>企画内容</a:t>
            </a:r>
            <a:endParaRPr lang="en-US" altLang="ja-JP" sz="2800" dirty="0" smtClean="0"/>
          </a:p>
          <a:p>
            <a:r>
              <a:rPr kumimoji="1" lang="ja-JP" altLang="en-US" sz="2800" dirty="0" smtClean="0"/>
              <a:t>ルール詳細</a:t>
            </a:r>
            <a:endParaRPr kumimoji="1" lang="en-US" altLang="ja-JP" sz="2800" dirty="0" smtClean="0"/>
          </a:p>
          <a:p>
            <a:r>
              <a:rPr lang="ja-JP" altLang="en-US" sz="2800" dirty="0" smtClean="0"/>
              <a:t>タイムスケジュール</a:t>
            </a:r>
            <a:endParaRPr lang="en-US" altLang="ja-JP" sz="2800" dirty="0" smtClean="0"/>
          </a:p>
          <a:p>
            <a:r>
              <a:rPr kumimoji="1" lang="ja-JP" altLang="en-US" sz="2800" dirty="0" smtClean="0"/>
              <a:t>集客方法</a:t>
            </a:r>
            <a:endParaRPr kumimoji="1" lang="en-US" altLang="ja-JP" sz="2800" dirty="0" smtClean="0"/>
          </a:p>
          <a:p>
            <a:r>
              <a:rPr lang="ja-JP" altLang="en-US" sz="2800" dirty="0" smtClean="0"/>
              <a:t>日時、会場</a:t>
            </a:r>
            <a:endParaRPr lang="en-US" altLang="ja-JP" sz="2800" dirty="0" smtClean="0"/>
          </a:p>
          <a:p>
            <a:endParaRPr kumimoji="1" lang="en-US" altLang="ja-JP" dirty="0" smtClean="0"/>
          </a:p>
          <a:p>
            <a:endParaRPr kumimoji="1" lang="ja-JP" altLang="en-US" dirty="0"/>
          </a:p>
        </p:txBody>
      </p:sp>
    </p:spTree>
    <p:extLst>
      <p:ext uri="{BB962C8B-B14F-4D97-AF65-F5344CB8AC3E}">
        <p14:creationId xmlns:p14="http://schemas.microsoft.com/office/powerpoint/2010/main" val="637926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リアル</a:t>
            </a:r>
            <a:r>
              <a:rPr kumimoji="1" lang="ja-JP" altLang="en-US" sz="5400" dirty="0" err="1" smtClean="0"/>
              <a:t>わらしべ</a:t>
            </a:r>
            <a:r>
              <a:rPr kumimoji="1" lang="ja-JP" altLang="en-US" sz="5400" dirty="0" smtClean="0"/>
              <a:t>長者とは？</a:t>
            </a:r>
            <a:endParaRPr kumimoji="1" lang="ja-JP" altLang="en-US" sz="5400" dirty="0"/>
          </a:p>
        </p:txBody>
      </p:sp>
      <p:sp>
        <p:nvSpPr>
          <p:cNvPr id="3" name="コンテンツ プレースホルダー 2"/>
          <p:cNvSpPr>
            <a:spLocks noGrp="1"/>
          </p:cNvSpPr>
          <p:nvPr>
            <p:ph idx="1"/>
          </p:nvPr>
        </p:nvSpPr>
        <p:spPr/>
        <p:txBody>
          <a:bodyPr>
            <a:normAutofit/>
          </a:bodyPr>
          <a:lstStyle/>
          <a:p>
            <a:r>
              <a:rPr lang="ja-JP" altLang="en-US" sz="3200" dirty="0" smtClean="0"/>
              <a:t>御伽話</a:t>
            </a:r>
            <a:r>
              <a:rPr lang="en-US" altLang="ja-JP" sz="3200" dirty="0" smtClean="0"/>
              <a:t>『</a:t>
            </a:r>
            <a:r>
              <a:rPr lang="ja-JP" altLang="en-US" sz="3200" dirty="0" err="1"/>
              <a:t>わらしべ</a:t>
            </a:r>
            <a:r>
              <a:rPr lang="ja-JP" altLang="en-US" sz="3200" dirty="0"/>
              <a:t>長者</a:t>
            </a:r>
            <a:r>
              <a:rPr lang="en-US" altLang="ja-JP" sz="3200" dirty="0"/>
              <a:t>』</a:t>
            </a:r>
            <a:r>
              <a:rPr lang="ja-JP" altLang="en-US" sz="3200" dirty="0"/>
              <a:t>とは、ある一人の貧乏人が最初に持っていたワラを物々交換を経ていくにつれて、最後には大金持ちになったと</a:t>
            </a:r>
            <a:r>
              <a:rPr lang="ja-JP" altLang="en-US" sz="3200" dirty="0" smtClean="0"/>
              <a:t>いう話</a:t>
            </a:r>
            <a:endParaRPr lang="en-US" altLang="ja-JP" sz="3200" dirty="0" smtClean="0"/>
          </a:p>
          <a:p>
            <a:r>
              <a:rPr lang="ja-JP" altLang="en-US" sz="3200" dirty="0" smtClean="0"/>
              <a:t>今回</a:t>
            </a:r>
            <a:r>
              <a:rPr lang="ja-JP" altLang="en-US" sz="3200" dirty="0"/>
              <a:t>はその</a:t>
            </a:r>
            <a:r>
              <a:rPr lang="en-US" altLang="ja-JP" sz="3200" dirty="0"/>
              <a:t>『</a:t>
            </a:r>
            <a:r>
              <a:rPr lang="ja-JP" altLang="en-US" sz="3200" dirty="0" err="1"/>
              <a:t>わらしべ</a:t>
            </a:r>
            <a:r>
              <a:rPr lang="ja-JP" altLang="en-US" sz="3200" dirty="0"/>
              <a:t>長者</a:t>
            </a:r>
            <a:r>
              <a:rPr lang="en-US" altLang="ja-JP" sz="3200" dirty="0"/>
              <a:t>』</a:t>
            </a:r>
            <a:r>
              <a:rPr lang="ja-JP" altLang="en-US" sz="3200" dirty="0"/>
              <a:t>を実際にやってみようと</a:t>
            </a:r>
            <a:r>
              <a:rPr lang="ja-JP" altLang="en-US" sz="3200" dirty="0" smtClean="0"/>
              <a:t>いう</a:t>
            </a:r>
            <a:r>
              <a:rPr lang="ja-JP" altLang="en-US" sz="3200" dirty="0"/>
              <a:t>企画</a:t>
            </a:r>
            <a:endParaRPr kumimoji="1" lang="ja-JP" altLang="en-US" sz="3200" dirty="0"/>
          </a:p>
        </p:txBody>
      </p:sp>
    </p:spTree>
    <p:extLst>
      <p:ext uri="{BB962C8B-B14F-4D97-AF65-F5344CB8AC3E}">
        <p14:creationId xmlns:p14="http://schemas.microsoft.com/office/powerpoint/2010/main" val="254730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目的</a:t>
            </a:r>
            <a:endParaRPr kumimoji="1" lang="ja-JP" altLang="en-US" sz="5400" dirty="0"/>
          </a:p>
        </p:txBody>
      </p:sp>
      <p:sp>
        <p:nvSpPr>
          <p:cNvPr id="3" name="コンテンツ プレースホルダー 2"/>
          <p:cNvSpPr>
            <a:spLocks noGrp="1"/>
          </p:cNvSpPr>
          <p:nvPr>
            <p:ph idx="1"/>
          </p:nvPr>
        </p:nvSpPr>
        <p:spPr/>
        <p:txBody>
          <a:bodyPr>
            <a:normAutofit/>
          </a:bodyPr>
          <a:lstStyle/>
          <a:p>
            <a:r>
              <a:rPr lang="ja-JP" altLang="en-US" sz="3200" dirty="0"/>
              <a:t>ゲームを通じて参加者にビジネス的な思考を身に付けてもらう</a:t>
            </a:r>
          </a:p>
          <a:p>
            <a:r>
              <a:rPr kumimoji="1" lang="ja-JP" altLang="en-US" sz="3200" dirty="0" smtClean="0"/>
              <a:t>このイベントを通じてサークルメンバーの獲得に繋げる</a:t>
            </a:r>
            <a:endParaRPr kumimoji="1" lang="en-US" altLang="ja-JP" sz="3200" dirty="0" smtClean="0"/>
          </a:p>
        </p:txBody>
      </p:sp>
    </p:spTree>
    <p:extLst>
      <p:ext uri="{BB962C8B-B14F-4D97-AF65-F5344CB8AC3E}">
        <p14:creationId xmlns:p14="http://schemas.microsoft.com/office/powerpoint/2010/main" val="3287899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ターゲット</a:t>
            </a:r>
            <a:endParaRPr kumimoji="1" lang="ja-JP" altLang="en-US" sz="5400" dirty="0"/>
          </a:p>
        </p:txBody>
      </p:sp>
      <p:sp>
        <p:nvSpPr>
          <p:cNvPr id="3" name="コンテンツ プレースホルダー 2"/>
          <p:cNvSpPr>
            <a:spLocks noGrp="1"/>
          </p:cNvSpPr>
          <p:nvPr>
            <p:ph idx="1"/>
          </p:nvPr>
        </p:nvSpPr>
        <p:spPr/>
        <p:txBody>
          <a:bodyPr>
            <a:normAutofit/>
          </a:bodyPr>
          <a:lstStyle/>
          <a:p>
            <a:r>
              <a:rPr kumimoji="1" lang="ja-JP" altLang="en-US" sz="3200" dirty="0" smtClean="0"/>
              <a:t>何となく生きている</a:t>
            </a:r>
            <a:r>
              <a:rPr lang="ja-JP" altLang="en-US" sz="3200" dirty="0" smtClean="0"/>
              <a:t>今に危機感を持っている大学生</a:t>
            </a:r>
            <a:endParaRPr lang="en-US" altLang="ja-JP" sz="3200" dirty="0" smtClean="0"/>
          </a:p>
        </p:txBody>
      </p:sp>
    </p:spTree>
    <p:extLst>
      <p:ext uri="{BB962C8B-B14F-4D97-AF65-F5344CB8AC3E}">
        <p14:creationId xmlns:p14="http://schemas.microsoft.com/office/powerpoint/2010/main" val="3121916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5400" dirty="0" smtClean="0"/>
              <a:t>ペルソナ</a:t>
            </a:r>
            <a:endParaRPr kumimoji="1" lang="ja-JP" altLang="en-US" sz="5400" dirty="0"/>
          </a:p>
        </p:txBody>
      </p:sp>
      <p:sp>
        <p:nvSpPr>
          <p:cNvPr id="3" name="コンテンツ プレースホルダー 2"/>
          <p:cNvSpPr>
            <a:spLocks noGrp="1"/>
          </p:cNvSpPr>
          <p:nvPr>
            <p:ph idx="1"/>
          </p:nvPr>
        </p:nvSpPr>
        <p:spPr/>
        <p:txBody>
          <a:bodyPr/>
          <a:lstStyle/>
          <a:p>
            <a:r>
              <a:rPr lang="ja-JP" altLang="en-US" sz="2800" dirty="0" smtClean="0"/>
              <a:t>東京で一人暮らししている経済学部の大学二年生、男性、ゲームが好き、これまで</a:t>
            </a:r>
            <a:r>
              <a:rPr lang="ja-JP" altLang="en-US" sz="2800" dirty="0"/>
              <a:t>講義</a:t>
            </a:r>
            <a:r>
              <a:rPr lang="ja-JP" altLang="en-US" sz="2800" dirty="0" smtClean="0"/>
              <a:t>、バイト、サークルで毎日を過ごしてきた。将来は漠然と就職しようと思っているが、サークル</a:t>
            </a:r>
            <a:r>
              <a:rPr lang="ja-JP" altLang="en-US" sz="2800" dirty="0"/>
              <a:t>の先輩が就</a:t>
            </a:r>
            <a:r>
              <a:rPr lang="ja-JP" altLang="en-US" sz="2800" dirty="0" smtClean="0"/>
              <a:t>活をしてい</a:t>
            </a:r>
            <a:r>
              <a:rPr lang="ja-JP" altLang="en-US" sz="2800" dirty="0"/>
              <a:t>る</a:t>
            </a:r>
            <a:r>
              <a:rPr lang="ja-JP" altLang="en-US" sz="2800" dirty="0" smtClean="0"/>
              <a:t>のを</a:t>
            </a:r>
            <a:r>
              <a:rPr lang="ja-JP" altLang="en-US" sz="2800" dirty="0"/>
              <a:t>見て焦りを</a:t>
            </a:r>
            <a:r>
              <a:rPr lang="ja-JP" altLang="en-US" sz="2800" dirty="0" smtClean="0"/>
              <a:t>感じ、ビジネスについて学んでみたいと思うが何</a:t>
            </a:r>
            <a:r>
              <a:rPr lang="ja-JP" altLang="en-US" sz="2800" dirty="0"/>
              <a:t>をすればいいのか</a:t>
            </a:r>
            <a:r>
              <a:rPr lang="ja-JP" altLang="en-US" sz="2800" dirty="0" smtClean="0"/>
              <a:t>分からない。</a:t>
            </a:r>
            <a:endParaRPr lang="en-US" altLang="ja-JP" sz="2800" dirty="0"/>
          </a:p>
          <a:p>
            <a:endParaRPr kumimoji="1" lang="ja-JP" altLang="en-US" dirty="0"/>
          </a:p>
        </p:txBody>
      </p:sp>
    </p:spTree>
    <p:extLst>
      <p:ext uri="{BB962C8B-B14F-4D97-AF65-F5344CB8AC3E}">
        <p14:creationId xmlns:p14="http://schemas.microsoft.com/office/powerpoint/2010/main" val="134635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企画内容</a:t>
            </a:r>
            <a:endParaRPr kumimoji="1" lang="ja-JP" altLang="en-US" sz="5400" dirty="0"/>
          </a:p>
        </p:txBody>
      </p:sp>
      <p:sp>
        <p:nvSpPr>
          <p:cNvPr id="3" name="コンテンツ プレースホルダー 2"/>
          <p:cNvSpPr>
            <a:spLocks noGrp="1"/>
          </p:cNvSpPr>
          <p:nvPr>
            <p:ph idx="1"/>
          </p:nvPr>
        </p:nvSpPr>
        <p:spPr/>
        <p:txBody>
          <a:bodyPr>
            <a:normAutofit/>
          </a:bodyPr>
          <a:lstStyle/>
          <a:p>
            <a:r>
              <a:rPr lang="ja-JP" altLang="en-US" sz="3200" dirty="0" smtClean="0"/>
              <a:t>参加者が各々５００円程度で用意した物をプレゼンし合い、交換していく。最終的に全員の投票で一番人気のあったものを持っていた人が優勝</a:t>
            </a:r>
            <a:endParaRPr lang="en-US" altLang="ja-JP" sz="3200" dirty="0" smtClean="0"/>
          </a:p>
        </p:txBody>
      </p:sp>
    </p:spTree>
    <p:extLst>
      <p:ext uri="{BB962C8B-B14F-4D97-AF65-F5344CB8AC3E}">
        <p14:creationId xmlns:p14="http://schemas.microsoft.com/office/powerpoint/2010/main" val="1001446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ルール詳細①</a:t>
            </a:r>
            <a:endParaRPr kumimoji="1" lang="ja-JP" altLang="en-US" sz="5400" dirty="0"/>
          </a:p>
        </p:txBody>
      </p:sp>
      <p:sp>
        <p:nvSpPr>
          <p:cNvPr id="3" name="コンテンツ プレースホルダー 2"/>
          <p:cNvSpPr>
            <a:spLocks noGrp="1"/>
          </p:cNvSpPr>
          <p:nvPr>
            <p:ph idx="1"/>
          </p:nvPr>
        </p:nvSpPr>
        <p:spPr/>
        <p:txBody>
          <a:bodyPr>
            <a:normAutofit/>
          </a:bodyPr>
          <a:lstStyle/>
          <a:p>
            <a:r>
              <a:rPr lang="ja-JP" altLang="en-US" sz="2800" dirty="0" smtClean="0"/>
              <a:t>「</a:t>
            </a:r>
            <a:r>
              <a:rPr lang="ja-JP" altLang="en-US" sz="2800" dirty="0"/>
              <a:t>投票」</a:t>
            </a:r>
          </a:p>
          <a:p>
            <a:pPr lvl="1"/>
            <a:r>
              <a:rPr lang="ja-JP" altLang="en-US" sz="2800" dirty="0" smtClean="0"/>
              <a:t>参加者は各リスト</a:t>
            </a:r>
            <a:r>
              <a:rPr lang="ja-JP" altLang="en-US" sz="2800" dirty="0"/>
              <a:t>の中から自分が欲しいと思うモノを一つずつ選んで投票用紙に</a:t>
            </a:r>
            <a:r>
              <a:rPr lang="ja-JP" altLang="en-US" sz="2800" dirty="0" smtClean="0"/>
              <a:t>記入す</a:t>
            </a:r>
            <a:r>
              <a:rPr lang="ja-JP" altLang="en-US" sz="2800" dirty="0"/>
              <a:t>る</a:t>
            </a:r>
            <a:r>
              <a:rPr lang="ja-JP" altLang="en-US" sz="2800" dirty="0" smtClean="0"/>
              <a:t>。</a:t>
            </a:r>
            <a:r>
              <a:rPr lang="ja-JP" altLang="en-US" sz="2800" dirty="0"/>
              <a:t/>
            </a:r>
            <a:br>
              <a:rPr lang="ja-JP" altLang="en-US" sz="2800" dirty="0"/>
            </a:br>
            <a:r>
              <a:rPr lang="en-US" altLang="ja-JP" sz="2800" dirty="0"/>
              <a:t>(※</a:t>
            </a:r>
            <a:r>
              <a:rPr lang="ja-JP" altLang="en-US" sz="2800" dirty="0"/>
              <a:t>自分で持参したモノを選ぶのは不可</a:t>
            </a:r>
            <a:r>
              <a:rPr lang="en-US" altLang="ja-JP" sz="2800" dirty="0"/>
              <a:t>)</a:t>
            </a:r>
            <a:br>
              <a:rPr lang="en-US" altLang="ja-JP" sz="2800" dirty="0"/>
            </a:br>
            <a:r>
              <a:rPr lang="ja-JP" altLang="en-US" sz="2800" dirty="0"/>
              <a:t>この投票によってこのゲームにおける“市場価値”が決定</a:t>
            </a:r>
            <a:r>
              <a:rPr lang="ja-JP" altLang="en-US" sz="2800" dirty="0" smtClean="0"/>
              <a:t>され</a:t>
            </a:r>
            <a:r>
              <a:rPr lang="ja-JP" altLang="en-US" sz="2800" dirty="0"/>
              <a:t>る</a:t>
            </a:r>
            <a:r>
              <a:rPr lang="ja-JP" altLang="en-US" sz="2800" dirty="0" smtClean="0"/>
              <a:t>。</a:t>
            </a:r>
            <a:endParaRPr lang="ja-JP" altLang="en-US" sz="2800" dirty="0"/>
          </a:p>
          <a:p>
            <a:endParaRPr kumimoji="1" lang="ja-JP" altLang="en-US" sz="2800" dirty="0"/>
          </a:p>
        </p:txBody>
      </p:sp>
    </p:spTree>
    <p:extLst>
      <p:ext uri="{BB962C8B-B14F-4D97-AF65-F5344CB8AC3E}">
        <p14:creationId xmlns:p14="http://schemas.microsoft.com/office/powerpoint/2010/main" val="4128310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ルール詳細②</a:t>
            </a:r>
            <a:endParaRPr kumimoji="1" lang="ja-JP" altLang="en-US" sz="5400" dirty="0"/>
          </a:p>
        </p:txBody>
      </p:sp>
      <p:sp>
        <p:nvSpPr>
          <p:cNvPr id="3" name="コンテンツ プレースホルダー 2"/>
          <p:cNvSpPr>
            <a:spLocks noGrp="1"/>
          </p:cNvSpPr>
          <p:nvPr>
            <p:ph idx="1"/>
          </p:nvPr>
        </p:nvSpPr>
        <p:spPr/>
        <p:txBody>
          <a:bodyPr/>
          <a:lstStyle/>
          <a:p>
            <a:r>
              <a:rPr lang="ja-JP" altLang="en-US" sz="3600" dirty="0" smtClean="0"/>
              <a:t>「</a:t>
            </a:r>
            <a:r>
              <a:rPr lang="ja-JP" altLang="en-US" sz="3600" dirty="0"/>
              <a:t>物々交換交渉</a:t>
            </a:r>
            <a:r>
              <a:rPr lang="ja-JP" altLang="en-US" sz="3600" dirty="0" smtClean="0"/>
              <a:t>」</a:t>
            </a:r>
            <a:endParaRPr lang="en-US" altLang="ja-JP" sz="3600" dirty="0" smtClean="0"/>
          </a:p>
          <a:p>
            <a:pPr lvl="1"/>
            <a:r>
              <a:rPr lang="ja-JP" altLang="en-US" sz="3600" dirty="0" smtClean="0"/>
              <a:t>用紙</a:t>
            </a:r>
            <a:r>
              <a:rPr lang="ja-JP" altLang="en-US" sz="3600" dirty="0"/>
              <a:t>回収後</a:t>
            </a:r>
            <a:r>
              <a:rPr lang="ja-JP" altLang="en-US" sz="3600" dirty="0" smtClean="0"/>
              <a:t>、交換</a:t>
            </a:r>
            <a:r>
              <a:rPr lang="ja-JP" altLang="en-US" sz="3600" dirty="0"/>
              <a:t>タイム</a:t>
            </a:r>
            <a:r>
              <a:rPr lang="ja-JP" altLang="en-US" sz="3600" dirty="0" smtClean="0"/>
              <a:t>開始。参加者は交換</a:t>
            </a:r>
            <a:r>
              <a:rPr lang="ja-JP" altLang="en-US" sz="3600" dirty="0"/>
              <a:t>の過程を配布される用紙に</a:t>
            </a:r>
            <a:r>
              <a:rPr lang="ja-JP" altLang="en-US" sz="3600" dirty="0" smtClean="0"/>
              <a:t>記録す</a:t>
            </a:r>
            <a:r>
              <a:rPr lang="ja-JP" altLang="en-US" sz="3600" dirty="0"/>
              <a:t>る</a:t>
            </a:r>
            <a:r>
              <a:rPr lang="ja-JP" altLang="en-US" sz="3600" dirty="0" smtClean="0"/>
              <a:t>。</a:t>
            </a:r>
            <a:endParaRPr lang="ja-JP" altLang="en-US" sz="3600" dirty="0"/>
          </a:p>
          <a:p>
            <a:endParaRPr kumimoji="1" lang="ja-JP" altLang="en-US" dirty="0"/>
          </a:p>
        </p:txBody>
      </p:sp>
    </p:spTree>
    <p:extLst>
      <p:ext uri="{BB962C8B-B14F-4D97-AF65-F5344CB8AC3E}">
        <p14:creationId xmlns:p14="http://schemas.microsoft.com/office/powerpoint/2010/main" val="56687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1747</TotalTime>
  <Words>517</Words>
  <Application>Microsoft Office PowerPoint</Application>
  <PresentationFormat>ワイド画面</PresentationFormat>
  <Paragraphs>59</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HelveticaNeue-Light</vt:lpstr>
      <vt:lpstr>メイリオ</vt:lpstr>
      <vt:lpstr>Arial</vt:lpstr>
      <vt:lpstr>Trebuchet MS</vt:lpstr>
      <vt:lpstr>Wingdings 3</vt:lpstr>
      <vt:lpstr>ファセット</vt:lpstr>
      <vt:lpstr>PowerPoint プレゼンテーション</vt:lpstr>
      <vt:lpstr>目次</vt:lpstr>
      <vt:lpstr>リアルわらしべ長者とは？</vt:lpstr>
      <vt:lpstr>目的</vt:lpstr>
      <vt:lpstr>ターゲット</vt:lpstr>
      <vt:lpstr>ペルソナ</vt:lpstr>
      <vt:lpstr>企画内容</vt:lpstr>
      <vt:lpstr>ルール詳細①</vt:lpstr>
      <vt:lpstr>ルール詳細②</vt:lpstr>
      <vt:lpstr>ルール詳細③</vt:lpstr>
      <vt:lpstr>ルール詳細④</vt:lpstr>
      <vt:lpstr>PowerPoint プレゼンテーション</vt:lpstr>
      <vt:lpstr>当日タイムスケジュール</vt:lpstr>
      <vt:lpstr>集客方法(５０人)</vt:lpstr>
      <vt:lpstr>日時、会場</vt:lpstr>
      <vt:lpstr>計画書</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毛利直裕</dc:creator>
  <cp:lastModifiedBy>毛利直裕</cp:lastModifiedBy>
  <cp:revision>34</cp:revision>
  <dcterms:created xsi:type="dcterms:W3CDTF">2015-09-05T02:10:24Z</dcterms:created>
  <dcterms:modified xsi:type="dcterms:W3CDTF">2016-05-22T07:01:34Z</dcterms:modified>
</cp:coreProperties>
</file>