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70" r:id="rId3"/>
    <p:sldId id="269" r:id="rId4"/>
    <p:sldId id="259" r:id="rId5"/>
    <p:sldId id="260" r:id="rId6"/>
    <p:sldId id="261" r:id="rId7"/>
    <p:sldId id="262" r:id="rId8"/>
    <p:sldId id="263" r:id="rId9"/>
    <p:sldId id="264" r:id="rId10"/>
    <p:sldId id="265" r:id="rId11"/>
    <p:sldId id="266" r:id="rId12"/>
    <p:sldId id="268" r:id="rId13"/>
    <p:sldId id="267" r:id="rId1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64" autoAdjust="0"/>
    <p:restoredTop sz="98113" autoAdjust="0"/>
  </p:normalViewPr>
  <p:slideViewPr>
    <p:cSldViewPr>
      <p:cViewPr>
        <p:scale>
          <a:sx n="170" d="100"/>
          <a:sy n="170" d="100"/>
        </p:scale>
        <p:origin x="56" y="1048"/>
      </p:cViewPr>
      <p:guideLst>
        <p:guide orient="horz" pos="2160"/>
        <p:guide pos="2880"/>
      </p:guideLst>
    </p:cSldViewPr>
  </p:slideViewPr>
  <p:outlineViewPr>
    <p:cViewPr>
      <p:scale>
        <a:sx n="33" d="100"/>
        <a:sy n="33" d="100"/>
      </p:scale>
      <p:origin x="56" y="2300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463C944-0F8E-47C4-A53D-CE64F30A9B5B}" type="datetimeFigureOut">
              <a:rPr kumimoji="1" lang="ja-JP" altLang="en-US" smtClean="0"/>
              <a:t>17/06/01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9D8244A-F737-4F6E-A6E7-FD3BBA8EE574}" type="slidenum">
              <a:rPr kumimoji="1" lang="ja-JP" altLang="en-US" smtClean="0"/>
              <a:t>‹#›</a:t>
            </a:fld>
            <a:endParaRPr kumimoji="1" lang="ja-JP" altLang="en-US"/>
          </a:p>
        </p:txBody>
      </p:sp>
    </p:spTree>
    <p:extLst>
      <p:ext uri="{BB962C8B-B14F-4D97-AF65-F5344CB8AC3E}">
        <p14:creationId xmlns:p14="http://schemas.microsoft.com/office/powerpoint/2010/main" val="1524439479"/>
      </p:ext>
    </p:extLst>
  </p:cSld>
  <p:clrMapOvr>
    <a:masterClrMapping/>
  </p:clrMapOvr>
  <p:transition xmlns:p14="http://schemas.microsoft.com/office/powerpoint/2010/main" spd="slow">
    <p:pull/>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463C944-0F8E-47C4-A53D-CE64F30A9B5B}" type="datetimeFigureOut">
              <a:rPr kumimoji="1" lang="ja-JP" altLang="en-US" smtClean="0"/>
              <a:t>17/06/01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9D8244A-F737-4F6E-A6E7-FD3BBA8EE574}" type="slidenum">
              <a:rPr kumimoji="1" lang="ja-JP" altLang="en-US" smtClean="0"/>
              <a:t>‹#›</a:t>
            </a:fld>
            <a:endParaRPr kumimoji="1" lang="ja-JP" altLang="en-US"/>
          </a:p>
        </p:txBody>
      </p:sp>
    </p:spTree>
    <p:extLst>
      <p:ext uri="{BB962C8B-B14F-4D97-AF65-F5344CB8AC3E}">
        <p14:creationId xmlns:p14="http://schemas.microsoft.com/office/powerpoint/2010/main" val="3978932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463C944-0F8E-47C4-A53D-CE64F30A9B5B}" type="datetimeFigureOut">
              <a:rPr kumimoji="1" lang="ja-JP" altLang="en-US" smtClean="0"/>
              <a:t>17/06/01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9D8244A-F737-4F6E-A6E7-FD3BBA8EE574}" type="slidenum">
              <a:rPr kumimoji="1" lang="ja-JP" altLang="en-US" smtClean="0"/>
              <a:t>‹#›</a:t>
            </a:fld>
            <a:endParaRPr kumimoji="1" lang="ja-JP" altLang="en-US"/>
          </a:p>
        </p:txBody>
      </p:sp>
    </p:spTree>
    <p:extLst>
      <p:ext uri="{BB962C8B-B14F-4D97-AF65-F5344CB8AC3E}">
        <p14:creationId xmlns:p14="http://schemas.microsoft.com/office/powerpoint/2010/main" val="3554229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463C944-0F8E-47C4-A53D-CE64F30A9B5B}" type="datetimeFigureOut">
              <a:rPr kumimoji="1" lang="ja-JP" altLang="en-US" smtClean="0"/>
              <a:t>17/06/01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9D8244A-F737-4F6E-A6E7-FD3BBA8EE574}" type="slidenum">
              <a:rPr kumimoji="1" lang="ja-JP" altLang="en-US" smtClean="0"/>
              <a:t>‹#›</a:t>
            </a:fld>
            <a:endParaRPr kumimoji="1" lang="ja-JP" altLang="en-US"/>
          </a:p>
        </p:txBody>
      </p:sp>
    </p:spTree>
    <p:extLst>
      <p:ext uri="{BB962C8B-B14F-4D97-AF65-F5344CB8AC3E}">
        <p14:creationId xmlns:p14="http://schemas.microsoft.com/office/powerpoint/2010/main" val="1528227553"/>
      </p:ext>
    </p:extLst>
  </p:cSld>
  <p:clrMapOvr>
    <a:masterClrMapping/>
  </p:clrMapOvr>
  <p:transition xmlns:p14="http://schemas.microsoft.com/office/powerpoint/2010/main" spd="slow">
    <p:pull/>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463C944-0F8E-47C4-A53D-CE64F30A9B5B}" type="datetimeFigureOut">
              <a:rPr kumimoji="1" lang="ja-JP" altLang="en-US" smtClean="0"/>
              <a:t>17/06/01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9D8244A-F737-4F6E-A6E7-FD3BBA8EE574}" type="slidenum">
              <a:rPr kumimoji="1" lang="ja-JP" altLang="en-US" smtClean="0"/>
              <a:t>‹#›</a:t>
            </a:fld>
            <a:endParaRPr kumimoji="1" lang="ja-JP" altLang="en-US"/>
          </a:p>
        </p:txBody>
      </p:sp>
    </p:spTree>
    <p:extLst>
      <p:ext uri="{BB962C8B-B14F-4D97-AF65-F5344CB8AC3E}">
        <p14:creationId xmlns:p14="http://schemas.microsoft.com/office/powerpoint/2010/main" val="1540800172"/>
      </p:ext>
    </p:extLst>
  </p:cSld>
  <p:clrMapOvr>
    <a:masterClrMapping/>
  </p:clrMapOvr>
  <p:transition xmlns:p14="http://schemas.microsoft.com/office/powerpoint/2010/main" spd="slow">
    <p:pull/>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463C944-0F8E-47C4-A53D-CE64F30A9B5B}" type="datetimeFigureOut">
              <a:rPr kumimoji="1" lang="ja-JP" altLang="en-US" smtClean="0"/>
              <a:t>17/06/01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9D8244A-F737-4F6E-A6E7-FD3BBA8EE574}" type="slidenum">
              <a:rPr kumimoji="1" lang="ja-JP" altLang="en-US" smtClean="0"/>
              <a:t>‹#›</a:t>
            </a:fld>
            <a:endParaRPr kumimoji="1" lang="ja-JP" altLang="en-US"/>
          </a:p>
        </p:txBody>
      </p:sp>
    </p:spTree>
    <p:extLst>
      <p:ext uri="{BB962C8B-B14F-4D97-AF65-F5344CB8AC3E}">
        <p14:creationId xmlns:p14="http://schemas.microsoft.com/office/powerpoint/2010/main" val="3909745247"/>
      </p:ext>
    </p:extLst>
  </p:cSld>
  <p:clrMapOvr>
    <a:masterClrMapping/>
  </p:clrMapOvr>
  <p:transition xmlns:p14="http://schemas.microsoft.com/office/powerpoint/2010/main" spd="slow">
    <p:pull/>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463C944-0F8E-47C4-A53D-CE64F30A9B5B}" type="datetimeFigureOut">
              <a:rPr kumimoji="1" lang="ja-JP" altLang="en-US" smtClean="0"/>
              <a:t>17/06/01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9D8244A-F737-4F6E-A6E7-FD3BBA8EE574}" type="slidenum">
              <a:rPr kumimoji="1" lang="ja-JP" altLang="en-US" smtClean="0"/>
              <a:t>‹#›</a:t>
            </a:fld>
            <a:endParaRPr kumimoji="1" lang="ja-JP" altLang="en-US"/>
          </a:p>
        </p:txBody>
      </p:sp>
    </p:spTree>
    <p:extLst>
      <p:ext uri="{BB962C8B-B14F-4D97-AF65-F5344CB8AC3E}">
        <p14:creationId xmlns:p14="http://schemas.microsoft.com/office/powerpoint/2010/main" val="4202678125"/>
      </p:ext>
    </p:extLst>
  </p:cSld>
  <p:clrMapOvr>
    <a:masterClrMapping/>
  </p:clrMapOvr>
  <p:transition xmlns:p14="http://schemas.microsoft.com/office/powerpoint/2010/main" spd="slow">
    <p:pull/>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463C944-0F8E-47C4-A53D-CE64F30A9B5B}" type="datetimeFigureOut">
              <a:rPr kumimoji="1" lang="ja-JP" altLang="en-US" smtClean="0"/>
              <a:t>17/06/01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9D8244A-F737-4F6E-A6E7-FD3BBA8EE574}" type="slidenum">
              <a:rPr kumimoji="1" lang="ja-JP" altLang="en-US" smtClean="0"/>
              <a:t>‹#›</a:t>
            </a:fld>
            <a:endParaRPr kumimoji="1" lang="ja-JP" altLang="en-US"/>
          </a:p>
        </p:txBody>
      </p:sp>
    </p:spTree>
    <p:extLst>
      <p:ext uri="{BB962C8B-B14F-4D97-AF65-F5344CB8AC3E}">
        <p14:creationId xmlns:p14="http://schemas.microsoft.com/office/powerpoint/2010/main" val="3780685815"/>
      </p:ext>
    </p:extLst>
  </p:cSld>
  <p:clrMapOvr>
    <a:masterClrMapping/>
  </p:clrMapOvr>
  <p:transition xmlns:p14="http://schemas.microsoft.com/office/powerpoint/2010/main" spd="slow">
    <p:pull/>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463C944-0F8E-47C4-A53D-CE64F30A9B5B}" type="datetimeFigureOut">
              <a:rPr kumimoji="1" lang="ja-JP" altLang="en-US" smtClean="0"/>
              <a:t>17/06/01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9D8244A-F737-4F6E-A6E7-FD3BBA8EE574}" type="slidenum">
              <a:rPr kumimoji="1" lang="ja-JP" altLang="en-US" smtClean="0"/>
              <a:t>‹#›</a:t>
            </a:fld>
            <a:endParaRPr kumimoji="1" lang="ja-JP" altLang="en-US"/>
          </a:p>
        </p:txBody>
      </p:sp>
    </p:spTree>
    <p:extLst>
      <p:ext uri="{BB962C8B-B14F-4D97-AF65-F5344CB8AC3E}">
        <p14:creationId xmlns:p14="http://schemas.microsoft.com/office/powerpoint/2010/main" val="671777361"/>
      </p:ext>
    </p:extLst>
  </p:cSld>
  <p:clrMapOvr>
    <a:masterClrMapping/>
  </p:clrMapOvr>
  <p:transition xmlns:p14="http://schemas.microsoft.com/office/powerpoint/2010/main" spd="slow">
    <p:pull/>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463C944-0F8E-47C4-A53D-CE64F30A9B5B}" type="datetimeFigureOut">
              <a:rPr kumimoji="1" lang="ja-JP" altLang="en-US" smtClean="0"/>
              <a:t>17/06/01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9D8244A-F737-4F6E-A6E7-FD3BBA8EE574}" type="slidenum">
              <a:rPr kumimoji="1" lang="ja-JP" altLang="en-US" smtClean="0"/>
              <a:t>‹#›</a:t>
            </a:fld>
            <a:endParaRPr kumimoji="1" lang="ja-JP" altLang="en-US"/>
          </a:p>
        </p:txBody>
      </p:sp>
    </p:spTree>
    <p:extLst>
      <p:ext uri="{BB962C8B-B14F-4D97-AF65-F5344CB8AC3E}">
        <p14:creationId xmlns:p14="http://schemas.microsoft.com/office/powerpoint/2010/main" val="3575277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463C944-0F8E-47C4-A53D-CE64F30A9B5B}" type="datetimeFigureOut">
              <a:rPr kumimoji="1" lang="ja-JP" altLang="en-US" smtClean="0"/>
              <a:t>17/06/01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9D8244A-F737-4F6E-A6E7-FD3BBA8EE574}" type="slidenum">
              <a:rPr kumimoji="1" lang="ja-JP" altLang="en-US" smtClean="0"/>
              <a:t>‹#›</a:t>
            </a:fld>
            <a:endParaRPr kumimoji="1" lang="ja-JP" altLang="en-US"/>
          </a:p>
        </p:txBody>
      </p:sp>
    </p:spTree>
    <p:extLst>
      <p:ext uri="{BB962C8B-B14F-4D97-AF65-F5344CB8AC3E}">
        <p14:creationId xmlns:p14="http://schemas.microsoft.com/office/powerpoint/2010/main" val="3231106637"/>
      </p:ext>
    </p:extLst>
  </p:cSld>
  <p:clrMapOvr>
    <a:masterClrMapping/>
  </p:clrMapOvr>
  <p:transition xmlns:p14="http://schemas.microsoft.com/office/powerpoint/2010/main" spd="slow">
    <p:pull/>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63C944-0F8E-47C4-A53D-CE64F30A9B5B}" type="datetimeFigureOut">
              <a:rPr kumimoji="1" lang="ja-JP" altLang="en-US" smtClean="0"/>
              <a:t>17/06/01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D8244A-F737-4F6E-A6E7-FD3BBA8EE574}" type="slidenum">
              <a:rPr kumimoji="1" lang="ja-JP" altLang="en-US" smtClean="0"/>
              <a:t>‹#›</a:t>
            </a:fld>
            <a:endParaRPr kumimoji="1" lang="ja-JP" altLang="en-US"/>
          </a:p>
        </p:txBody>
      </p:sp>
    </p:spTree>
    <p:extLst>
      <p:ext uri="{BB962C8B-B14F-4D97-AF65-F5344CB8AC3E}">
        <p14:creationId xmlns:p14="http://schemas.microsoft.com/office/powerpoint/2010/main" val="37104649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xmlns:p14="http://schemas.microsoft.com/office/powerpoint/2010/main" spd="slow">
    <p:pull/>
  </p:transition>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ja-JP" altLang="en-US" dirty="0" smtClean="0"/>
              <a:t>６</a:t>
            </a:r>
            <a:r>
              <a:rPr kumimoji="1" lang="ja-JP" altLang="en-US" dirty="0" smtClean="0"/>
              <a:t>月１日までの宿題</a:t>
            </a:r>
            <a:r>
              <a:rPr kumimoji="1" lang="en-US" altLang="ja-JP" dirty="0" smtClean="0"/>
              <a:t/>
            </a:r>
            <a:br>
              <a:rPr kumimoji="1" lang="en-US" altLang="ja-JP" dirty="0" smtClean="0"/>
            </a:br>
            <a:r>
              <a:rPr lang="ja-JP" altLang="en-US" sz="3100" dirty="0" smtClean="0">
                <a:solidFill>
                  <a:srgbClr val="FF0000"/>
                </a:solidFill>
              </a:rPr>
              <a:t>グループで各自のものを</a:t>
            </a:r>
            <a:r>
              <a:rPr lang="ja-JP" altLang="en-US" sz="3100" dirty="0">
                <a:solidFill>
                  <a:srgbClr val="FF0000"/>
                </a:solidFill>
              </a:rPr>
              <a:t>紹介</a:t>
            </a:r>
            <a:r>
              <a:rPr lang="ja-JP" altLang="en-US" sz="3100" dirty="0" smtClean="0">
                <a:solidFill>
                  <a:srgbClr val="FF0000"/>
                </a:solidFill>
              </a:rPr>
              <a:t>し発表してもらいます</a:t>
            </a:r>
            <a:r>
              <a:rPr lang="ja-JP" altLang="en-US" sz="3100" dirty="0">
                <a:solidFill>
                  <a:srgbClr val="FF0000"/>
                </a:solidFill>
              </a:rPr>
              <a:t>！</a:t>
            </a:r>
            <a:endParaRPr kumimoji="1" lang="ja-JP" altLang="en-US" sz="3100" dirty="0">
              <a:solidFill>
                <a:srgbClr val="FF0000"/>
              </a:solidFill>
            </a:endParaRPr>
          </a:p>
        </p:txBody>
      </p:sp>
      <p:sp>
        <p:nvSpPr>
          <p:cNvPr id="2" name="コンテンツ プレースホルダー 1"/>
          <p:cNvSpPr>
            <a:spLocks noGrp="1"/>
          </p:cNvSpPr>
          <p:nvPr>
            <p:ph idx="1"/>
          </p:nvPr>
        </p:nvSpPr>
        <p:spPr>
          <a:xfrm>
            <a:off x="467203" y="1988840"/>
            <a:ext cx="8435280" cy="5044016"/>
          </a:xfrm>
        </p:spPr>
        <p:txBody>
          <a:bodyPr>
            <a:normAutofit fontScale="92500" lnSpcReduction="20000"/>
          </a:bodyPr>
          <a:lstStyle/>
          <a:p>
            <a:r>
              <a:rPr kumimoji="1" lang="ja-JP" altLang="en-US" dirty="0" smtClean="0"/>
              <a:t>教科書８１ページの「演習問題３－３」の応用</a:t>
            </a:r>
            <a:endParaRPr kumimoji="1" lang="en-US" altLang="ja-JP" dirty="0" smtClean="0"/>
          </a:p>
          <a:p>
            <a:endParaRPr kumimoji="1" lang="en-US" altLang="ja-JP" dirty="0" smtClean="0"/>
          </a:p>
          <a:p>
            <a:pPr marL="109728" indent="0">
              <a:buNone/>
            </a:pPr>
            <a:r>
              <a:rPr kumimoji="1" lang="ja-JP" altLang="en-US" dirty="0" smtClean="0"/>
              <a:t>１．あなたにとって、こだわりを持って購入する商品の一例を挙げてみよう、その際に、どのような情報を収集しようとするのだろうか、列挙しよう！</a:t>
            </a:r>
            <a:endParaRPr kumimoji="1" lang="en-US" altLang="ja-JP" dirty="0" smtClean="0"/>
          </a:p>
          <a:p>
            <a:endParaRPr kumimoji="1" lang="en-US" altLang="ja-JP" dirty="0" smtClean="0"/>
          </a:p>
          <a:p>
            <a:pPr marL="109728" indent="0">
              <a:buNone/>
            </a:pPr>
            <a:r>
              <a:rPr lang="ja-JP" altLang="en-US" dirty="0" smtClean="0"/>
              <a:t>２．そして、なぜ、自分はその商品にこだわりを持つようになったのか考えてみよう！</a:t>
            </a:r>
            <a:endParaRPr lang="en-US" altLang="ja-JP" dirty="0" smtClean="0"/>
          </a:p>
          <a:p>
            <a:pPr marL="109728" indent="0">
              <a:buNone/>
            </a:pPr>
            <a:endParaRPr lang="en-US" altLang="ja-JP" dirty="0" smtClean="0"/>
          </a:p>
          <a:p>
            <a:endParaRPr kumimoji="1" lang="en-US" altLang="ja-JP" dirty="0"/>
          </a:p>
          <a:p>
            <a:pPr marL="109728" indent="0">
              <a:buNone/>
            </a:pPr>
            <a:r>
              <a:rPr lang="en-US" altLang="ja-JP" dirty="0" smtClean="0"/>
              <a:t>															</a:t>
            </a: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1</a:t>
            </a:fld>
            <a:endParaRPr kumimoji="1" lang="ja-JP" altLang="en-US"/>
          </a:p>
        </p:txBody>
      </p:sp>
    </p:spTree>
    <p:extLst>
      <p:ext uri="{BB962C8B-B14F-4D97-AF65-F5344CB8AC3E}">
        <p14:creationId xmlns:p14="http://schemas.microsoft.com/office/powerpoint/2010/main" val="900123102"/>
      </p:ext>
    </p:extLst>
  </p:cSld>
  <p:clrMapOvr>
    <a:masterClrMapping/>
  </p:clrMapOvr>
  <p:transition xmlns:p14="http://schemas.microsoft.com/office/powerpoint/2010/main" spd="slow">
    <p:pull/>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467544" y="116632"/>
            <a:ext cx="8229600" cy="1143000"/>
          </a:xfrm>
        </p:spPr>
        <p:txBody>
          <a:bodyPr>
            <a:normAutofit/>
          </a:bodyPr>
          <a:lstStyle/>
          <a:p>
            <a:r>
              <a:rPr lang="ja-JP" altLang="en-US" dirty="0" smtClean="0"/>
              <a:t>３</a:t>
            </a:r>
            <a:r>
              <a:rPr kumimoji="1" lang="ja-JP" altLang="en-US" dirty="0" smtClean="0"/>
              <a:t>．消費様式の選択メカニズム</a:t>
            </a:r>
            <a:endParaRPr kumimoji="1" lang="ja-JP" altLang="en-US" dirty="0"/>
          </a:p>
        </p:txBody>
      </p:sp>
      <p:sp>
        <p:nvSpPr>
          <p:cNvPr id="2" name="コンテンツ プレースホルダー 1"/>
          <p:cNvSpPr>
            <a:spLocks noGrp="1"/>
          </p:cNvSpPr>
          <p:nvPr>
            <p:ph idx="1"/>
          </p:nvPr>
        </p:nvSpPr>
        <p:spPr>
          <a:xfrm>
            <a:off x="0" y="1196752"/>
            <a:ext cx="9217024" cy="5112568"/>
          </a:xfrm>
        </p:spPr>
        <p:txBody>
          <a:bodyPr>
            <a:normAutofit fontScale="47500" lnSpcReduction="20000"/>
          </a:bodyPr>
          <a:lstStyle/>
          <a:p>
            <a:r>
              <a:rPr kumimoji="1" lang="ja-JP" altLang="en-US" b="1" dirty="0" smtClean="0"/>
              <a:t>所得と時間コストによって決まる時間配分</a:t>
            </a:r>
            <a:endParaRPr kumimoji="1" lang="en-US" altLang="ja-JP" b="1" dirty="0" smtClean="0"/>
          </a:p>
          <a:p>
            <a:pPr marL="109728" indent="0">
              <a:buNone/>
            </a:pPr>
            <a:endParaRPr kumimoji="1" lang="en-US" altLang="ja-JP" dirty="0" smtClean="0"/>
          </a:p>
          <a:p>
            <a:pPr marL="109728" indent="0">
              <a:buNone/>
            </a:pPr>
            <a:r>
              <a:rPr lang="ja-JP" altLang="en-US" dirty="0" smtClean="0"/>
              <a:t>（１）時間コストの高低と家計活動の外部化</a:t>
            </a:r>
            <a:endParaRPr lang="en-US" altLang="ja-JP" dirty="0" smtClean="0"/>
          </a:p>
          <a:p>
            <a:pPr marL="109728" indent="0">
              <a:buNone/>
            </a:pPr>
            <a:r>
              <a:rPr lang="ja-JP" altLang="en-US" dirty="0" smtClean="0"/>
              <a:t>　→　時間コストの低い家計は家庭内生産型消費、時間コストの高い家計は市場購入型消費を行う</a:t>
            </a:r>
            <a:endParaRPr lang="en-US" altLang="ja-JP" dirty="0" smtClean="0"/>
          </a:p>
          <a:p>
            <a:pPr marL="109728" indent="0">
              <a:buNone/>
            </a:pPr>
            <a:r>
              <a:rPr lang="ja-JP" altLang="en-US" dirty="0" smtClean="0"/>
              <a:t>　→　所得稼得能力の高い家計の時間コストは高く、外部化を選択</a:t>
            </a:r>
            <a:endParaRPr lang="en-US" altLang="ja-JP" dirty="0" smtClean="0"/>
          </a:p>
          <a:p>
            <a:pPr marL="109728" indent="0">
              <a:buNone/>
            </a:pPr>
            <a:r>
              <a:rPr lang="ja-JP" altLang="en-US" dirty="0" smtClean="0"/>
              <a:t>　</a:t>
            </a:r>
            <a:endParaRPr lang="en-US" altLang="ja-JP" dirty="0" smtClean="0"/>
          </a:p>
          <a:p>
            <a:pPr marL="109728" indent="0">
              <a:buNone/>
            </a:pPr>
            <a:r>
              <a:rPr lang="ja-JP" altLang="en-US" dirty="0"/>
              <a:t>（２</a:t>
            </a:r>
            <a:r>
              <a:rPr lang="ja-JP" altLang="en-US" dirty="0" smtClean="0"/>
              <a:t>）消費様式やパターンが購入する製品やサービスを規定する</a:t>
            </a:r>
            <a:endParaRPr lang="en-US" altLang="ja-JP" dirty="0" smtClean="0"/>
          </a:p>
          <a:p>
            <a:pPr marL="109728" indent="0">
              <a:buNone/>
            </a:pPr>
            <a:endParaRPr lang="en-US" altLang="ja-JP" dirty="0" smtClean="0"/>
          </a:p>
          <a:p>
            <a:pPr marL="109728" indent="0">
              <a:buNone/>
            </a:pPr>
            <a:r>
              <a:rPr lang="ja-JP" altLang="en-US" dirty="0" smtClean="0"/>
              <a:t>（</a:t>
            </a:r>
            <a:r>
              <a:rPr lang="ja-JP" altLang="en-US" dirty="0"/>
              <a:t>３</a:t>
            </a:r>
            <a:r>
              <a:rPr lang="ja-JP" altLang="en-US" dirty="0" smtClean="0"/>
              <a:t>）消費様式の選択プロセスに影響を与える要因</a:t>
            </a:r>
            <a:endParaRPr lang="en-US" altLang="ja-JP" dirty="0" smtClean="0"/>
          </a:p>
          <a:p>
            <a:pPr marL="109728" indent="0">
              <a:buNone/>
            </a:pPr>
            <a:r>
              <a:rPr lang="ja-JP" altLang="en-US" dirty="0" smtClean="0"/>
              <a:t>　　①家計内要因（経済的要因）：時間コストの上昇→時間節約的消費</a:t>
            </a:r>
            <a:endParaRPr lang="en-US" altLang="ja-JP" dirty="0" smtClean="0"/>
          </a:p>
          <a:p>
            <a:pPr marL="109728" indent="0">
              <a:buNone/>
            </a:pPr>
            <a:r>
              <a:rPr lang="ja-JP" altLang="en-US" dirty="0"/>
              <a:t>　</a:t>
            </a:r>
            <a:r>
              <a:rPr lang="ja-JP" altLang="en-US" dirty="0" smtClean="0"/>
              <a:t>　　　　　　　　　　　　　　　　　　</a:t>
            </a:r>
            <a:r>
              <a:rPr lang="ja-JP" altLang="en-US" dirty="0"/>
              <a:t>　</a:t>
            </a:r>
            <a:r>
              <a:rPr lang="ja-JP" altLang="en-US" dirty="0" smtClean="0"/>
              <a:t>：所得の上昇→時間節約的消費</a:t>
            </a:r>
            <a:endParaRPr lang="en-US" altLang="ja-JP" dirty="0" smtClean="0"/>
          </a:p>
          <a:p>
            <a:pPr marL="109728" indent="0">
              <a:buNone/>
            </a:pPr>
            <a:r>
              <a:rPr lang="ja-JP" altLang="en-US" dirty="0" smtClean="0"/>
              <a:t>　　②家計内要因（非経済的要因）：家計規模が小さい→家事活動の外部化志向</a:t>
            </a:r>
            <a:endParaRPr lang="en-US" altLang="ja-JP" dirty="0" smtClean="0"/>
          </a:p>
          <a:p>
            <a:pPr marL="109728" indent="0">
              <a:buNone/>
            </a:pPr>
            <a:r>
              <a:rPr lang="ja-JP" altLang="en-US" dirty="0" smtClean="0"/>
              <a:t>　　　　　　　</a:t>
            </a:r>
            <a:r>
              <a:rPr lang="en-US" altLang="ja-JP" dirty="0"/>
              <a:t>	</a:t>
            </a:r>
            <a:r>
              <a:rPr lang="en-US" altLang="ja-JP" dirty="0" smtClean="0"/>
              <a:t>	</a:t>
            </a:r>
            <a:r>
              <a:rPr lang="ja-JP" altLang="en-US" dirty="0" smtClean="0"/>
              <a:t>　　　：消費技術が高い→家事活動の内部化</a:t>
            </a:r>
            <a:endParaRPr lang="en-US" altLang="ja-JP" dirty="0" smtClean="0"/>
          </a:p>
          <a:p>
            <a:pPr marL="109728" indent="0">
              <a:buNone/>
            </a:pPr>
            <a:r>
              <a:rPr lang="ja-JP" altLang="en-US" dirty="0" smtClean="0"/>
              <a:t>　　　　　　　　　　　　　　</a:t>
            </a:r>
            <a:r>
              <a:rPr lang="ja-JP" altLang="en-US" dirty="0"/>
              <a:t>　</a:t>
            </a:r>
            <a:r>
              <a:rPr lang="ja-JP" altLang="en-US" dirty="0" smtClean="0"/>
              <a:t>　　　　　　：価値意識（ライフスタイル）</a:t>
            </a:r>
            <a:endParaRPr lang="en-US" altLang="ja-JP" dirty="0" smtClean="0"/>
          </a:p>
          <a:p>
            <a:pPr marL="109728" indent="0">
              <a:buNone/>
            </a:pPr>
            <a:r>
              <a:rPr lang="ja-JP" altLang="en-US" dirty="0" smtClean="0"/>
              <a:t>　　③市場要因：財・サービスの相対価格→財とサービスの代替</a:t>
            </a:r>
            <a:endParaRPr lang="en-US" altLang="ja-JP" dirty="0" smtClean="0"/>
          </a:p>
          <a:p>
            <a:pPr marL="109728" indent="0">
              <a:buNone/>
            </a:pPr>
            <a:endParaRPr lang="en-US" altLang="ja-JP" dirty="0"/>
          </a:p>
          <a:p>
            <a:pPr marL="109728" indent="0">
              <a:buNone/>
            </a:pPr>
            <a:r>
              <a:rPr lang="ja-JP" altLang="en-US" dirty="0" smtClean="0"/>
              <a:t>（４）外部化の進行と消費の多様化</a:t>
            </a:r>
            <a:endParaRPr lang="en-US" altLang="ja-JP" dirty="0" smtClean="0"/>
          </a:p>
          <a:p>
            <a:pPr marL="109728" indent="0">
              <a:buNone/>
            </a:pPr>
            <a:r>
              <a:rPr lang="ja-JP" altLang="en-US" dirty="0" smtClean="0"/>
              <a:t>　→　「消費と生産の境界」は固定的なものではなく、消費様式の選択や消費パターンの</a:t>
            </a:r>
            <a:r>
              <a:rPr lang="ja-JP" altLang="en-US" dirty="0" smtClean="0"/>
              <a:t>変化</a:t>
            </a:r>
            <a:r>
              <a:rPr lang="ja-JP" altLang="en-US" dirty="0" smtClean="0"/>
              <a:t>ライフスタイルの変化</a:t>
            </a:r>
            <a:r>
              <a:rPr lang="ja-JP" altLang="en-US" dirty="0" smtClean="0"/>
              <a:t>を</a:t>
            </a:r>
            <a:r>
              <a:rPr lang="ja-JP" altLang="en-US" dirty="0" smtClean="0"/>
              <a:t>関連付けて捉えることにより、消費構造の変化を把握しうる</a:t>
            </a:r>
            <a:r>
              <a:rPr lang="en-US" altLang="ja-JP" dirty="0" smtClean="0"/>
              <a:t>	</a:t>
            </a:r>
          </a:p>
          <a:p>
            <a:pPr marL="109728" indent="0">
              <a:buNone/>
            </a:pPr>
            <a:endParaRPr lang="en-US" altLang="ja-JP" dirty="0" smtClean="0"/>
          </a:p>
          <a:p>
            <a:pPr marL="109728" indent="0">
              <a:buNone/>
            </a:pPr>
            <a:endParaRPr lang="en-US" altLang="ja-JP" dirty="0" smtClean="0"/>
          </a:p>
          <a:p>
            <a:pPr marL="109728" indent="0">
              <a:buNone/>
            </a:pPr>
            <a:endParaRPr lang="en-US" altLang="ja-JP" dirty="0" smtClean="0"/>
          </a:p>
          <a:p>
            <a:pPr marL="109728" indent="0">
              <a:buNone/>
            </a:pPr>
            <a:endParaRPr lang="en-US" altLang="ja-JP" dirty="0"/>
          </a:p>
          <a:p>
            <a:pPr marL="109728" indent="0">
              <a:buNone/>
            </a:pPr>
            <a:endParaRPr lang="en-US" altLang="ja-JP" dirty="0" smtClean="0">
              <a:solidFill>
                <a:srgbClr val="FF0000"/>
              </a:solidFill>
            </a:endParaRPr>
          </a:p>
          <a:p>
            <a:pPr marL="109728" indent="0">
              <a:buNone/>
            </a:pPr>
            <a:endParaRPr kumimoji="1" lang="en-US" altLang="ja-JP" dirty="0">
              <a:solidFill>
                <a:srgbClr val="FF0000"/>
              </a:solidFill>
            </a:endParaRPr>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10</a:t>
            </a:fld>
            <a:endParaRPr kumimoji="1" lang="ja-JP" altLang="en-US"/>
          </a:p>
        </p:txBody>
      </p:sp>
    </p:spTree>
    <p:extLst>
      <p:ext uri="{BB962C8B-B14F-4D97-AF65-F5344CB8AC3E}">
        <p14:creationId xmlns:p14="http://schemas.microsoft.com/office/powerpoint/2010/main" val="686470406"/>
      </p:ext>
    </p:extLst>
  </p:cSld>
  <p:clrMapOvr>
    <a:masterClrMapping/>
  </p:clrMapOvr>
  <p:transition xmlns:p14="http://schemas.microsoft.com/office/powerpoint/2010/main" spd="slow">
    <p:pull/>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1000"/>
                                        <p:tgtEl>
                                          <p:spTgt spid="2">
                                            <p:txEl>
                                              <p:pRg st="5" end="5"/>
                                            </p:txEl>
                                          </p:spTgt>
                                        </p:tgtEl>
                                      </p:cBhvr>
                                    </p:animEffect>
                                    <p:anim calcmode="lin" valueType="num">
                                      <p:cBhvr>
                                        <p:cTn id="2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1000"/>
                                        <p:tgtEl>
                                          <p:spTgt spid="2">
                                            <p:txEl>
                                              <p:pRg st="6" end="6"/>
                                            </p:txEl>
                                          </p:spTgt>
                                        </p:tgtEl>
                                      </p:cBhvr>
                                    </p:animEffect>
                                    <p:anim calcmode="lin" valueType="num">
                                      <p:cBhvr>
                                        <p:cTn id="3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1000"/>
                                        <p:tgtEl>
                                          <p:spTgt spid="2">
                                            <p:txEl>
                                              <p:pRg st="8" end="8"/>
                                            </p:txEl>
                                          </p:spTgt>
                                        </p:tgtEl>
                                      </p:cBhvr>
                                    </p:animEffect>
                                    <p:anim calcmode="lin" valueType="num">
                                      <p:cBhvr>
                                        <p:cTn id="43"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Effect transition="in" filter="fade">
                                      <p:cBhvr>
                                        <p:cTn id="49" dur="1000"/>
                                        <p:tgtEl>
                                          <p:spTgt spid="2">
                                            <p:txEl>
                                              <p:pRg st="9" end="9"/>
                                            </p:txEl>
                                          </p:spTgt>
                                        </p:tgtEl>
                                      </p:cBhvr>
                                    </p:animEffect>
                                    <p:anim calcmode="lin" valueType="num">
                                      <p:cBhvr>
                                        <p:cTn id="50"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10" end="10"/>
                                            </p:txEl>
                                          </p:spTgt>
                                        </p:tgtEl>
                                        <p:attrNameLst>
                                          <p:attrName>style.visibility</p:attrName>
                                        </p:attrNameLst>
                                      </p:cBhvr>
                                      <p:to>
                                        <p:strVal val="visible"/>
                                      </p:to>
                                    </p:set>
                                    <p:animEffect transition="in" filter="fade">
                                      <p:cBhvr>
                                        <p:cTn id="56" dur="1000"/>
                                        <p:tgtEl>
                                          <p:spTgt spid="2">
                                            <p:txEl>
                                              <p:pRg st="10" end="10"/>
                                            </p:txEl>
                                          </p:spTgt>
                                        </p:tgtEl>
                                      </p:cBhvr>
                                    </p:animEffect>
                                    <p:anim calcmode="lin" valueType="num">
                                      <p:cBhvr>
                                        <p:cTn id="57"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
                                            <p:txEl>
                                              <p:pRg st="11" end="11"/>
                                            </p:txEl>
                                          </p:spTgt>
                                        </p:tgtEl>
                                        <p:attrNameLst>
                                          <p:attrName>style.visibility</p:attrName>
                                        </p:attrNameLst>
                                      </p:cBhvr>
                                      <p:to>
                                        <p:strVal val="visible"/>
                                      </p:to>
                                    </p:set>
                                    <p:animEffect transition="in" filter="fade">
                                      <p:cBhvr>
                                        <p:cTn id="63" dur="1000"/>
                                        <p:tgtEl>
                                          <p:spTgt spid="2">
                                            <p:txEl>
                                              <p:pRg st="11" end="11"/>
                                            </p:txEl>
                                          </p:spTgt>
                                        </p:tgtEl>
                                      </p:cBhvr>
                                    </p:animEffect>
                                    <p:anim calcmode="lin" valueType="num">
                                      <p:cBhvr>
                                        <p:cTn id="64"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
                                            <p:txEl>
                                              <p:pRg st="12" end="12"/>
                                            </p:txEl>
                                          </p:spTgt>
                                        </p:tgtEl>
                                        <p:attrNameLst>
                                          <p:attrName>style.visibility</p:attrName>
                                        </p:attrNameLst>
                                      </p:cBhvr>
                                      <p:to>
                                        <p:strVal val="visible"/>
                                      </p:to>
                                    </p:set>
                                    <p:animEffect transition="in" filter="fade">
                                      <p:cBhvr>
                                        <p:cTn id="70" dur="1000"/>
                                        <p:tgtEl>
                                          <p:spTgt spid="2">
                                            <p:txEl>
                                              <p:pRg st="12" end="12"/>
                                            </p:txEl>
                                          </p:spTgt>
                                        </p:tgtEl>
                                      </p:cBhvr>
                                    </p:animEffect>
                                    <p:anim calcmode="lin" valueType="num">
                                      <p:cBhvr>
                                        <p:cTn id="71"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2">
                                            <p:txEl>
                                              <p:pRg st="13" end="13"/>
                                            </p:txEl>
                                          </p:spTgt>
                                        </p:tgtEl>
                                        <p:attrNameLst>
                                          <p:attrName>style.visibility</p:attrName>
                                        </p:attrNameLst>
                                      </p:cBhvr>
                                      <p:to>
                                        <p:strVal val="visible"/>
                                      </p:to>
                                    </p:set>
                                    <p:animEffect transition="in" filter="fade">
                                      <p:cBhvr>
                                        <p:cTn id="77" dur="1000"/>
                                        <p:tgtEl>
                                          <p:spTgt spid="2">
                                            <p:txEl>
                                              <p:pRg st="13" end="13"/>
                                            </p:txEl>
                                          </p:spTgt>
                                        </p:tgtEl>
                                      </p:cBhvr>
                                    </p:animEffect>
                                    <p:anim calcmode="lin" valueType="num">
                                      <p:cBhvr>
                                        <p:cTn id="78"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2">
                                            <p:txEl>
                                              <p:pRg st="14" end="14"/>
                                            </p:txEl>
                                          </p:spTgt>
                                        </p:tgtEl>
                                        <p:attrNameLst>
                                          <p:attrName>style.visibility</p:attrName>
                                        </p:attrNameLst>
                                      </p:cBhvr>
                                      <p:to>
                                        <p:strVal val="visible"/>
                                      </p:to>
                                    </p:set>
                                    <p:animEffect transition="in" filter="fade">
                                      <p:cBhvr>
                                        <p:cTn id="84" dur="1000"/>
                                        <p:tgtEl>
                                          <p:spTgt spid="2">
                                            <p:txEl>
                                              <p:pRg st="14" end="14"/>
                                            </p:txEl>
                                          </p:spTgt>
                                        </p:tgtEl>
                                      </p:cBhvr>
                                    </p:animEffect>
                                    <p:anim calcmode="lin" valueType="num">
                                      <p:cBhvr>
                                        <p:cTn id="85"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2">
                                            <p:txEl>
                                              <p:pRg st="16" end="16"/>
                                            </p:txEl>
                                          </p:spTgt>
                                        </p:tgtEl>
                                        <p:attrNameLst>
                                          <p:attrName>style.visibility</p:attrName>
                                        </p:attrNameLst>
                                      </p:cBhvr>
                                      <p:to>
                                        <p:strVal val="visible"/>
                                      </p:to>
                                    </p:set>
                                    <p:animEffect transition="in" filter="fade">
                                      <p:cBhvr>
                                        <p:cTn id="91" dur="1000"/>
                                        <p:tgtEl>
                                          <p:spTgt spid="2">
                                            <p:txEl>
                                              <p:pRg st="16" end="16"/>
                                            </p:txEl>
                                          </p:spTgt>
                                        </p:tgtEl>
                                      </p:cBhvr>
                                    </p:animEffect>
                                    <p:anim calcmode="lin" valueType="num">
                                      <p:cBhvr>
                                        <p:cTn id="92" dur="1000" fill="hold"/>
                                        <p:tgtEl>
                                          <p:spTgt spid="2">
                                            <p:txEl>
                                              <p:pRg st="16" end="16"/>
                                            </p:txEl>
                                          </p:spTgt>
                                        </p:tgtEl>
                                        <p:attrNameLst>
                                          <p:attrName>ppt_x</p:attrName>
                                        </p:attrNameLst>
                                      </p:cBhvr>
                                      <p:tavLst>
                                        <p:tav tm="0">
                                          <p:val>
                                            <p:strVal val="#ppt_x"/>
                                          </p:val>
                                        </p:tav>
                                        <p:tav tm="100000">
                                          <p:val>
                                            <p:strVal val="#ppt_x"/>
                                          </p:val>
                                        </p:tav>
                                      </p:tavLst>
                                    </p:anim>
                                    <p:anim calcmode="lin" valueType="num">
                                      <p:cBhvr>
                                        <p:cTn id="93" dur="1000" fill="hold"/>
                                        <p:tgtEl>
                                          <p:spTgt spid="2">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2">
                                            <p:txEl>
                                              <p:pRg st="17" end="17"/>
                                            </p:txEl>
                                          </p:spTgt>
                                        </p:tgtEl>
                                        <p:attrNameLst>
                                          <p:attrName>style.visibility</p:attrName>
                                        </p:attrNameLst>
                                      </p:cBhvr>
                                      <p:to>
                                        <p:strVal val="visible"/>
                                      </p:to>
                                    </p:set>
                                    <p:animEffect transition="in" filter="fade">
                                      <p:cBhvr>
                                        <p:cTn id="98" dur="1000"/>
                                        <p:tgtEl>
                                          <p:spTgt spid="2">
                                            <p:txEl>
                                              <p:pRg st="17" end="17"/>
                                            </p:txEl>
                                          </p:spTgt>
                                        </p:tgtEl>
                                      </p:cBhvr>
                                    </p:animEffect>
                                    <p:anim calcmode="lin" valueType="num">
                                      <p:cBhvr>
                                        <p:cTn id="99" dur="1000" fill="hold"/>
                                        <p:tgtEl>
                                          <p:spTgt spid="2">
                                            <p:txEl>
                                              <p:pRg st="17" end="17"/>
                                            </p:txEl>
                                          </p:spTgt>
                                        </p:tgtEl>
                                        <p:attrNameLst>
                                          <p:attrName>ppt_x</p:attrName>
                                        </p:attrNameLst>
                                      </p:cBhvr>
                                      <p:tavLst>
                                        <p:tav tm="0">
                                          <p:val>
                                            <p:strVal val="#ppt_x"/>
                                          </p:val>
                                        </p:tav>
                                        <p:tav tm="100000">
                                          <p:val>
                                            <p:strVal val="#ppt_x"/>
                                          </p:val>
                                        </p:tav>
                                      </p:tavLst>
                                    </p:anim>
                                    <p:anim calcmode="lin" valueType="num">
                                      <p:cBhvr>
                                        <p:cTn id="100" dur="1000" fill="hold"/>
                                        <p:tgtEl>
                                          <p:spTgt spid="2">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395536" y="-506892"/>
            <a:ext cx="7772400" cy="1829761"/>
          </a:xfrm>
        </p:spPr>
        <p:txBody>
          <a:bodyPr>
            <a:normAutofit/>
          </a:bodyPr>
          <a:lstStyle/>
          <a:p>
            <a:r>
              <a:rPr kumimoji="1" lang="ja-JP" altLang="en-US" sz="4400" dirty="0" smtClean="0"/>
              <a:t>本日の確認事項３</a:t>
            </a:r>
            <a:r>
              <a:rPr kumimoji="1" lang="en-US" altLang="ja-JP" sz="4400" dirty="0" smtClean="0"/>
              <a:t/>
            </a:r>
            <a:br>
              <a:rPr kumimoji="1" lang="en-US" altLang="ja-JP" sz="4400" dirty="0" smtClean="0"/>
            </a:br>
            <a:r>
              <a:rPr lang="ja-JP" altLang="en-US" sz="3200" dirty="0" smtClean="0">
                <a:solidFill>
                  <a:srgbClr val="00B0F0"/>
                </a:solidFill>
              </a:rPr>
              <a:t>各自で入れてみよう！</a:t>
            </a:r>
            <a:endParaRPr kumimoji="1" lang="ja-JP" altLang="en-US" sz="4400" dirty="0"/>
          </a:p>
        </p:txBody>
      </p:sp>
      <p:sp>
        <p:nvSpPr>
          <p:cNvPr id="5" name="サブタイトル 4"/>
          <p:cNvSpPr>
            <a:spLocks noGrp="1"/>
          </p:cNvSpPr>
          <p:nvPr>
            <p:ph type="subTitle" idx="1"/>
          </p:nvPr>
        </p:nvSpPr>
        <p:spPr>
          <a:xfrm>
            <a:off x="-1947" y="1340768"/>
            <a:ext cx="8928991" cy="3096344"/>
          </a:xfrm>
        </p:spPr>
        <p:txBody>
          <a:bodyPr>
            <a:noAutofit/>
          </a:bodyPr>
          <a:lstStyle/>
          <a:p>
            <a:pPr marL="109728"/>
            <a:r>
              <a:rPr lang="ja-JP" altLang="en-US" sz="2200" dirty="0"/>
              <a:t>１．消費様式の選択プロセスに影響を与える</a:t>
            </a:r>
            <a:r>
              <a:rPr lang="ja-JP" altLang="en-US" sz="2200" dirty="0" smtClean="0"/>
              <a:t>要因に関して、</a:t>
            </a:r>
            <a:endParaRPr lang="en-US" altLang="ja-JP" sz="2200" dirty="0" smtClean="0"/>
          </a:p>
          <a:p>
            <a:pPr marL="109728"/>
            <a:r>
              <a:rPr lang="ja-JP" altLang="en-US" sz="2200" dirty="0" smtClean="0"/>
              <a:t>○○に語句を記入しよう</a:t>
            </a:r>
            <a:endParaRPr lang="en-US" altLang="ja-JP" sz="2200" dirty="0" smtClean="0"/>
          </a:p>
          <a:p>
            <a:pPr marL="109728"/>
            <a:endParaRPr lang="en-US" altLang="ja-JP" sz="2200" dirty="0"/>
          </a:p>
          <a:p>
            <a:pPr marL="109728"/>
            <a:r>
              <a:rPr lang="ja-JP" altLang="en-US" sz="2200" dirty="0"/>
              <a:t>　　①家計内要因（経済的要因）：時間コストの上昇→</a:t>
            </a:r>
            <a:r>
              <a:rPr lang="ja-JP" altLang="en-US" sz="2200" dirty="0" smtClean="0"/>
              <a:t>時間</a:t>
            </a:r>
            <a:r>
              <a:rPr lang="ja-JP" altLang="en-US" sz="2200" dirty="0" smtClean="0"/>
              <a:t>節約</a:t>
            </a:r>
            <a:r>
              <a:rPr lang="ja-JP" altLang="en-US" sz="2200" dirty="0" smtClean="0"/>
              <a:t>的</a:t>
            </a:r>
            <a:r>
              <a:rPr lang="ja-JP" altLang="en-US" sz="2200" dirty="0"/>
              <a:t>消費</a:t>
            </a:r>
            <a:endParaRPr lang="en-US" altLang="ja-JP" sz="2200" dirty="0"/>
          </a:p>
          <a:p>
            <a:pPr marL="109728"/>
            <a:r>
              <a:rPr lang="ja-JP" altLang="en-US" sz="2200" dirty="0"/>
              <a:t>　　　　　　　　　　　　　　　　　　　　：所得の上昇→</a:t>
            </a:r>
            <a:r>
              <a:rPr lang="ja-JP" altLang="en-US" sz="2200" dirty="0" smtClean="0"/>
              <a:t>時間</a:t>
            </a:r>
            <a:r>
              <a:rPr lang="ja-JP" altLang="en-US" sz="2200" dirty="0" smtClean="0"/>
              <a:t>節約</a:t>
            </a:r>
            <a:r>
              <a:rPr lang="ja-JP" altLang="en-US" sz="2200" dirty="0" smtClean="0"/>
              <a:t>的</a:t>
            </a:r>
            <a:r>
              <a:rPr lang="ja-JP" altLang="en-US" sz="2200" dirty="0"/>
              <a:t>消費</a:t>
            </a:r>
            <a:endParaRPr lang="en-US" altLang="ja-JP" sz="2200" dirty="0"/>
          </a:p>
          <a:p>
            <a:pPr marL="109728"/>
            <a:r>
              <a:rPr lang="ja-JP" altLang="en-US" sz="2200" dirty="0"/>
              <a:t>　　②家計内要因（非経済的要因）：家計規模が</a:t>
            </a:r>
            <a:r>
              <a:rPr lang="ja-JP" altLang="en-US" sz="2200" dirty="0" smtClean="0"/>
              <a:t>小さい</a:t>
            </a:r>
            <a:endParaRPr lang="en-US" altLang="ja-JP" sz="2200" dirty="0"/>
          </a:p>
          <a:p>
            <a:pPr marL="109728"/>
            <a:r>
              <a:rPr lang="ja-JP" altLang="en-US" sz="2200" dirty="0" smtClean="0"/>
              <a:t>→</a:t>
            </a:r>
            <a:r>
              <a:rPr lang="ja-JP" altLang="en-US" sz="2200" dirty="0"/>
              <a:t>家事活動</a:t>
            </a:r>
            <a:r>
              <a:rPr lang="ja-JP" altLang="en-US" sz="2200" dirty="0" smtClean="0"/>
              <a:t>の</a:t>
            </a:r>
            <a:r>
              <a:rPr lang="ja-JP" altLang="en-US" sz="2200" dirty="0" smtClean="0"/>
              <a:t>外部</a:t>
            </a:r>
            <a:r>
              <a:rPr lang="ja-JP" altLang="en-US" sz="2200" dirty="0" smtClean="0"/>
              <a:t>化</a:t>
            </a:r>
            <a:r>
              <a:rPr lang="ja-JP" altLang="en-US" sz="2200" dirty="0"/>
              <a:t>志向</a:t>
            </a:r>
            <a:endParaRPr lang="en-US" altLang="ja-JP" sz="2200" dirty="0"/>
          </a:p>
          <a:p>
            <a:pPr marL="109728"/>
            <a:r>
              <a:rPr lang="ja-JP" altLang="en-US" sz="2200" dirty="0"/>
              <a:t>　　　　　　　</a:t>
            </a:r>
            <a:r>
              <a:rPr lang="en-US" altLang="ja-JP" sz="2200" dirty="0"/>
              <a:t>		</a:t>
            </a:r>
            <a:r>
              <a:rPr lang="ja-JP" altLang="en-US" sz="2200" dirty="0"/>
              <a:t>　　　：</a:t>
            </a:r>
            <a:r>
              <a:rPr lang="ja-JP" altLang="en-US" sz="2200" dirty="0" smtClean="0"/>
              <a:t>消費</a:t>
            </a:r>
            <a:r>
              <a:rPr lang="ja-JP" altLang="en-US" sz="2200" dirty="0" smtClean="0"/>
              <a:t>規模</a:t>
            </a:r>
            <a:r>
              <a:rPr lang="ja-JP" altLang="en-US" sz="2200" dirty="0" smtClean="0"/>
              <a:t>が</a:t>
            </a:r>
            <a:r>
              <a:rPr lang="ja-JP" altLang="en-US" sz="2200" dirty="0"/>
              <a:t>高い→家事活動の内部化</a:t>
            </a:r>
            <a:endParaRPr lang="en-US" altLang="ja-JP" sz="2200" dirty="0"/>
          </a:p>
          <a:p>
            <a:pPr marL="109728"/>
            <a:r>
              <a:rPr lang="ja-JP" altLang="en-US" sz="2200" dirty="0"/>
              <a:t>　　　　　　　　　　　　　　　　　　　</a:t>
            </a:r>
            <a:r>
              <a:rPr lang="ja-JP" altLang="en-US" sz="2200" dirty="0" smtClean="0"/>
              <a:t>：</a:t>
            </a:r>
            <a:r>
              <a:rPr lang="ja-JP" altLang="en-US" sz="2200" dirty="0" smtClean="0"/>
              <a:t>価値</a:t>
            </a:r>
            <a:r>
              <a:rPr lang="ja-JP" altLang="en-US" sz="2200" dirty="0" smtClean="0"/>
              <a:t>意識</a:t>
            </a:r>
            <a:r>
              <a:rPr lang="ja-JP" altLang="en-US" sz="2200" dirty="0"/>
              <a:t>（ライフスタイル）</a:t>
            </a:r>
            <a:endParaRPr lang="en-US" altLang="ja-JP" sz="2200" dirty="0"/>
          </a:p>
          <a:p>
            <a:pPr marL="109728"/>
            <a:r>
              <a:rPr lang="ja-JP" altLang="en-US" sz="2200" dirty="0"/>
              <a:t>　　</a:t>
            </a:r>
            <a:r>
              <a:rPr lang="ja-JP" altLang="en-US" sz="2200" dirty="0" smtClean="0"/>
              <a:t>③</a:t>
            </a:r>
            <a:r>
              <a:rPr lang="ja-JP" altLang="en-US" sz="2200" dirty="0" smtClean="0"/>
              <a:t>市場</a:t>
            </a:r>
            <a:r>
              <a:rPr lang="ja-JP" altLang="en-US" sz="2200" dirty="0" smtClean="0"/>
              <a:t>要因</a:t>
            </a:r>
            <a:r>
              <a:rPr lang="ja-JP" altLang="en-US" sz="2200" dirty="0"/>
              <a:t>：財・サービス</a:t>
            </a:r>
            <a:r>
              <a:rPr lang="ja-JP" altLang="en-US" sz="2200" dirty="0" smtClean="0"/>
              <a:t>の</a:t>
            </a:r>
            <a:r>
              <a:rPr lang="ja-JP" altLang="en-US" sz="2200" dirty="0" smtClean="0"/>
              <a:t>相対</a:t>
            </a:r>
            <a:r>
              <a:rPr lang="ja-JP" altLang="en-US" sz="2200" dirty="0" smtClean="0"/>
              <a:t>価格</a:t>
            </a:r>
            <a:r>
              <a:rPr lang="ja-JP" altLang="en-US" sz="2200" dirty="0"/>
              <a:t>→財とサービスの代替</a:t>
            </a:r>
            <a:endParaRPr lang="en-US" altLang="ja-JP" sz="2200" dirty="0"/>
          </a:p>
          <a:p>
            <a:pPr marL="109728"/>
            <a:endParaRPr lang="en-US" altLang="ja-JP" sz="2400" dirty="0"/>
          </a:p>
          <a:p>
            <a:endParaRPr lang="en-US" altLang="ja-JP" sz="1600" dirty="0" smtClean="0"/>
          </a:p>
          <a:p>
            <a:endParaRPr kumimoji="1" lang="en-US" altLang="ja-JP" sz="1600" dirty="0" smtClean="0"/>
          </a:p>
          <a:p>
            <a:endParaRPr lang="en-US" altLang="ja-JP" sz="1600" dirty="0" smtClean="0"/>
          </a:p>
        </p:txBody>
      </p:sp>
      <p:sp>
        <p:nvSpPr>
          <p:cNvPr id="3" name="スライド番号プレースホルダー 2"/>
          <p:cNvSpPr>
            <a:spLocks noGrp="1"/>
          </p:cNvSpPr>
          <p:nvPr>
            <p:ph type="sldNum" sz="quarter" idx="12"/>
          </p:nvPr>
        </p:nvSpPr>
        <p:spPr/>
        <p:txBody>
          <a:bodyPr/>
          <a:lstStyle/>
          <a:p>
            <a:fld id="{DFBB1A20-799E-4FB2-B7C5-C014E91C0628}" type="slidenum">
              <a:rPr kumimoji="1" lang="ja-JP" altLang="en-US" smtClean="0"/>
              <a:t>11</a:t>
            </a:fld>
            <a:endParaRPr kumimoji="1" lang="ja-JP" altLang="en-US"/>
          </a:p>
        </p:txBody>
      </p:sp>
    </p:spTree>
    <p:extLst>
      <p:ext uri="{BB962C8B-B14F-4D97-AF65-F5344CB8AC3E}">
        <p14:creationId xmlns:p14="http://schemas.microsoft.com/office/powerpoint/2010/main" val="2135278318"/>
      </p:ext>
    </p:extLst>
  </p:cSld>
  <p:clrMapOvr>
    <a:masterClrMapping/>
  </p:clrMapOvr>
  <p:transition xmlns:p14="http://schemas.microsoft.com/office/powerpoint/2010/main" spd="slow">
    <p:pull/>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p:cTn id="19"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21" dur="500"/>
                                        <p:tgtEl>
                                          <p:spTgt spid="5">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 calcmode="lin" valueType="num">
                                      <p:cBhvr>
                                        <p:cTn id="26"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7"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28" dur="500"/>
                                        <p:tgtEl>
                                          <p:spTgt spid="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 calcmode="lin" valueType="num">
                                      <p:cBhvr>
                                        <p:cTn id="33"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34" dur="500" fill="hold"/>
                                        <p:tgtEl>
                                          <p:spTgt spid="5">
                                            <p:txEl>
                                              <p:pRg st="5" end="5"/>
                                            </p:txEl>
                                          </p:spTgt>
                                        </p:tgtEl>
                                        <p:attrNameLst>
                                          <p:attrName>ppt_h</p:attrName>
                                        </p:attrNameLst>
                                      </p:cBhvr>
                                      <p:tavLst>
                                        <p:tav tm="0">
                                          <p:val>
                                            <p:fltVal val="0"/>
                                          </p:val>
                                        </p:tav>
                                        <p:tav tm="100000">
                                          <p:val>
                                            <p:strVal val="#ppt_h"/>
                                          </p:val>
                                        </p:tav>
                                      </p:tavLst>
                                    </p:anim>
                                    <p:animEffect transition="in" filter="fade">
                                      <p:cBhvr>
                                        <p:cTn id="35" dur="500"/>
                                        <p:tgtEl>
                                          <p:spTgt spid="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 calcmode="lin" valueType="num">
                                      <p:cBhvr>
                                        <p:cTn id="40"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41" dur="500" fill="hold"/>
                                        <p:tgtEl>
                                          <p:spTgt spid="5">
                                            <p:txEl>
                                              <p:pRg st="6" end="6"/>
                                            </p:txEl>
                                          </p:spTgt>
                                        </p:tgtEl>
                                        <p:attrNameLst>
                                          <p:attrName>ppt_h</p:attrName>
                                        </p:attrNameLst>
                                      </p:cBhvr>
                                      <p:tavLst>
                                        <p:tav tm="0">
                                          <p:val>
                                            <p:fltVal val="0"/>
                                          </p:val>
                                        </p:tav>
                                        <p:tav tm="100000">
                                          <p:val>
                                            <p:strVal val="#ppt_h"/>
                                          </p:val>
                                        </p:tav>
                                      </p:tavLst>
                                    </p:anim>
                                    <p:animEffect transition="in" filter="fade">
                                      <p:cBhvr>
                                        <p:cTn id="42" dur="500"/>
                                        <p:tgtEl>
                                          <p:spTgt spid="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 calcmode="lin" valueType="num">
                                      <p:cBhvr>
                                        <p:cTn id="47" dur="500" fill="hold"/>
                                        <p:tgtEl>
                                          <p:spTgt spid="5">
                                            <p:txEl>
                                              <p:pRg st="7" end="7"/>
                                            </p:txEl>
                                          </p:spTgt>
                                        </p:tgtEl>
                                        <p:attrNameLst>
                                          <p:attrName>ppt_w</p:attrName>
                                        </p:attrNameLst>
                                      </p:cBhvr>
                                      <p:tavLst>
                                        <p:tav tm="0">
                                          <p:val>
                                            <p:fltVal val="0"/>
                                          </p:val>
                                        </p:tav>
                                        <p:tav tm="100000">
                                          <p:val>
                                            <p:strVal val="#ppt_w"/>
                                          </p:val>
                                        </p:tav>
                                      </p:tavLst>
                                    </p:anim>
                                    <p:anim calcmode="lin" valueType="num">
                                      <p:cBhvr>
                                        <p:cTn id="48" dur="500" fill="hold"/>
                                        <p:tgtEl>
                                          <p:spTgt spid="5">
                                            <p:txEl>
                                              <p:pRg st="7" end="7"/>
                                            </p:txEl>
                                          </p:spTgt>
                                        </p:tgtEl>
                                        <p:attrNameLst>
                                          <p:attrName>ppt_h</p:attrName>
                                        </p:attrNameLst>
                                      </p:cBhvr>
                                      <p:tavLst>
                                        <p:tav tm="0">
                                          <p:val>
                                            <p:fltVal val="0"/>
                                          </p:val>
                                        </p:tav>
                                        <p:tav tm="100000">
                                          <p:val>
                                            <p:strVal val="#ppt_h"/>
                                          </p:val>
                                        </p:tav>
                                      </p:tavLst>
                                    </p:anim>
                                    <p:animEffect transition="in" filter="fade">
                                      <p:cBhvr>
                                        <p:cTn id="49" dur="500"/>
                                        <p:tgtEl>
                                          <p:spTgt spid="5">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nodeType="clickEffect">
                                  <p:stCondLst>
                                    <p:cond delay="0"/>
                                  </p:stCondLst>
                                  <p:childTnLst>
                                    <p:set>
                                      <p:cBhvr>
                                        <p:cTn id="53" dur="1" fill="hold">
                                          <p:stCondLst>
                                            <p:cond delay="0"/>
                                          </p:stCondLst>
                                        </p:cTn>
                                        <p:tgtEl>
                                          <p:spTgt spid="5">
                                            <p:txEl>
                                              <p:pRg st="8" end="8"/>
                                            </p:txEl>
                                          </p:spTgt>
                                        </p:tgtEl>
                                        <p:attrNameLst>
                                          <p:attrName>style.visibility</p:attrName>
                                        </p:attrNameLst>
                                      </p:cBhvr>
                                      <p:to>
                                        <p:strVal val="visible"/>
                                      </p:to>
                                    </p:set>
                                    <p:anim calcmode="lin" valueType="num">
                                      <p:cBhvr>
                                        <p:cTn id="54" dur="500" fill="hold"/>
                                        <p:tgtEl>
                                          <p:spTgt spid="5">
                                            <p:txEl>
                                              <p:pRg st="8" end="8"/>
                                            </p:txEl>
                                          </p:spTgt>
                                        </p:tgtEl>
                                        <p:attrNameLst>
                                          <p:attrName>ppt_w</p:attrName>
                                        </p:attrNameLst>
                                      </p:cBhvr>
                                      <p:tavLst>
                                        <p:tav tm="0">
                                          <p:val>
                                            <p:fltVal val="0"/>
                                          </p:val>
                                        </p:tav>
                                        <p:tav tm="100000">
                                          <p:val>
                                            <p:strVal val="#ppt_w"/>
                                          </p:val>
                                        </p:tav>
                                      </p:tavLst>
                                    </p:anim>
                                    <p:anim calcmode="lin" valueType="num">
                                      <p:cBhvr>
                                        <p:cTn id="55" dur="500" fill="hold"/>
                                        <p:tgtEl>
                                          <p:spTgt spid="5">
                                            <p:txEl>
                                              <p:pRg st="8" end="8"/>
                                            </p:txEl>
                                          </p:spTgt>
                                        </p:tgtEl>
                                        <p:attrNameLst>
                                          <p:attrName>ppt_h</p:attrName>
                                        </p:attrNameLst>
                                      </p:cBhvr>
                                      <p:tavLst>
                                        <p:tav tm="0">
                                          <p:val>
                                            <p:fltVal val="0"/>
                                          </p:val>
                                        </p:tav>
                                        <p:tav tm="100000">
                                          <p:val>
                                            <p:strVal val="#ppt_h"/>
                                          </p:val>
                                        </p:tav>
                                      </p:tavLst>
                                    </p:anim>
                                    <p:animEffect transition="in" filter="fade">
                                      <p:cBhvr>
                                        <p:cTn id="56" dur="500"/>
                                        <p:tgtEl>
                                          <p:spTgt spid="5">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p:cTn id="61" dur="500" fill="hold"/>
                                        <p:tgtEl>
                                          <p:spTgt spid="5">
                                            <p:txEl>
                                              <p:pRg st="9" end="9"/>
                                            </p:txEl>
                                          </p:spTgt>
                                        </p:tgtEl>
                                        <p:attrNameLst>
                                          <p:attrName>ppt_w</p:attrName>
                                        </p:attrNameLst>
                                      </p:cBhvr>
                                      <p:tavLst>
                                        <p:tav tm="0">
                                          <p:val>
                                            <p:fltVal val="0"/>
                                          </p:val>
                                        </p:tav>
                                        <p:tav tm="100000">
                                          <p:val>
                                            <p:strVal val="#ppt_w"/>
                                          </p:val>
                                        </p:tav>
                                      </p:tavLst>
                                    </p:anim>
                                    <p:anim calcmode="lin" valueType="num">
                                      <p:cBhvr>
                                        <p:cTn id="62" dur="500" fill="hold"/>
                                        <p:tgtEl>
                                          <p:spTgt spid="5">
                                            <p:txEl>
                                              <p:pRg st="9" end="9"/>
                                            </p:txEl>
                                          </p:spTgt>
                                        </p:tgtEl>
                                        <p:attrNameLst>
                                          <p:attrName>ppt_h</p:attrName>
                                        </p:attrNameLst>
                                      </p:cBhvr>
                                      <p:tavLst>
                                        <p:tav tm="0">
                                          <p:val>
                                            <p:fltVal val="0"/>
                                          </p:val>
                                        </p:tav>
                                        <p:tav tm="100000">
                                          <p:val>
                                            <p:strVal val="#ppt_h"/>
                                          </p:val>
                                        </p:tav>
                                      </p:tavLst>
                                    </p:anim>
                                    <p:animEffect transition="in" filter="fade">
                                      <p:cBhvr>
                                        <p:cTn id="63"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467544" y="-747464"/>
            <a:ext cx="7772400" cy="1829761"/>
          </a:xfrm>
        </p:spPr>
        <p:txBody>
          <a:bodyPr>
            <a:normAutofit/>
          </a:bodyPr>
          <a:lstStyle/>
          <a:p>
            <a:r>
              <a:rPr kumimoji="1" lang="ja-JP" altLang="en-US" sz="4400" dirty="0" smtClean="0"/>
              <a:t>５月２１日・６月１日のレビュー</a:t>
            </a:r>
            <a:endParaRPr kumimoji="1" lang="ja-JP" altLang="en-US" sz="4400" dirty="0"/>
          </a:p>
        </p:txBody>
      </p:sp>
      <p:sp>
        <p:nvSpPr>
          <p:cNvPr id="5" name="サブタイトル 4"/>
          <p:cNvSpPr>
            <a:spLocks noGrp="1"/>
          </p:cNvSpPr>
          <p:nvPr>
            <p:ph type="subTitle" idx="1"/>
          </p:nvPr>
        </p:nvSpPr>
        <p:spPr>
          <a:xfrm>
            <a:off x="0" y="620688"/>
            <a:ext cx="8856984" cy="6624736"/>
          </a:xfrm>
        </p:spPr>
        <p:txBody>
          <a:bodyPr>
            <a:noAutofit/>
          </a:bodyPr>
          <a:lstStyle/>
          <a:p>
            <a:endParaRPr lang="en-US" altLang="ja-JP" sz="1400" dirty="0">
              <a:solidFill>
                <a:srgbClr val="FF0000"/>
              </a:solidFill>
            </a:endParaRPr>
          </a:p>
          <a:p>
            <a:endParaRPr lang="en-US" altLang="ja-JP" sz="1400" dirty="0"/>
          </a:p>
          <a:p>
            <a:r>
              <a:rPr lang="ja-JP" altLang="en-US" sz="2400" dirty="0" smtClean="0"/>
              <a:t>１．消費行動分析の３つのアプローチ方法</a:t>
            </a:r>
            <a:endParaRPr lang="en-US" altLang="ja-JP" sz="2400" dirty="0" smtClean="0"/>
          </a:p>
          <a:p>
            <a:r>
              <a:rPr lang="ja-JP" altLang="en-US" sz="2400" dirty="0" smtClean="0"/>
              <a:t>を列挙し、概要を説明しよう！</a:t>
            </a:r>
            <a:endParaRPr lang="en-US" altLang="ja-JP" sz="2400" dirty="0" smtClean="0"/>
          </a:p>
          <a:p>
            <a:endParaRPr lang="en-US" altLang="ja-JP" sz="2400" dirty="0"/>
          </a:p>
          <a:p>
            <a:pPr marL="109728"/>
            <a:r>
              <a:rPr lang="ja-JP" altLang="en-US" sz="2400" dirty="0" smtClean="0"/>
              <a:t>２．</a:t>
            </a:r>
            <a:r>
              <a:rPr lang="ja-JP" altLang="en-US" sz="2400" dirty="0"/>
              <a:t>消費様式の選択プロセスに影響を与える要因に関して</a:t>
            </a:r>
            <a:r>
              <a:rPr lang="ja-JP" altLang="en-US" sz="2400" dirty="0" smtClean="0"/>
              <a:t>、</a:t>
            </a:r>
            <a:endParaRPr lang="en-US" altLang="ja-JP" sz="2400" dirty="0" smtClean="0"/>
          </a:p>
          <a:p>
            <a:pPr marL="109728"/>
            <a:r>
              <a:rPr lang="ja-JP" altLang="en-US" sz="2400" dirty="0"/>
              <a:t>①家計内</a:t>
            </a:r>
            <a:r>
              <a:rPr lang="ja-JP" altLang="en-US" sz="2400" dirty="0" smtClean="0"/>
              <a:t>要因（経済的要因）</a:t>
            </a:r>
            <a:endParaRPr lang="en-US" altLang="ja-JP" sz="2400" dirty="0" smtClean="0"/>
          </a:p>
          <a:p>
            <a:pPr marL="109728"/>
            <a:r>
              <a:rPr lang="ja-JP" altLang="en-US" sz="2400" dirty="0" smtClean="0"/>
              <a:t>②家計内要因（非経済的要因）</a:t>
            </a:r>
            <a:endParaRPr lang="en-US" altLang="ja-JP" sz="2400" dirty="0" smtClean="0"/>
          </a:p>
          <a:p>
            <a:pPr marL="109728"/>
            <a:r>
              <a:rPr lang="ja-JP" altLang="en-US" sz="2400" dirty="0" smtClean="0"/>
              <a:t>③市場要因</a:t>
            </a:r>
            <a:endParaRPr lang="en-US" altLang="ja-JP" sz="2400" dirty="0" smtClean="0"/>
          </a:p>
          <a:p>
            <a:pPr marL="109728"/>
            <a:r>
              <a:rPr lang="ja-JP" altLang="en-US" sz="2400" dirty="0" smtClean="0"/>
              <a:t>それぞれ</a:t>
            </a:r>
            <a:r>
              <a:rPr lang="ja-JP" altLang="en-US" sz="2400" dirty="0"/>
              <a:t>毎</a:t>
            </a:r>
            <a:r>
              <a:rPr lang="ja-JP" altLang="en-US" sz="2400" dirty="0" smtClean="0"/>
              <a:t>に</a:t>
            </a:r>
            <a:r>
              <a:rPr lang="ja-JP" altLang="en-US" sz="2400" dirty="0"/>
              <a:t>具体的にどのような</a:t>
            </a:r>
            <a:r>
              <a:rPr lang="ja-JP" altLang="en-US" sz="2400" dirty="0" smtClean="0"/>
              <a:t>要因が</a:t>
            </a:r>
            <a:endParaRPr lang="en-US" altLang="ja-JP" sz="2400" dirty="0" smtClean="0"/>
          </a:p>
          <a:p>
            <a:pPr marL="109728"/>
            <a:r>
              <a:rPr lang="ja-JP" altLang="en-US" sz="2400" dirty="0" smtClean="0"/>
              <a:t>消費様式にどの</a:t>
            </a:r>
            <a:r>
              <a:rPr lang="ja-JP" altLang="en-US" sz="2400" dirty="0"/>
              <a:t>ような影響を与えている</a:t>
            </a:r>
            <a:r>
              <a:rPr lang="ja-JP" altLang="en-US" sz="2400" dirty="0" smtClean="0"/>
              <a:t>か</a:t>
            </a:r>
            <a:r>
              <a:rPr lang="ja-JP" altLang="en-US" sz="2400" dirty="0"/>
              <a:t>説明</a:t>
            </a:r>
            <a:r>
              <a:rPr lang="ja-JP" altLang="en-US" sz="2400" dirty="0" smtClean="0"/>
              <a:t>しよう！</a:t>
            </a:r>
            <a:endParaRPr lang="en-US" altLang="ja-JP" sz="2400" dirty="0"/>
          </a:p>
          <a:p>
            <a:pPr marL="109728"/>
            <a:endParaRPr lang="en-US" altLang="ja-JP" sz="2400" dirty="0"/>
          </a:p>
          <a:p>
            <a:endParaRPr lang="en-US" altLang="ja-JP" sz="1400" dirty="0"/>
          </a:p>
          <a:p>
            <a:endParaRPr lang="en-US" altLang="ja-JP" sz="1400" dirty="0">
              <a:latin typeface="+mn-ea"/>
            </a:endParaRPr>
          </a:p>
          <a:p>
            <a:pPr marL="109728"/>
            <a:r>
              <a:rPr lang="ja-JP" altLang="en-US" sz="1400" dirty="0"/>
              <a:t>　</a:t>
            </a:r>
            <a:endParaRPr lang="en-US" altLang="ja-JP" sz="1400" dirty="0"/>
          </a:p>
          <a:p>
            <a:endParaRPr lang="en-US" altLang="ja-JP" sz="1400" dirty="0" smtClean="0"/>
          </a:p>
          <a:p>
            <a:endParaRPr kumimoji="1" lang="en-US" altLang="ja-JP" sz="1400" dirty="0" smtClean="0"/>
          </a:p>
          <a:p>
            <a:endParaRPr lang="en-US" altLang="ja-JP" sz="1400" dirty="0" smtClean="0"/>
          </a:p>
        </p:txBody>
      </p:sp>
      <p:sp>
        <p:nvSpPr>
          <p:cNvPr id="3" name="スライド番号プレースホルダー 2"/>
          <p:cNvSpPr>
            <a:spLocks noGrp="1"/>
          </p:cNvSpPr>
          <p:nvPr>
            <p:ph type="sldNum" sz="quarter" idx="12"/>
          </p:nvPr>
        </p:nvSpPr>
        <p:spPr/>
        <p:txBody>
          <a:bodyPr/>
          <a:lstStyle/>
          <a:p>
            <a:fld id="{DFBB1A20-799E-4FB2-B7C5-C014E91C0628}" type="slidenum">
              <a:rPr kumimoji="1" lang="ja-JP" altLang="en-US" smtClean="0"/>
              <a:t>12</a:t>
            </a:fld>
            <a:endParaRPr kumimoji="1" lang="ja-JP" altLang="en-US"/>
          </a:p>
        </p:txBody>
      </p:sp>
    </p:spTree>
    <p:extLst>
      <p:ext uri="{BB962C8B-B14F-4D97-AF65-F5344CB8AC3E}">
        <p14:creationId xmlns:p14="http://schemas.microsoft.com/office/powerpoint/2010/main" val="1334728979"/>
      </p:ext>
    </p:extLst>
  </p:cSld>
  <p:clrMapOvr>
    <a:masterClrMapping/>
  </p:clrMapOvr>
  <p:transition xmlns:p14="http://schemas.microsoft.com/office/powerpoint/2010/main" spd="slow">
    <p:pull/>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80">
                                          <p:stCondLst>
                                            <p:cond delay="0"/>
                                          </p:stCondLst>
                                        </p:cTn>
                                        <p:tgtEl>
                                          <p:spTgt spid="5">
                                            <p:txEl>
                                              <p:pRg st="2" end="2"/>
                                            </p:txEl>
                                          </p:spTgt>
                                        </p:tgtEl>
                                      </p:cBhvr>
                                    </p:animEffect>
                                    <p:anim calcmode="lin" valueType="num">
                                      <p:cBhvr>
                                        <p:cTn id="8" dur="1822" tmFilter="0,0; 0.14,0.36; 0.43,0.73; 0.71,0.91; 1.0,1.0">
                                          <p:stCondLst>
                                            <p:cond delay="0"/>
                                          </p:stCondLst>
                                        </p:cTn>
                                        <p:tgtEl>
                                          <p:spTgt spid="5">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2" end="2"/>
                                            </p:txEl>
                                          </p:spTgt>
                                        </p:tgtEl>
                                      </p:cBhvr>
                                      <p:to x="100000" y="60000"/>
                                    </p:animScale>
                                    <p:animScale>
                                      <p:cBhvr>
                                        <p:cTn id="14" dur="166" decel="50000">
                                          <p:stCondLst>
                                            <p:cond delay="676"/>
                                          </p:stCondLst>
                                        </p:cTn>
                                        <p:tgtEl>
                                          <p:spTgt spid="5">
                                            <p:txEl>
                                              <p:pRg st="2" end="2"/>
                                            </p:txEl>
                                          </p:spTgt>
                                        </p:tgtEl>
                                      </p:cBhvr>
                                      <p:to x="100000" y="100000"/>
                                    </p:animScale>
                                    <p:animScale>
                                      <p:cBhvr>
                                        <p:cTn id="15" dur="26">
                                          <p:stCondLst>
                                            <p:cond delay="1312"/>
                                          </p:stCondLst>
                                        </p:cTn>
                                        <p:tgtEl>
                                          <p:spTgt spid="5">
                                            <p:txEl>
                                              <p:pRg st="2" end="2"/>
                                            </p:txEl>
                                          </p:spTgt>
                                        </p:tgtEl>
                                      </p:cBhvr>
                                      <p:to x="100000" y="80000"/>
                                    </p:animScale>
                                    <p:animScale>
                                      <p:cBhvr>
                                        <p:cTn id="16" dur="166" decel="50000">
                                          <p:stCondLst>
                                            <p:cond delay="1338"/>
                                          </p:stCondLst>
                                        </p:cTn>
                                        <p:tgtEl>
                                          <p:spTgt spid="5">
                                            <p:txEl>
                                              <p:pRg st="2" end="2"/>
                                            </p:txEl>
                                          </p:spTgt>
                                        </p:tgtEl>
                                      </p:cBhvr>
                                      <p:to x="100000" y="100000"/>
                                    </p:animScale>
                                    <p:animScale>
                                      <p:cBhvr>
                                        <p:cTn id="17" dur="26">
                                          <p:stCondLst>
                                            <p:cond delay="1642"/>
                                          </p:stCondLst>
                                        </p:cTn>
                                        <p:tgtEl>
                                          <p:spTgt spid="5">
                                            <p:txEl>
                                              <p:pRg st="2" end="2"/>
                                            </p:txEl>
                                          </p:spTgt>
                                        </p:tgtEl>
                                      </p:cBhvr>
                                      <p:to x="100000" y="90000"/>
                                    </p:animScale>
                                    <p:animScale>
                                      <p:cBhvr>
                                        <p:cTn id="18" dur="166" decel="50000">
                                          <p:stCondLst>
                                            <p:cond delay="1668"/>
                                          </p:stCondLst>
                                        </p:cTn>
                                        <p:tgtEl>
                                          <p:spTgt spid="5">
                                            <p:txEl>
                                              <p:pRg st="2" end="2"/>
                                            </p:txEl>
                                          </p:spTgt>
                                        </p:tgtEl>
                                      </p:cBhvr>
                                      <p:to x="100000" y="100000"/>
                                    </p:animScale>
                                    <p:animScale>
                                      <p:cBhvr>
                                        <p:cTn id="19" dur="26">
                                          <p:stCondLst>
                                            <p:cond delay="1808"/>
                                          </p:stCondLst>
                                        </p:cTn>
                                        <p:tgtEl>
                                          <p:spTgt spid="5">
                                            <p:txEl>
                                              <p:pRg st="2" end="2"/>
                                            </p:txEl>
                                          </p:spTgt>
                                        </p:tgtEl>
                                      </p:cBhvr>
                                      <p:to x="100000" y="95000"/>
                                    </p:animScale>
                                    <p:animScale>
                                      <p:cBhvr>
                                        <p:cTn id="20" dur="166" decel="50000">
                                          <p:stCondLst>
                                            <p:cond delay="1834"/>
                                          </p:stCondLst>
                                        </p:cTn>
                                        <p:tgtEl>
                                          <p:spTgt spid="5">
                                            <p:txEl>
                                              <p:pRg st="2" end="2"/>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wipe(down)">
                                      <p:cBhvr>
                                        <p:cTn id="23" dur="580">
                                          <p:stCondLst>
                                            <p:cond delay="0"/>
                                          </p:stCondLst>
                                        </p:cTn>
                                        <p:tgtEl>
                                          <p:spTgt spid="5">
                                            <p:txEl>
                                              <p:pRg st="3" end="3"/>
                                            </p:txEl>
                                          </p:spTgt>
                                        </p:tgtEl>
                                      </p:cBhvr>
                                    </p:animEffect>
                                    <p:anim calcmode="lin" valueType="num">
                                      <p:cBhvr>
                                        <p:cTn id="24" dur="1822" tmFilter="0,0; 0.14,0.36; 0.43,0.73; 0.71,0.91; 1.0,1.0">
                                          <p:stCondLst>
                                            <p:cond delay="0"/>
                                          </p:stCondLst>
                                        </p:cTn>
                                        <p:tgtEl>
                                          <p:spTgt spid="5">
                                            <p:txEl>
                                              <p:pRg st="3" end="3"/>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xEl>
                                              <p:pRg st="3" end="3"/>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xEl>
                                              <p:pRg st="3" end="3"/>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xEl>
                                              <p:pRg st="3" end="3"/>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xEl>
                                              <p:pRg st="3" end="3"/>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xEl>
                                              <p:pRg st="3" end="3"/>
                                            </p:txEl>
                                          </p:spTgt>
                                        </p:tgtEl>
                                      </p:cBhvr>
                                      <p:to x="100000" y="60000"/>
                                    </p:animScale>
                                    <p:animScale>
                                      <p:cBhvr>
                                        <p:cTn id="30" dur="166" decel="50000">
                                          <p:stCondLst>
                                            <p:cond delay="676"/>
                                          </p:stCondLst>
                                        </p:cTn>
                                        <p:tgtEl>
                                          <p:spTgt spid="5">
                                            <p:txEl>
                                              <p:pRg st="3" end="3"/>
                                            </p:txEl>
                                          </p:spTgt>
                                        </p:tgtEl>
                                      </p:cBhvr>
                                      <p:to x="100000" y="100000"/>
                                    </p:animScale>
                                    <p:animScale>
                                      <p:cBhvr>
                                        <p:cTn id="31" dur="26">
                                          <p:stCondLst>
                                            <p:cond delay="1312"/>
                                          </p:stCondLst>
                                        </p:cTn>
                                        <p:tgtEl>
                                          <p:spTgt spid="5">
                                            <p:txEl>
                                              <p:pRg st="3" end="3"/>
                                            </p:txEl>
                                          </p:spTgt>
                                        </p:tgtEl>
                                      </p:cBhvr>
                                      <p:to x="100000" y="80000"/>
                                    </p:animScale>
                                    <p:animScale>
                                      <p:cBhvr>
                                        <p:cTn id="32" dur="166" decel="50000">
                                          <p:stCondLst>
                                            <p:cond delay="1338"/>
                                          </p:stCondLst>
                                        </p:cTn>
                                        <p:tgtEl>
                                          <p:spTgt spid="5">
                                            <p:txEl>
                                              <p:pRg st="3" end="3"/>
                                            </p:txEl>
                                          </p:spTgt>
                                        </p:tgtEl>
                                      </p:cBhvr>
                                      <p:to x="100000" y="100000"/>
                                    </p:animScale>
                                    <p:animScale>
                                      <p:cBhvr>
                                        <p:cTn id="33" dur="26">
                                          <p:stCondLst>
                                            <p:cond delay="1642"/>
                                          </p:stCondLst>
                                        </p:cTn>
                                        <p:tgtEl>
                                          <p:spTgt spid="5">
                                            <p:txEl>
                                              <p:pRg st="3" end="3"/>
                                            </p:txEl>
                                          </p:spTgt>
                                        </p:tgtEl>
                                      </p:cBhvr>
                                      <p:to x="100000" y="90000"/>
                                    </p:animScale>
                                    <p:animScale>
                                      <p:cBhvr>
                                        <p:cTn id="34" dur="166" decel="50000">
                                          <p:stCondLst>
                                            <p:cond delay="1668"/>
                                          </p:stCondLst>
                                        </p:cTn>
                                        <p:tgtEl>
                                          <p:spTgt spid="5">
                                            <p:txEl>
                                              <p:pRg st="3" end="3"/>
                                            </p:txEl>
                                          </p:spTgt>
                                        </p:tgtEl>
                                      </p:cBhvr>
                                      <p:to x="100000" y="100000"/>
                                    </p:animScale>
                                    <p:animScale>
                                      <p:cBhvr>
                                        <p:cTn id="35" dur="26">
                                          <p:stCondLst>
                                            <p:cond delay="1808"/>
                                          </p:stCondLst>
                                        </p:cTn>
                                        <p:tgtEl>
                                          <p:spTgt spid="5">
                                            <p:txEl>
                                              <p:pRg st="3" end="3"/>
                                            </p:txEl>
                                          </p:spTgt>
                                        </p:tgtEl>
                                      </p:cBhvr>
                                      <p:to x="100000" y="95000"/>
                                    </p:animScale>
                                    <p:animScale>
                                      <p:cBhvr>
                                        <p:cTn id="36" dur="166" decel="50000">
                                          <p:stCondLst>
                                            <p:cond delay="1834"/>
                                          </p:stCondLst>
                                        </p:cTn>
                                        <p:tgtEl>
                                          <p:spTgt spid="5">
                                            <p:txEl>
                                              <p:pRg st="3" end="3"/>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wipe(down)">
                                      <p:cBhvr>
                                        <p:cTn id="41" dur="580">
                                          <p:stCondLst>
                                            <p:cond delay="0"/>
                                          </p:stCondLst>
                                        </p:cTn>
                                        <p:tgtEl>
                                          <p:spTgt spid="5">
                                            <p:txEl>
                                              <p:pRg st="5" end="5"/>
                                            </p:txEl>
                                          </p:spTgt>
                                        </p:tgtEl>
                                      </p:cBhvr>
                                    </p:animEffect>
                                    <p:anim calcmode="lin" valueType="num">
                                      <p:cBhvr>
                                        <p:cTn id="42" dur="1822" tmFilter="0,0; 0.14,0.36; 0.43,0.73; 0.71,0.91; 1.0,1.0">
                                          <p:stCondLst>
                                            <p:cond delay="0"/>
                                          </p:stCondLst>
                                        </p:cTn>
                                        <p:tgtEl>
                                          <p:spTgt spid="5">
                                            <p:txEl>
                                              <p:pRg st="5" end="5"/>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5">
                                            <p:txEl>
                                              <p:pRg st="5" end="5"/>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5">
                                            <p:txEl>
                                              <p:pRg st="5" end="5"/>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5">
                                            <p:txEl>
                                              <p:pRg st="5" end="5"/>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5">
                                            <p:txEl>
                                              <p:pRg st="5" end="5"/>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5">
                                            <p:txEl>
                                              <p:pRg st="5" end="5"/>
                                            </p:txEl>
                                          </p:spTgt>
                                        </p:tgtEl>
                                      </p:cBhvr>
                                      <p:to x="100000" y="60000"/>
                                    </p:animScale>
                                    <p:animScale>
                                      <p:cBhvr>
                                        <p:cTn id="48" dur="166" decel="50000">
                                          <p:stCondLst>
                                            <p:cond delay="676"/>
                                          </p:stCondLst>
                                        </p:cTn>
                                        <p:tgtEl>
                                          <p:spTgt spid="5">
                                            <p:txEl>
                                              <p:pRg st="5" end="5"/>
                                            </p:txEl>
                                          </p:spTgt>
                                        </p:tgtEl>
                                      </p:cBhvr>
                                      <p:to x="100000" y="100000"/>
                                    </p:animScale>
                                    <p:animScale>
                                      <p:cBhvr>
                                        <p:cTn id="49" dur="26">
                                          <p:stCondLst>
                                            <p:cond delay="1312"/>
                                          </p:stCondLst>
                                        </p:cTn>
                                        <p:tgtEl>
                                          <p:spTgt spid="5">
                                            <p:txEl>
                                              <p:pRg st="5" end="5"/>
                                            </p:txEl>
                                          </p:spTgt>
                                        </p:tgtEl>
                                      </p:cBhvr>
                                      <p:to x="100000" y="80000"/>
                                    </p:animScale>
                                    <p:animScale>
                                      <p:cBhvr>
                                        <p:cTn id="50" dur="166" decel="50000">
                                          <p:stCondLst>
                                            <p:cond delay="1338"/>
                                          </p:stCondLst>
                                        </p:cTn>
                                        <p:tgtEl>
                                          <p:spTgt spid="5">
                                            <p:txEl>
                                              <p:pRg st="5" end="5"/>
                                            </p:txEl>
                                          </p:spTgt>
                                        </p:tgtEl>
                                      </p:cBhvr>
                                      <p:to x="100000" y="100000"/>
                                    </p:animScale>
                                    <p:animScale>
                                      <p:cBhvr>
                                        <p:cTn id="51" dur="26">
                                          <p:stCondLst>
                                            <p:cond delay="1642"/>
                                          </p:stCondLst>
                                        </p:cTn>
                                        <p:tgtEl>
                                          <p:spTgt spid="5">
                                            <p:txEl>
                                              <p:pRg st="5" end="5"/>
                                            </p:txEl>
                                          </p:spTgt>
                                        </p:tgtEl>
                                      </p:cBhvr>
                                      <p:to x="100000" y="90000"/>
                                    </p:animScale>
                                    <p:animScale>
                                      <p:cBhvr>
                                        <p:cTn id="52" dur="166" decel="50000">
                                          <p:stCondLst>
                                            <p:cond delay="1668"/>
                                          </p:stCondLst>
                                        </p:cTn>
                                        <p:tgtEl>
                                          <p:spTgt spid="5">
                                            <p:txEl>
                                              <p:pRg st="5" end="5"/>
                                            </p:txEl>
                                          </p:spTgt>
                                        </p:tgtEl>
                                      </p:cBhvr>
                                      <p:to x="100000" y="100000"/>
                                    </p:animScale>
                                    <p:animScale>
                                      <p:cBhvr>
                                        <p:cTn id="53" dur="26">
                                          <p:stCondLst>
                                            <p:cond delay="1808"/>
                                          </p:stCondLst>
                                        </p:cTn>
                                        <p:tgtEl>
                                          <p:spTgt spid="5">
                                            <p:txEl>
                                              <p:pRg st="5" end="5"/>
                                            </p:txEl>
                                          </p:spTgt>
                                        </p:tgtEl>
                                      </p:cBhvr>
                                      <p:to x="100000" y="95000"/>
                                    </p:animScale>
                                    <p:animScale>
                                      <p:cBhvr>
                                        <p:cTn id="54" dur="166" decel="50000">
                                          <p:stCondLst>
                                            <p:cond delay="1834"/>
                                          </p:stCondLst>
                                        </p:cTn>
                                        <p:tgtEl>
                                          <p:spTgt spid="5">
                                            <p:txEl>
                                              <p:pRg st="5" end="5"/>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5">
                                            <p:txEl>
                                              <p:pRg st="6" end="6"/>
                                            </p:txEl>
                                          </p:spTgt>
                                        </p:tgtEl>
                                        <p:attrNameLst>
                                          <p:attrName>style.visibility</p:attrName>
                                        </p:attrNameLst>
                                      </p:cBhvr>
                                      <p:to>
                                        <p:strVal val="visible"/>
                                      </p:to>
                                    </p:set>
                                    <p:animEffect transition="in" filter="wipe(down)">
                                      <p:cBhvr>
                                        <p:cTn id="57" dur="580">
                                          <p:stCondLst>
                                            <p:cond delay="0"/>
                                          </p:stCondLst>
                                        </p:cTn>
                                        <p:tgtEl>
                                          <p:spTgt spid="5">
                                            <p:txEl>
                                              <p:pRg st="6" end="6"/>
                                            </p:txEl>
                                          </p:spTgt>
                                        </p:tgtEl>
                                      </p:cBhvr>
                                    </p:animEffect>
                                    <p:anim calcmode="lin" valueType="num">
                                      <p:cBhvr>
                                        <p:cTn id="58" dur="1822" tmFilter="0,0; 0.14,0.36; 0.43,0.73; 0.71,0.91; 1.0,1.0">
                                          <p:stCondLst>
                                            <p:cond delay="0"/>
                                          </p:stCondLst>
                                        </p:cTn>
                                        <p:tgtEl>
                                          <p:spTgt spid="5">
                                            <p:txEl>
                                              <p:pRg st="6" end="6"/>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5">
                                            <p:txEl>
                                              <p:pRg st="6" end="6"/>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5">
                                            <p:txEl>
                                              <p:pRg st="6" end="6"/>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5">
                                            <p:txEl>
                                              <p:pRg st="6" end="6"/>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5">
                                            <p:txEl>
                                              <p:pRg st="6" end="6"/>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5">
                                            <p:txEl>
                                              <p:pRg st="6" end="6"/>
                                            </p:txEl>
                                          </p:spTgt>
                                        </p:tgtEl>
                                      </p:cBhvr>
                                      <p:to x="100000" y="60000"/>
                                    </p:animScale>
                                    <p:animScale>
                                      <p:cBhvr>
                                        <p:cTn id="64" dur="166" decel="50000">
                                          <p:stCondLst>
                                            <p:cond delay="676"/>
                                          </p:stCondLst>
                                        </p:cTn>
                                        <p:tgtEl>
                                          <p:spTgt spid="5">
                                            <p:txEl>
                                              <p:pRg st="6" end="6"/>
                                            </p:txEl>
                                          </p:spTgt>
                                        </p:tgtEl>
                                      </p:cBhvr>
                                      <p:to x="100000" y="100000"/>
                                    </p:animScale>
                                    <p:animScale>
                                      <p:cBhvr>
                                        <p:cTn id="65" dur="26">
                                          <p:stCondLst>
                                            <p:cond delay="1312"/>
                                          </p:stCondLst>
                                        </p:cTn>
                                        <p:tgtEl>
                                          <p:spTgt spid="5">
                                            <p:txEl>
                                              <p:pRg st="6" end="6"/>
                                            </p:txEl>
                                          </p:spTgt>
                                        </p:tgtEl>
                                      </p:cBhvr>
                                      <p:to x="100000" y="80000"/>
                                    </p:animScale>
                                    <p:animScale>
                                      <p:cBhvr>
                                        <p:cTn id="66" dur="166" decel="50000">
                                          <p:stCondLst>
                                            <p:cond delay="1338"/>
                                          </p:stCondLst>
                                        </p:cTn>
                                        <p:tgtEl>
                                          <p:spTgt spid="5">
                                            <p:txEl>
                                              <p:pRg st="6" end="6"/>
                                            </p:txEl>
                                          </p:spTgt>
                                        </p:tgtEl>
                                      </p:cBhvr>
                                      <p:to x="100000" y="100000"/>
                                    </p:animScale>
                                    <p:animScale>
                                      <p:cBhvr>
                                        <p:cTn id="67" dur="26">
                                          <p:stCondLst>
                                            <p:cond delay="1642"/>
                                          </p:stCondLst>
                                        </p:cTn>
                                        <p:tgtEl>
                                          <p:spTgt spid="5">
                                            <p:txEl>
                                              <p:pRg st="6" end="6"/>
                                            </p:txEl>
                                          </p:spTgt>
                                        </p:tgtEl>
                                      </p:cBhvr>
                                      <p:to x="100000" y="90000"/>
                                    </p:animScale>
                                    <p:animScale>
                                      <p:cBhvr>
                                        <p:cTn id="68" dur="166" decel="50000">
                                          <p:stCondLst>
                                            <p:cond delay="1668"/>
                                          </p:stCondLst>
                                        </p:cTn>
                                        <p:tgtEl>
                                          <p:spTgt spid="5">
                                            <p:txEl>
                                              <p:pRg st="6" end="6"/>
                                            </p:txEl>
                                          </p:spTgt>
                                        </p:tgtEl>
                                      </p:cBhvr>
                                      <p:to x="100000" y="100000"/>
                                    </p:animScale>
                                    <p:animScale>
                                      <p:cBhvr>
                                        <p:cTn id="69" dur="26">
                                          <p:stCondLst>
                                            <p:cond delay="1808"/>
                                          </p:stCondLst>
                                        </p:cTn>
                                        <p:tgtEl>
                                          <p:spTgt spid="5">
                                            <p:txEl>
                                              <p:pRg st="6" end="6"/>
                                            </p:txEl>
                                          </p:spTgt>
                                        </p:tgtEl>
                                      </p:cBhvr>
                                      <p:to x="100000" y="95000"/>
                                    </p:animScale>
                                    <p:animScale>
                                      <p:cBhvr>
                                        <p:cTn id="70" dur="166" decel="50000">
                                          <p:stCondLst>
                                            <p:cond delay="1834"/>
                                          </p:stCondLst>
                                        </p:cTn>
                                        <p:tgtEl>
                                          <p:spTgt spid="5">
                                            <p:txEl>
                                              <p:pRg st="6" end="6"/>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5">
                                            <p:txEl>
                                              <p:pRg st="7" end="7"/>
                                            </p:txEl>
                                          </p:spTgt>
                                        </p:tgtEl>
                                        <p:attrNameLst>
                                          <p:attrName>style.visibility</p:attrName>
                                        </p:attrNameLst>
                                      </p:cBhvr>
                                      <p:to>
                                        <p:strVal val="visible"/>
                                      </p:to>
                                    </p:set>
                                    <p:animEffect transition="in" filter="wipe(down)">
                                      <p:cBhvr>
                                        <p:cTn id="73" dur="580">
                                          <p:stCondLst>
                                            <p:cond delay="0"/>
                                          </p:stCondLst>
                                        </p:cTn>
                                        <p:tgtEl>
                                          <p:spTgt spid="5">
                                            <p:txEl>
                                              <p:pRg st="7" end="7"/>
                                            </p:txEl>
                                          </p:spTgt>
                                        </p:tgtEl>
                                      </p:cBhvr>
                                    </p:animEffect>
                                    <p:anim calcmode="lin" valueType="num">
                                      <p:cBhvr>
                                        <p:cTn id="74" dur="1822" tmFilter="0,0; 0.14,0.36; 0.43,0.73; 0.71,0.91; 1.0,1.0">
                                          <p:stCondLst>
                                            <p:cond delay="0"/>
                                          </p:stCondLst>
                                        </p:cTn>
                                        <p:tgtEl>
                                          <p:spTgt spid="5">
                                            <p:txEl>
                                              <p:pRg st="7" end="7"/>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5">
                                            <p:txEl>
                                              <p:pRg st="7" end="7"/>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5">
                                            <p:txEl>
                                              <p:pRg st="7" end="7"/>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5">
                                            <p:txEl>
                                              <p:pRg st="7" end="7"/>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5">
                                            <p:txEl>
                                              <p:pRg st="7" end="7"/>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5">
                                            <p:txEl>
                                              <p:pRg st="7" end="7"/>
                                            </p:txEl>
                                          </p:spTgt>
                                        </p:tgtEl>
                                      </p:cBhvr>
                                      <p:to x="100000" y="60000"/>
                                    </p:animScale>
                                    <p:animScale>
                                      <p:cBhvr>
                                        <p:cTn id="80" dur="166" decel="50000">
                                          <p:stCondLst>
                                            <p:cond delay="676"/>
                                          </p:stCondLst>
                                        </p:cTn>
                                        <p:tgtEl>
                                          <p:spTgt spid="5">
                                            <p:txEl>
                                              <p:pRg st="7" end="7"/>
                                            </p:txEl>
                                          </p:spTgt>
                                        </p:tgtEl>
                                      </p:cBhvr>
                                      <p:to x="100000" y="100000"/>
                                    </p:animScale>
                                    <p:animScale>
                                      <p:cBhvr>
                                        <p:cTn id="81" dur="26">
                                          <p:stCondLst>
                                            <p:cond delay="1312"/>
                                          </p:stCondLst>
                                        </p:cTn>
                                        <p:tgtEl>
                                          <p:spTgt spid="5">
                                            <p:txEl>
                                              <p:pRg st="7" end="7"/>
                                            </p:txEl>
                                          </p:spTgt>
                                        </p:tgtEl>
                                      </p:cBhvr>
                                      <p:to x="100000" y="80000"/>
                                    </p:animScale>
                                    <p:animScale>
                                      <p:cBhvr>
                                        <p:cTn id="82" dur="166" decel="50000">
                                          <p:stCondLst>
                                            <p:cond delay="1338"/>
                                          </p:stCondLst>
                                        </p:cTn>
                                        <p:tgtEl>
                                          <p:spTgt spid="5">
                                            <p:txEl>
                                              <p:pRg st="7" end="7"/>
                                            </p:txEl>
                                          </p:spTgt>
                                        </p:tgtEl>
                                      </p:cBhvr>
                                      <p:to x="100000" y="100000"/>
                                    </p:animScale>
                                    <p:animScale>
                                      <p:cBhvr>
                                        <p:cTn id="83" dur="26">
                                          <p:stCondLst>
                                            <p:cond delay="1642"/>
                                          </p:stCondLst>
                                        </p:cTn>
                                        <p:tgtEl>
                                          <p:spTgt spid="5">
                                            <p:txEl>
                                              <p:pRg st="7" end="7"/>
                                            </p:txEl>
                                          </p:spTgt>
                                        </p:tgtEl>
                                      </p:cBhvr>
                                      <p:to x="100000" y="90000"/>
                                    </p:animScale>
                                    <p:animScale>
                                      <p:cBhvr>
                                        <p:cTn id="84" dur="166" decel="50000">
                                          <p:stCondLst>
                                            <p:cond delay="1668"/>
                                          </p:stCondLst>
                                        </p:cTn>
                                        <p:tgtEl>
                                          <p:spTgt spid="5">
                                            <p:txEl>
                                              <p:pRg st="7" end="7"/>
                                            </p:txEl>
                                          </p:spTgt>
                                        </p:tgtEl>
                                      </p:cBhvr>
                                      <p:to x="100000" y="100000"/>
                                    </p:animScale>
                                    <p:animScale>
                                      <p:cBhvr>
                                        <p:cTn id="85" dur="26">
                                          <p:stCondLst>
                                            <p:cond delay="1808"/>
                                          </p:stCondLst>
                                        </p:cTn>
                                        <p:tgtEl>
                                          <p:spTgt spid="5">
                                            <p:txEl>
                                              <p:pRg st="7" end="7"/>
                                            </p:txEl>
                                          </p:spTgt>
                                        </p:tgtEl>
                                      </p:cBhvr>
                                      <p:to x="100000" y="95000"/>
                                    </p:animScale>
                                    <p:animScale>
                                      <p:cBhvr>
                                        <p:cTn id="86" dur="166" decel="50000">
                                          <p:stCondLst>
                                            <p:cond delay="1834"/>
                                          </p:stCondLst>
                                        </p:cTn>
                                        <p:tgtEl>
                                          <p:spTgt spid="5">
                                            <p:txEl>
                                              <p:pRg st="7" end="7"/>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5">
                                            <p:txEl>
                                              <p:pRg st="8" end="8"/>
                                            </p:txEl>
                                          </p:spTgt>
                                        </p:tgtEl>
                                        <p:attrNameLst>
                                          <p:attrName>style.visibility</p:attrName>
                                        </p:attrNameLst>
                                      </p:cBhvr>
                                      <p:to>
                                        <p:strVal val="visible"/>
                                      </p:to>
                                    </p:set>
                                    <p:animEffect transition="in" filter="wipe(down)">
                                      <p:cBhvr>
                                        <p:cTn id="89" dur="580">
                                          <p:stCondLst>
                                            <p:cond delay="0"/>
                                          </p:stCondLst>
                                        </p:cTn>
                                        <p:tgtEl>
                                          <p:spTgt spid="5">
                                            <p:txEl>
                                              <p:pRg st="8" end="8"/>
                                            </p:txEl>
                                          </p:spTgt>
                                        </p:tgtEl>
                                      </p:cBhvr>
                                    </p:animEffect>
                                    <p:anim calcmode="lin" valueType="num">
                                      <p:cBhvr>
                                        <p:cTn id="90" dur="1822" tmFilter="0,0; 0.14,0.36; 0.43,0.73; 0.71,0.91; 1.0,1.0">
                                          <p:stCondLst>
                                            <p:cond delay="0"/>
                                          </p:stCondLst>
                                        </p:cTn>
                                        <p:tgtEl>
                                          <p:spTgt spid="5">
                                            <p:txEl>
                                              <p:pRg st="8" end="8"/>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5">
                                            <p:txEl>
                                              <p:pRg st="8" end="8"/>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5">
                                            <p:txEl>
                                              <p:pRg st="8" end="8"/>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5">
                                            <p:txEl>
                                              <p:pRg st="8" end="8"/>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5">
                                            <p:txEl>
                                              <p:pRg st="8" end="8"/>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5">
                                            <p:txEl>
                                              <p:pRg st="8" end="8"/>
                                            </p:txEl>
                                          </p:spTgt>
                                        </p:tgtEl>
                                      </p:cBhvr>
                                      <p:to x="100000" y="60000"/>
                                    </p:animScale>
                                    <p:animScale>
                                      <p:cBhvr>
                                        <p:cTn id="96" dur="166" decel="50000">
                                          <p:stCondLst>
                                            <p:cond delay="676"/>
                                          </p:stCondLst>
                                        </p:cTn>
                                        <p:tgtEl>
                                          <p:spTgt spid="5">
                                            <p:txEl>
                                              <p:pRg st="8" end="8"/>
                                            </p:txEl>
                                          </p:spTgt>
                                        </p:tgtEl>
                                      </p:cBhvr>
                                      <p:to x="100000" y="100000"/>
                                    </p:animScale>
                                    <p:animScale>
                                      <p:cBhvr>
                                        <p:cTn id="97" dur="26">
                                          <p:stCondLst>
                                            <p:cond delay="1312"/>
                                          </p:stCondLst>
                                        </p:cTn>
                                        <p:tgtEl>
                                          <p:spTgt spid="5">
                                            <p:txEl>
                                              <p:pRg st="8" end="8"/>
                                            </p:txEl>
                                          </p:spTgt>
                                        </p:tgtEl>
                                      </p:cBhvr>
                                      <p:to x="100000" y="80000"/>
                                    </p:animScale>
                                    <p:animScale>
                                      <p:cBhvr>
                                        <p:cTn id="98" dur="166" decel="50000">
                                          <p:stCondLst>
                                            <p:cond delay="1338"/>
                                          </p:stCondLst>
                                        </p:cTn>
                                        <p:tgtEl>
                                          <p:spTgt spid="5">
                                            <p:txEl>
                                              <p:pRg st="8" end="8"/>
                                            </p:txEl>
                                          </p:spTgt>
                                        </p:tgtEl>
                                      </p:cBhvr>
                                      <p:to x="100000" y="100000"/>
                                    </p:animScale>
                                    <p:animScale>
                                      <p:cBhvr>
                                        <p:cTn id="99" dur="26">
                                          <p:stCondLst>
                                            <p:cond delay="1642"/>
                                          </p:stCondLst>
                                        </p:cTn>
                                        <p:tgtEl>
                                          <p:spTgt spid="5">
                                            <p:txEl>
                                              <p:pRg st="8" end="8"/>
                                            </p:txEl>
                                          </p:spTgt>
                                        </p:tgtEl>
                                      </p:cBhvr>
                                      <p:to x="100000" y="90000"/>
                                    </p:animScale>
                                    <p:animScale>
                                      <p:cBhvr>
                                        <p:cTn id="100" dur="166" decel="50000">
                                          <p:stCondLst>
                                            <p:cond delay="1668"/>
                                          </p:stCondLst>
                                        </p:cTn>
                                        <p:tgtEl>
                                          <p:spTgt spid="5">
                                            <p:txEl>
                                              <p:pRg st="8" end="8"/>
                                            </p:txEl>
                                          </p:spTgt>
                                        </p:tgtEl>
                                      </p:cBhvr>
                                      <p:to x="100000" y="100000"/>
                                    </p:animScale>
                                    <p:animScale>
                                      <p:cBhvr>
                                        <p:cTn id="101" dur="26">
                                          <p:stCondLst>
                                            <p:cond delay="1808"/>
                                          </p:stCondLst>
                                        </p:cTn>
                                        <p:tgtEl>
                                          <p:spTgt spid="5">
                                            <p:txEl>
                                              <p:pRg st="8" end="8"/>
                                            </p:txEl>
                                          </p:spTgt>
                                        </p:tgtEl>
                                      </p:cBhvr>
                                      <p:to x="100000" y="95000"/>
                                    </p:animScale>
                                    <p:animScale>
                                      <p:cBhvr>
                                        <p:cTn id="102" dur="166" decel="50000">
                                          <p:stCondLst>
                                            <p:cond delay="1834"/>
                                          </p:stCondLst>
                                        </p:cTn>
                                        <p:tgtEl>
                                          <p:spTgt spid="5">
                                            <p:txEl>
                                              <p:pRg st="8" end="8"/>
                                            </p:txEl>
                                          </p:spTgt>
                                        </p:tgtEl>
                                      </p:cBhvr>
                                      <p:to x="100000" y="100000"/>
                                    </p:animScale>
                                  </p:childTnLst>
                                </p:cTn>
                              </p:par>
                              <p:par>
                                <p:cTn id="103" presetID="26" presetClass="entr" presetSubtype="0" fill="hold" nodeType="withEffect">
                                  <p:stCondLst>
                                    <p:cond delay="0"/>
                                  </p:stCondLst>
                                  <p:childTnLst>
                                    <p:set>
                                      <p:cBhvr>
                                        <p:cTn id="104" dur="1" fill="hold">
                                          <p:stCondLst>
                                            <p:cond delay="0"/>
                                          </p:stCondLst>
                                        </p:cTn>
                                        <p:tgtEl>
                                          <p:spTgt spid="5">
                                            <p:txEl>
                                              <p:pRg st="9" end="9"/>
                                            </p:txEl>
                                          </p:spTgt>
                                        </p:tgtEl>
                                        <p:attrNameLst>
                                          <p:attrName>style.visibility</p:attrName>
                                        </p:attrNameLst>
                                      </p:cBhvr>
                                      <p:to>
                                        <p:strVal val="visible"/>
                                      </p:to>
                                    </p:set>
                                    <p:animEffect transition="in" filter="wipe(down)">
                                      <p:cBhvr>
                                        <p:cTn id="105" dur="580">
                                          <p:stCondLst>
                                            <p:cond delay="0"/>
                                          </p:stCondLst>
                                        </p:cTn>
                                        <p:tgtEl>
                                          <p:spTgt spid="5">
                                            <p:txEl>
                                              <p:pRg st="9" end="9"/>
                                            </p:txEl>
                                          </p:spTgt>
                                        </p:tgtEl>
                                      </p:cBhvr>
                                    </p:animEffect>
                                    <p:anim calcmode="lin" valueType="num">
                                      <p:cBhvr>
                                        <p:cTn id="106" dur="1822" tmFilter="0,0; 0.14,0.36; 0.43,0.73; 0.71,0.91; 1.0,1.0">
                                          <p:stCondLst>
                                            <p:cond delay="0"/>
                                          </p:stCondLst>
                                        </p:cTn>
                                        <p:tgtEl>
                                          <p:spTgt spid="5">
                                            <p:txEl>
                                              <p:pRg st="9" end="9"/>
                                            </p:txEl>
                                          </p:spTgt>
                                        </p:tgtEl>
                                        <p:attrNameLst>
                                          <p:attrName>ppt_x</p:attrName>
                                        </p:attrNameLst>
                                      </p:cBhvr>
                                      <p:tavLst>
                                        <p:tav tm="0">
                                          <p:val>
                                            <p:strVal val="#ppt_x-0.25"/>
                                          </p:val>
                                        </p:tav>
                                        <p:tav tm="100000">
                                          <p:val>
                                            <p:strVal val="#ppt_x"/>
                                          </p:val>
                                        </p:tav>
                                      </p:tavLst>
                                    </p:anim>
                                    <p:anim calcmode="lin" valueType="num">
                                      <p:cBhvr>
                                        <p:cTn id="107" dur="664" tmFilter="0.0,0.0; 0.25,0.07; 0.50,0.2; 0.75,0.467; 1.0,1.0">
                                          <p:stCondLst>
                                            <p:cond delay="0"/>
                                          </p:stCondLst>
                                        </p:cTn>
                                        <p:tgtEl>
                                          <p:spTgt spid="5">
                                            <p:txEl>
                                              <p:pRg st="9" end="9"/>
                                            </p:txEl>
                                          </p:spTgt>
                                        </p:tgtEl>
                                        <p:attrNameLst>
                                          <p:attrName>ppt_y</p:attrName>
                                        </p:attrNameLst>
                                      </p:cBhvr>
                                      <p:tavLst>
                                        <p:tav tm="0" fmla="#ppt_y-sin(pi*$)/3">
                                          <p:val>
                                            <p:fltVal val="0.5"/>
                                          </p:val>
                                        </p:tav>
                                        <p:tav tm="100000">
                                          <p:val>
                                            <p:fltVal val="1"/>
                                          </p:val>
                                        </p:tav>
                                      </p:tavLst>
                                    </p:anim>
                                    <p:anim calcmode="lin" valueType="num">
                                      <p:cBhvr>
                                        <p:cTn id="108" dur="664" tmFilter="0, 0; 0.125,0.2665; 0.25,0.4; 0.375,0.465; 0.5,0.5;  0.625,0.535; 0.75,0.6; 0.875,0.7335; 1,1">
                                          <p:stCondLst>
                                            <p:cond delay="664"/>
                                          </p:stCondLst>
                                        </p:cTn>
                                        <p:tgtEl>
                                          <p:spTgt spid="5">
                                            <p:txEl>
                                              <p:pRg st="9" end="9"/>
                                            </p:txEl>
                                          </p:spTgt>
                                        </p:tgtEl>
                                        <p:attrNameLst>
                                          <p:attrName>ppt_y</p:attrName>
                                        </p:attrNameLst>
                                      </p:cBhvr>
                                      <p:tavLst>
                                        <p:tav tm="0" fmla="#ppt_y-sin(pi*$)/9">
                                          <p:val>
                                            <p:fltVal val="0"/>
                                          </p:val>
                                        </p:tav>
                                        <p:tav tm="100000">
                                          <p:val>
                                            <p:fltVal val="1"/>
                                          </p:val>
                                        </p:tav>
                                      </p:tavLst>
                                    </p:anim>
                                    <p:anim calcmode="lin" valueType="num">
                                      <p:cBhvr>
                                        <p:cTn id="109" dur="332" tmFilter="0, 0; 0.125,0.2665; 0.25,0.4; 0.375,0.465; 0.5,0.5;  0.625,0.535; 0.75,0.6; 0.875,0.7335; 1,1">
                                          <p:stCondLst>
                                            <p:cond delay="1324"/>
                                          </p:stCondLst>
                                        </p:cTn>
                                        <p:tgtEl>
                                          <p:spTgt spid="5">
                                            <p:txEl>
                                              <p:pRg st="9" end="9"/>
                                            </p:txEl>
                                          </p:spTgt>
                                        </p:tgtEl>
                                        <p:attrNameLst>
                                          <p:attrName>ppt_y</p:attrName>
                                        </p:attrNameLst>
                                      </p:cBhvr>
                                      <p:tavLst>
                                        <p:tav tm="0" fmla="#ppt_y-sin(pi*$)/27">
                                          <p:val>
                                            <p:fltVal val="0"/>
                                          </p:val>
                                        </p:tav>
                                        <p:tav tm="100000">
                                          <p:val>
                                            <p:fltVal val="1"/>
                                          </p:val>
                                        </p:tav>
                                      </p:tavLst>
                                    </p:anim>
                                    <p:anim calcmode="lin" valueType="num">
                                      <p:cBhvr>
                                        <p:cTn id="110" dur="164" tmFilter="0, 0; 0.125,0.2665; 0.25,0.4; 0.375,0.465; 0.5,0.5;  0.625,0.535; 0.75,0.6; 0.875,0.7335; 1,1">
                                          <p:stCondLst>
                                            <p:cond delay="1656"/>
                                          </p:stCondLst>
                                        </p:cTn>
                                        <p:tgtEl>
                                          <p:spTgt spid="5">
                                            <p:txEl>
                                              <p:pRg st="9" end="9"/>
                                            </p:txEl>
                                          </p:spTgt>
                                        </p:tgtEl>
                                        <p:attrNameLst>
                                          <p:attrName>ppt_y</p:attrName>
                                        </p:attrNameLst>
                                      </p:cBhvr>
                                      <p:tavLst>
                                        <p:tav tm="0" fmla="#ppt_y-sin(pi*$)/81">
                                          <p:val>
                                            <p:fltVal val="0"/>
                                          </p:val>
                                        </p:tav>
                                        <p:tav tm="100000">
                                          <p:val>
                                            <p:fltVal val="1"/>
                                          </p:val>
                                        </p:tav>
                                      </p:tavLst>
                                    </p:anim>
                                    <p:animScale>
                                      <p:cBhvr>
                                        <p:cTn id="111" dur="26">
                                          <p:stCondLst>
                                            <p:cond delay="650"/>
                                          </p:stCondLst>
                                        </p:cTn>
                                        <p:tgtEl>
                                          <p:spTgt spid="5">
                                            <p:txEl>
                                              <p:pRg st="9" end="9"/>
                                            </p:txEl>
                                          </p:spTgt>
                                        </p:tgtEl>
                                      </p:cBhvr>
                                      <p:to x="100000" y="60000"/>
                                    </p:animScale>
                                    <p:animScale>
                                      <p:cBhvr>
                                        <p:cTn id="112" dur="166" decel="50000">
                                          <p:stCondLst>
                                            <p:cond delay="676"/>
                                          </p:stCondLst>
                                        </p:cTn>
                                        <p:tgtEl>
                                          <p:spTgt spid="5">
                                            <p:txEl>
                                              <p:pRg st="9" end="9"/>
                                            </p:txEl>
                                          </p:spTgt>
                                        </p:tgtEl>
                                      </p:cBhvr>
                                      <p:to x="100000" y="100000"/>
                                    </p:animScale>
                                    <p:animScale>
                                      <p:cBhvr>
                                        <p:cTn id="113" dur="26">
                                          <p:stCondLst>
                                            <p:cond delay="1312"/>
                                          </p:stCondLst>
                                        </p:cTn>
                                        <p:tgtEl>
                                          <p:spTgt spid="5">
                                            <p:txEl>
                                              <p:pRg st="9" end="9"/>
                                            </p:txEl>
                                          </p:spTgt>
                                        </p:tgtEl>
                                      </p:cBhvr>
                                      <p:to x="100000" y="80000"/>
                                    </p:animScale>
                                    <p:animScale>
                                      <p:cBhvr>
                                        <p:cTn id="114" dur="166" decel="50000">
                                          <p:stCondLst>
                                            <p:cond delay="1338"/>
                                          </p:stCondLst>
                                        </p:cTn>
                                        <p:tgtEl>
                                          <p:spTgt spid="5">
                                            <p:txEl>
                                              <p:pRg st="9" end="9"/>
                                            </p:txEl>
                                          </p:spTgt>
                                        </p:tgtEl>
                                      </p:cBhvr>
                                      <p:to x="100000" y="100000"/>
                                    </p:animScale>
                                    <p:animScale>
                                      <p:cBhvr>
                                        <p:cTn id="115" dur="26">
                                          <p:stCondLst>
                                            <p:cond delay="1642"/>
                                          </p:stCondLst>
                                        </p:cTn>
                                        <p:tgtEl>
                                          <p:spTgt spid="5">
                                            <p:txEl>
                                              <p:pRg st="9" end="9"/>
                                            </p:txEl>
                                          </p:spTgt>
                                        </p:tgtEl>
                                      </p:cBhvr>
                                      <p:to x="100000" y="90000"/>
                                    </p:animScale>
                                    <p:animScale>
                                      <p:cBhvr>
                                        <p:cTn id="116" dur="166" decel="50000">
                                          <p:stCondLst>
                                            <p:cond delay="1668"/>
                                          </p:stCondLst>
                                        </p:cTn>
                                        <p:tgtEl>
                                          <p:spTgt spid="5">
                                            <p:txEl>
                                              <p:pRg st="9" end="9"/>
                                            </p:txEl>
                                          </p:spTgt>
                                        </p:tgtEl>
                                      </p:cBhvr>
                                      <p:to x="100000" y="100000"/>
                                    </p:animScale>
                                    <p:animScale>
                                      <p:cBhvr>
                                        <p:cTn id="117" dur="26">
                                          <p:stCondLst>
                                            <p:cond delay="1808"/>
                                          </p:stCondLst>
                                        </p:cTn>
                                        <p:tgtEl>
                                          <p:spTgt spid="5">
                                            <p:txEl>
                                              <p:pRg st="9" end="9"/>
                                            </p:txEl>
                                          </p:spTgt>
                                        </p:tgtEl>
                                      </p:cBhvr>
                                      <p:to x="100000" y="95000"/>
                                    </p:animScale>
                                    <p:animScale>
                                      <p:cBhvr>
                                        <p:cTn id="118" dur="166" decel="50000">
                                          <p:stCondLst>
                                            <p:cond delay="1834"/>
                                          </p:stCondLst>
                                        </p:cTn>
                                        <p:tgtEl>
                                          <p:spTgt spid="5">
                                            <p:txEl>
                                              <p:pRg st="9" end="9"/>
                                            </p:txEl>
                                          </p:spTgt>
                                        </p:tgtEl>
                                      </p:cBhvr>
                                      <p:to x="100000" y="100000"/>
                                    </p:animScale>
                                  </p:childTnLst>
                                </p:cTn>
                              </p:par>
                              <p:par>
                                <p:cTn id="119" presetID="26" presetClass="entr" presetSubtype="0" fill="hold" nodeType="withEffect">
                                  <p:stCondLst>
                                    <p:cond delay="0"/>
                                  </p:stCondLst>
                                  <p:childTnLst>
                                    <p:set>
                                      <p:cBhvr>
                                        <p:cTn id="120" dur="1" fill="hold">
                                          <p:stCondLst>
                                            <p:cond delay="0"/>
                                          </p:stCondLst>
                                        </p:cTn>
                                        <p:tgtEl>
                                          <p:spTgt spid="5">
                                            <p:txEl>
                                              <p:pRg st="10" end="10"/>
                                            </p:txEl>
                                          </p:spTgt>
                                        </p:tgtEl>
                                        <p:attrNameLst>
                                          <p:attrName>style.visibility</p:attrName>
                                        </p:attrNameLst>
                                      </p:cBhvr>
                                      <p:to>
                                        <p:strVal val="visible"/>
                                      </p:to>
                                    </p:set>
                                    <p:animEffect transition="in" filter="wipe(down)">
                                      <p:cBhvr>
                                        <p:cTn id="121" dur="580">
                                          <p:stCondLst>
                                            <p:cond delay="0"/>
                                          </p:stCondLst>
                                        </p:cTn>
                                        <p:tgtEl>
                                          <p:spTgt spid="5">
                                            <p:txEl>
                                              <p:pRg st="10" end="10"/>
                                            </p:txEl>
                                          </p:spTgt>
                                        </p:tgtEl>
                                      </p:cBhvr>
                                    </p:animEffect>
                                    <p:anim calcmode="lin" valueType="num">
                                      <p:cBhvr>
                                        <p:cTn id="122" dur="1822" tmFilter="0,0; 0.14,0.36; 0.43,0.73; 0.71,0.91; 1.0,1.0">
                                          <p:stCondLst>
                                            <p:cond delay="0"/>
                                          </p:stCondLst>
                                        </p:cTn>
                                        <p:tgtEl>
                                          <p:spTgt spid="5">
                                            <p:txEl>
                                              <p:pRg st="10" end="10"/>
                                            </p:txEl>
                                          </p:spTgt>
                                        </p:tgtEl>
                                        <p:attrNameLst>
                                          <p:attrName>ppt_x</p:attrName>
                                        </p:attrNameLst>
                                      </p:cBhvr>
                                      <p:tavLst>
                                        <p:tav tm="0">
                                          <p:val>
                                            <p:strVal val="#ppt_x-0.25"/>
                                          </p:val>
                                        </p:tav>
                                        <p:tav tm="100000">
                                          <p:val>
                                            <p:strVal val="#ppt_x"/>
                                          </p:val>
                                        </p:tav>
                                      </p:tavLst>
                                    </p:anim>
                                    <p:anim calcmode="lin" valueType="num">
                                      <p:cBhvr>
                                        <p:cTn id="123" dur="664" tmFilter="0.0,0.0; 0.25,0.07; 0.50,0.2; 0.75,0.467; 1.0,1.0">
                                          <p:stCondLst>
                                            <p:cond delay="0"/>
                                          </p:stCondLst>
                                        </p:cTn>
                                        <p:tgtEl>
                                          <p:spTgt spid="5">
                                            <p:txEl>
                                              <p:pRg st="10" end="10"/>
                                            </p:txEl>
                                          </p:spTgt>
                                        </p:tgtEl>
                                        <p:attrNameLst>
                                          <p:attrName>ppt_y</p:attrName>
                                        </p:attrNameLst>
                                      </p:cBhvr>
                                      <p:tavLst>
                                        <p:tav tm="0" fmla="#ppt_y-sin(pi*$)/3">
                                          <p:val>
                                            <p:fltVal val="0.5"/>
                                          </p:val>
                                        </p:tav>
                                        <p:tav tm="100000">
                                          <p:val>
                                            <p:fltVal val="1"/>
                                          </p:val>
                                        </p:tav>
                                      </p:tavLst>
                                    </p:anim>
                                    <p:anim calcmode="lin" valueType="num">
                                      <p:cBhvr>
                                        <p:cTn id="124" dur="664" tmFilter="0, 0; 0.125,0.2665; 0.25,0.4; 0.375,0.465; 0.5,0.5;  0.625,0.535; 0.75,0.6; 0.875,0.7335; 1,1">
                                          <p:stCondLst>
                                            <p:cond delay="664"/>
                                          </p:stCondLst>
                                        </p:cTn>
                                        <p:tgtEl>
                                          <p:spTgt spid="5">
                                            <p:txEl>
                                              <p:pRg st="10" end="10"/>
                                            </p:txEl>
                                          </p:spTgt>
                                        </p:tgtEl>
                                        <p:attrNameLst>
                                          <p:attrName>ppt_y</p:attrName>
                                        </p:attrNameLst>
                                      </p:cBhvr>
                                      <p:tavLst>
                                        <p:tav tm="0" fmla="#ppt_y-sin(pi*$)/9">
                                          <p:val>
                                            <p:fltVal val="0"/>
                                          </p:val>
                                        </p:tav>
                                        <p:tav tm="100000">
                                          <p:val>
                                            <p:fltVal val="1"/>
                                          </p:val>
                                        </p:tav>
                                      </p:tavLst>
                                    </p:anim>
                                    <p:anim calcmode="lin" valueType="num">
                                      <p:cBhvr>
                                        <p:cTn id="125" dur="332" tmFilter="0, 0; 0.125,0.2665; 0.25,0.4; 0.375,0.465; 0.5,0.5;  0.625,0.535; 0.75,0.6; 0.875,0.7335; 1,1">
                                          <p:stCondLst>
                                            <p:cond delay="1324"/>
                                          </p:stCondLst>
                                        </p:cTn>
                                        <p:tgtEl>
                                          <p:spTgt spid="5">
                                            <p:txEl>
                                              <p:pRg st="10" end="10"/>
                                            </p:txEl>
                                          </p:spTgt>
                                        </p:tgtEl>
                                        <p:attrNameLst>
                                          <p:attrName>ppt_y</p:attrName>
                                        </p:attrNameLst>
                                      </p:cBhvr>
                                      <p:tavLst>
                                        <p:tav tm="0" fmla="#ppt_y-sin(pi*$)/27">
                                          <p:val>
                                            <p:fltVal val="0"/>
                                          </p:val>
                                        </p:tav>
                                        <p:tav tm="100000">
                                          <p:val>
                                            <p:fltVal val="1"/>
                                          </p:val>
                                        </p:tav>
                                      </p:tavLst>
                                    </p:anim>
                                    <p:anim calcmode="lin" valueType="num">
                                      <p:cBhvr>
                                        <p:cTn id="126" dur="164" tmFilter="0, 0; 0.125,0.2665; 0.25,0.4; 0.375,0.465; 0.5,0.5;  0.625,0.535; 0.75,0.6; 0.875,0.7335; 1,1">
                                          <p:stCondLst>
                                            <p:cond delay="1656"/>
                                          </p:stCondLst>
                                        </p:cTn>
                                        <p:tgtEl>
                                          <p:spTgt spid="5">
                                            <p:txEl>
                                              <p:pRg st="10" end="10"/>
                                            </p:txEl>
                                          </p:spTgt>
                                        </p:tgtEl>
                                        <p:attrNameLst>
                                          <p:attrName>ppt_y</p:attrName>
                                        </p:attrNameLst>
                                      </p:cBhvr>
                                      <p:tavLst>
                                        <p:tav tm="0" fmla="#ppt_y-sin(pi*$)/81">
                                          <p:val>
                                            <p:fltVal val="0"/>
                                          </p:val>
                                        </p:tav>
                                        <p:tav tm="100000">
                                          <p:val>
                                            <p:fltVal val="1"/>
                                          </p:val>
                                        </p:tav>
                                      </p:tavLst>
                                    </p:anim>
                                    <p:animScale>
                                      <p:cBhvr>
                                        <p:cTn id="127" dur="26">
                                          <p:stCondLst>
                                            <p:cond delay="650"/>
                                          </p:stCondLst>
                                        </p:cTn>
                                        <p:tgtEl>
                                          <p:spTgt spid="5">
                                            <p:txEl>
                                              <p:pRg st="10" end="10"/>
                                            </p:txEl>
                                          </p:spTgt>
                                        </p:tgtEl>
                                      </p:cBhvr>
                                      <p:to x="100000" y="60000"/>
                                    </p:animScale>
                                    <p:animScale>
                                      <p:cBhvr>
                                        <p:cTn id="128" dur="166" decel="50000">
                                          <p:stCondLst>
                                            <p:cond delay="676"/>
                                          </p:stCondLst>
                                        </p:cTn>
                                        <p:tgtEl>
                                          <p:spTgt spid="5">
                                            <p:txEl>
                                              <p:pRg st="10" end="10"/>
                                            </p:txEl>
                                          </p:spTgt>
                                        </p:tgtEl>
                                      </p:cBhvr>
                                      <p:to x="100000" y="100000"/>
                                    </p:animScale>
                                    <p:animScale>
                                      <p:cBhvr>
                                        <p:cTn id="129" dur="26">
                                          <p:stCondLst>
                                            <p:cond delay="1312"/>
                                          </p:stCondLst>
                                        </p:cTn>
                                        <p:tgtEl>
                                          <p:spTgt spid="5">
                                            <p:txEl>
                                              <p:pRg st="10" end="10"/>
                                            </p:txEl>
                                          </p:spTgt>
                                        </p:tgtEl>
                                      </p:cBhvr>
                                      <p:to x="100000" y="80000"/>
                                    </p:animScale>
                                    <p:animScale>
                                      <p:cBhvr>
                                        <p:cTn id="130" dur="166" decel="50000">
                                          <p:stCondLst>
                                            <p:cond delay="1338"/>
                                          </p:stCondLst>
                                        </p:cTn>
                                        <p:tgtEl>
                                          <p:spTgt spid="5">
                                            <p:txEl>
                                              <p:pRg st="10" end="10"/>
                                            </p:txEl>
                                          </p:spTgt>
                                        </p:tgtEl>
                                      </p:cBhvr>
                                      <p:to x="100000" y="100000"/>
                                    </p:animScale>
                                    <p:animScale>
                                      <p:cBhvr>
                                        <p:cTn id="131" dur="26">
                                          <p:stCondLst>
                                            <p:cond delay="1642"/>
                                          </p:stCondLst>
                                        </p:cTn>
                                        <p:tgtEl>
                                          <p:spTgt spid="5">
                                            <p:txEl>
                                              <p:pRg st="10" end="10"/>
                                            </p:txEl>
                                          </p:spTgt>
                                        </p:tgtEl>
                                      </p:cBhvr>
                                      <p:to x="100000" y="90000"/>
                                    </p:animScale>
                                    <p:animScale>
                                      <p:cBhvr>
                                        <p:cTn id="132" dur="166" decel="50000">
                                          <p:stCondLst>
                                            <p:cond delay="1668"/>
                                          </p:stCondLst>
                                        </p:cTn>
                                        <p:tgtEl>
                                          <p:spTgt spid="5">
                                            <p:txEl>
                                              <p:pRg st="10" end="10"/>
                                            </p:txEl>
                                          </p:spTgt>
                                        </p:tgtEl>
                                      </p:cBhvr>
                                      <p:to x="100000" y="100000"/>
                                    </p:animScale>
                                    <p:animScale>
                                      <p:cBhvr>
                                        <p:cTn id="133" dur="26">
                                          <p:stCondLst>
                                            <p:cond delay="1808"/>
                                          </p:stCondLst>
                                        </p:cTn>
                                        <p:tgtEl>
                                          <p:spTgt spid="5">
                                            <p:txEl>
                                              <p:pRg st="10" end="10"/>
                                            </p:txEl>
                                          </p:spTgt>
                                        </p:tgtEl>
                                      </p:cBhvr>
                                      <p:to x="100000" y="95000"/>
                                    </p:animScale>
                                    <p:animScale>
                                      <p:cBhvr>
                                        <p:cTn id="134" dur="166" decel="50000">
                                          <p:stCondLst>
                                            <p:cond delay="1834"/>
                                          </p:stCondLst>
                                        </p:cTn>
                                        <p:tgtEl>
                                          <p:spTgt spid="5">
                                            <p:txEl>
                                              <p:pRg st="10" end="1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ja-JP" altLang="en-US" sz="4400" dirty="0" smtClean="0"/>
              <a:t>６</a:t>
            </a:r>
            <a:r>
              <a:rPr kumimoji="1" lang="ja-JP" altLang="en-US" sz="4400" dirty="0" smtClean="0"/>
              <a:t>月８日までの宿題</a:t>
            </a:r>
            <a:r>
              <a:rPr kumimoji="1" lang="en-US" altLang="ja-JP" dirty="0" smtClean="0"/>
              <a:t/>
            </a:r>
            <a:br>
              <a:rPr kumimoji="1" lang="en-US" altLang="ja-JP" dirty="0" smtClean="0"/>
            </a:br>
            <a:r>
              <a:rPr lang="ja-JP" altLang="en-US" sz="3100" dirty="0">
                <a:solidFill>
                  <a:srgbClr val="FF0000"/>
                </a:solidFill>
              </a:rPr>
              <a:t>グループで各自のものを紹介し発表してもらいます！</a:t>
            </a:r>
            <a:endParaRPr kumimoji="1" lang="ja-JP" altLang="en-US" dirty="0"/>
          </a:p>
        </p:txBody>
      </p:sp>
      <p:sp>
        <p:nvSpPr>
          <p:cNvPr id="2" name="コンテンツ プレースホルダー 1"/>
          <p:cNvSpPr>
            <a:spLocks noGrp="1"/>
          </p:cNvSpPr>
          <p:nvPr>
            <p:ph idx="1"/>
          </p:nvPr>
        </p:nvSpPr>
        <p:spPr>
          <a:xfrm>
            <a:off x="457200" y="1988840"/>
            <a:ext cx="8435280" cy="5044016"/>
          </a:xfrm>
        </p:spPr>
        <p:txBody>
          <a:bodyPr>
            <a:normAutofit fontScale="77500" lnSpcReduction="20000"/>
          </a:bodyPr>
          <a:lstStyle/>
          <a:p>
            <a:r>
              <a:rPr kumimoji="1" lang="ja-JP" altLang="en-US" dirty="0" smtClean="0"/>
              <a:t>教科書１０９ページの「表４－３」をヒントにして、</a:t>
            </a:r>
            <a:endParaRPr kumimoji="1" lang="en-US" altLang="ja-JP" dirty="0" smtClean="0"/>
          </a:p>
          <a:p>
            <a:pPr marL="109728" indent="0">
              <a:buNone/>
            </a:pPr>
            <a:r>
              <a:rPr kumimoji="1" lang="ja-JP" altLang="en-US" dirty="0" smtClean="0"/>
              <a:t>１１０ページの「演習問題４－３」を考えてみよう！</a:t>
            </a:r>
            <a:endParaRPr kumimoji="1" lang="en-US" altLang="ja-JP" dirty="0" smtClean="0"/>
          </a:p>
          <a:p>
            <a:pPr marL="109728" indent="0">
              <a:buNone/>
            </a:pPr>
            <a:r>
              <a:rPr kumimoji="1" lang="ja-JP" altLang="en-US" dirty="0" smtClean="0"/>
              <a:t>（やや易しくして）</a:t>
            </a:r>
            <a:endParaRPr kumimoji="1" lang="en-US" altLang="ja-JP" dirty="0" smtClean="0"/>
          </a:p>
          <a:p>
            <a:endParaRPr kumimoji="1" lang="en-US" altLang="ja-JP" dirty="0" smtClean="0"/>
          </a:p>
          <a:p>
            <a:endParaRPr kumimoji="1" lang="en-US" altLang="ja-JP" dirty="0" smtClean="0"/>
          </a:p>
          <a:p>
            <a:pPr marL="109728" indent="0">
              <a:buNone/>
            </a:pPr>
            <a:r>
              <a:rPr kumimoji="1" lang="ja-JP" altLang="en-US" dirty="0" smtClean="0"/>
              <a:t>＊時間コストが増大する中、食の外部化が進んできたが、</a:t>
            </a:r>
            <a:endParaRPr kumimoji="1" lang="en-US" altLang="ja-JP" dirty="0" smtClean="0"/>
          </a:p>
          <a:p>
            <a:pPr marL="109728" indent="0">
              <a:buNone/>
            </a:pPr>
            <a:r>
              <a:rPr kumimoji="1" lang="ja-JP" altLang="en-US" dirty="0" smtClean="0"/>
              <a:t>近年では外食化は低下傾向にある、なぜだろうか？</a:t>
            </a:r>
            <a:endParaRPr kumimoji="1" lang="en-US" altLang="ja-JP" dirty="0" smtClean="0"/>
          </a:p>
          <a:p>
            <a:pPr marL="109728" indent="0">
              <a:buNone/>
            </a:pPr>
            <a:r>
              <a:rPr kumimoji="1" lang="ja-JP" altLang="en-US" dirty="0" smtClean="0"/>
              <a:t>具体的に考えてみよう！</a:t>
            </a:r>
            <a:endParaRPr kumimoji="1" lang="en-US" altLang="ja-JP" dirty="0" smtClean="0"/>
          </a:p>
          <a:p>
            <a:endParaRPr kumimoji="1" lang="en-US" altLang="ja-JP" dirty="0" smtClean="0"/>
          </a:p>
          <a:p>
            <a:pPr marL="109728" indent="0">
              <a:buNone/>
            </a:pPr>
            <a:endParaRPr lang="en-US" altLang="ja-JP" dirty="0" smtClean="0"/>
          </a:p>
          <a:p>
            <a:pPr marL="109728" indent="0">
              <a:buNone/>
            </a:pPr>
            <a:endParaRPr lang="en-US" altLang="ja-JP" dirty="0" smtClean="0"/>
          </a:p>
          <a:p>
            <a:endParaRPr kumimoji="1" lang="en-US" altLang="ja-JP" dirty="0"/>
          </a:p>
          <a:p>
            <a:pPr marL="109728" indent="0">
              <a:buNone/>
            </a:pPr>
            <a:r>
              <a:rPr lang="en-US" altLang="ja-JP" dirty="0" smtClean="0"/>
              <a:t>						</a:t>
            </a:r>
            <a:r>
              <a:rPr lang="ja-JP" altLang="en-US" dirty="0" smtClean="0"/>
              <a:t>また来週！</a:t>
            </a:r>
            <a:endParaRPr kumimoji="1" lang="en-US" altLang="ja-JP" dirty="0" smtClean="0"/>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13</a:t>
            </a:fld>
            <a:endParaRPr kumimoji="1" lang="ja-JP" altLang="en-US"/>
          </a:p>
        </p:txBody>
      </p:sp>
    </p:spTree>
    <p:extLst>
      <p:ext uri="{BB962C8B-B14F-4D97-AF65-F5344CB8AC3E}">
        <p14:creationId xmlns:p14="http://schemas.microsoft.com/office/powerpoint/2010/main" val="3716465403"/>
      </p:ext>
    </p:extLst>
  </p:cSld>
  <p:clrMapOvr>
    <a:masterClrMapping/>
  </p:clrMapOvr>
  <p:transition xmlns:p14="http://schemas.microsoft.com/office/powerpoint/2010/main" spd="slow">
    <p:pull/>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1000"/>
                                        <p:tgtEl>
                                          <p:spTgt spid="2">
                                            <p:txEl>
                                              <p:pRg st="5" end="5"/>
                                            </p:txEl>
                                          </p:spTgt>
                                        </p:tgtEl>
                                      </p:cBhvr>
                                    </p:animEffect>
                                    <p:anim calcmode="lin" valueType="num">
                                      <p:cBhvr>
                                        <p:cTn id="2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1000"/>
                                        <p:tgtEl>
                                          <p:spTgt spid="2">
                                            <p:txEl>
                                              <p:pRg st="6" end="6"/>
                                            </p:txEl>
                                          </p:spTgt>
                                        </p:tgtEl>
                                      </p:cBhvr>
                                    </p:animEffect>
                                    <p:anim calcmode="lin" valueType="num">
                                      <p:cBhvr>
                                        <p:cTn id="3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fade">
                                      <p:cBhvr>
                                        <p:cTn id="34" dur="1000"/>
                                        <p:tgtEl>
                                          <p:spTgt spid="2">
                                            <p:txEl>
                                              <p:pRg st="7" end="7"/>
                                            </p:txEl>
                                          </p:spTgt>
                                        </p:tgtEl>
                                      </p:cBhvr>
                                    </p:animEffect>
                                    <p:anim calcmode="lin" valueType="num">
                                      <p:cBhvr>
                                        <p:cTn id="35"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2">
                                            <p:txEl>
                                              <p:pRg st="12" end="12"/>
                                            </p:txEl>
                                          </p:spTgt>
                                        </p:tgtEl>
                                        <p:attrNameLst>
                                          <p:attrName>style.visibility</p:attrName>
                                        </p:attrNameLst>
                                      </p:cBhvr>
                                      <p:to>
                                        <p:strVal val="visible"/>
                                      </p:to>
                                    </p:set>
                                    <p:animEffect transition="in" filter="wipe(down)">
                                      <p:cBhvr>
                                        <p:cTn id="41" dur="580">
                                          <p:stCondLst>
                                            <p:cond delay="0"/>
                                          </p:stCondLst>
                                        </p:cTn>
                                        <p:tgtEl>
                                          <p:spTgt spid="2">
                                            <p:txEl>
                                              <p:pRg st="12" end="12"/>
                                            </p:txEl>
                                          </p:spTgt>
                                        </p:tgtEl>
                                      </p:cBhvr>
                                    </p:animEffect>
                                    <p:anim calcmode="lin" valueType="num">
                                      <p:cBhvr>
                                        <p:cTn id="42" dur="1822" tmFilter="0,0; 0.14,0.36; 0.43,0.73; 0.71,0.91; 1.0,1.0">
                                          <p:stCondLst>
                                            <p:cond delay="0"/>
                                          </p:stCondLst>
                                        </p:cTn>
                                        <p:tgtEl>
                                          <p:spTgt spid="2">
                                            <p:txEl>
                                              <p:pRg st="12" end="1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2">
                                            <p:txEl>
                                              <p:pRg st="12" end="1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2">
                                            <p:txEl>
                                              <p:pRg st="12" end="1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2">
                                            <p:txEl>
                                              <p:pRg st="12" end="1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2">
                                            <p:txEl>
                                              <p:pRg st="12" end="1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2">
                                            <p:txEl>
                                              <p:pRg st="12" end="12"/>
                                            </p:txEl>
                                          </p:spTgt>
                                        </p:tgtEl>
                                      </p:cBhvr>
                                      <p:to x="100000" y="60000"/>
                                    </p:animScale>
                                    <p:animScale>
                                      <p:cBhvr>
                                        <p:cTn id="48" dur="166" decel="50000">
                                          <p:stCondLst>
                                            <p:cond delay="676"/>
                                          </p:stCondLst>
                                        </p:cTn>
                                        <p:tgtEl>
                                          <p:spTgt spid="2">
                                            <p:txEl>
                                              <p:pRg st="12" end="12"/>
                                            </p:txEl>
                                          </p:spTgt>
                                        </p:tgtEl>
                                      </p:cBhvr>
                                      <p:to x="100000" y="100000"/>
                                    </p:animScale>
                                    <p:animScale>
                                      <p:cBhvr>
                                        <p:cTn id="49" dur="26">
                                          <p:stCondLst>
                                            <p:cond delay="1312"/>
                                          </p:stCondLst>
                                        </p:cTn>
                                        <p:tgtEl>
                                          <p:spTgt spid="2">
                                            <p:txEl>
                                              <p:pRg st="12" end="12"/>
                                            </p:txEl>
                                          </p:spTgt>
                                        </p:tgtEl>
                                      </p:cBhvr>
                                      <p:to x="100000" y="80000"/>
                                    </p:animScale>
                                    <p:animScale>
                                      <p:cBhvr>
                                        <p:cTn id="50" dur="166" decel="50000">
                                          <p:stCondLst>
                                            <p:cond delay="1338"/>
                                          </p:stCondLst>
                                        </p:cTn>
                                        <p:tgtEl>
                                          <p:spTgt spid="2">
                                            <p:txEl>
                                              <p:pRg st="12" end="12"/>
                                            </p:txEl>
                                          </p:spTgt>
                                        </p:tgtEl>
                                      </p:cBhvr>
                                      <p:to x="100000" y="100000"/>
                                    </p:animScale>
                                    <p:animScale>
                                      <p:cBhvr>
                                        <p:cTn id="51" dur="26">
                                          <p:stCondLst>
                                            <p:cond delay="1642"/>
                                          </p:stCondLst>
                                        </p:cTn>
                                        <p:tgtEl>
                                          <p:spTgt spid="2">
                                            <p:txEl>
                                              <p:pRg st="12" end="12"/>
                                            </p:txEl>
                                          </p:spTgt>
                                        </p:tgtEl>
                                      </p:cBhvr>
                                      <p:to x="100000" y="90000"/>
                                    </p:animScale>
                                    <p:animScale>
                                      <p:cBhvr>
                                        <p:cTn id="52" dur="166" decel="50000">
                                          <p:stCondLst>
                                            <p:cond delay="1668"/>
                                          </p:stCondLst>
                                        </p:cTn>
                                        <p:tgtEl>
                                          <p:spTgt spid="2">
                                            <p:txEl>
                                              <p:pRg st="12" end="12"/>
                                            </p:txEl>
                                          </p:spTgt>
                                        </p:tgtEl>
                                      </p:cBhvr>
                                      <p:to x="100000" y="100000"/>
                                    </p:animScale>
                                    <p:animScale>
                                      <p:cBhvr>
                                        <p:cTn id="53" dur="26">
                                          <p:stCondLst>
                                            <p:cond delay="1808"/>
                                          </p:stCondLst>
                                        </p:cTn>
                                        <p:tgtEl>
                                          <p:spTgt spid="2">
                                            <p:txEl>
                                              <p:pRg st="12" end="12"/>
                                            </p:txEl>
                                          </p:spTgt>
                                        </p:tgtEl>
                                      </p:cBhvr>
                                      <p:to x="100000" y="95000"/>
                                    </p:animScale>
                                    <p:animScale>
                                      <p:cBhvr>
                                        <p:cTn id="54" dur="166" decel="50000">
                                          <p:stCondLst>
                                            <p:cond delay="1834"/>
                                          </p:stCondLst>
                                        </p:cTn>
                                        <p:tgtEl>
                                          <p:spTgt spid="2">
                                            <p:txEl>
                                              <p:pRg st="12" end="1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a:bodyPr>
          <a:lstStyle/>
          <a:p>
            <a:pPr marL="109728" indent="0">
              <a:buNone/>
            </a:pPr>
            <a:r>
              <a:rPr lang="ja-JP" altLang="en-US" sz="1800" dirty="0"/>
              <a:t>１．あなたにとって、こだわりを持って購入する商品の一例を挙げてみよう、その際に、どのような情報を収集しようとするのだろうか、列挙しよう</a:t>
            </a:r>
            <a:r>
              <a:rPr lang="ja-JP" altLang="en-US" sz="1800" dirty="0" smtClean="0"/>
              <a:t>！</a:t>
            </a:r>
            <a:endParaRPr lang="en-US" altLang="ja-JP" sz="1800" dirty="0" smtClean="0"/>
          </a:p>
          <a:p>
            <a:pPr marL="109728" indent="0">
              <a:buNone/>
            </a:pPr>
            <a:r>
              <a:rPr lang="ja-JP" altLang="en-US" sz="1800" dirty="0" smtClean="0"/>
              <a:t>・ゲーム　（話題）</a:t>
            </a:r>
            <a:endParaRPr lang="en-US" altLang="ja-JP" sz="1800" dirty="0" smtClean="0"/>
          </a:p>
          <a:p>
            <a:pPr marL="109728" indent="0">
              <a:buNone/>
            </a:pPr>
            <a:r>
              <a:rPr lang="ja-JP" altLang="en-US" sz="1800" dirty="0" smtClean="0"/>
              <a:t>・パソコン（情報　時事性）</a:t>
            </a:r>
            <a:endParaRPr lang="en-US" altLang="ja-JP" sz="1800" dirty="0"/>
          </a:p>
          <a:p>
            <a:pPr marL="109728" indent="0">
              <a:buNone/>
            </a:pPr>
            <a:endParaRPr lang="en-US" altLang="ja-JP" sz="1800" dirty="0" smtClean="0"/>
          </a:p>
          <a:p>
            <a:pPr marL="109728" indent="0">
              <a:buNone/>
            </a:pPr>
            <a:endParaRPr lang="en-US" altLang="ja-JP" sz="1800" dirty="0"/>
          </a:p>
          <a:p>
            <a:endParaRPr lang="en-US" altLang="ja-JP" sz="1800" dirty="0"/>
          </a:p>
          <a:p>
            <a:pPr marL="109728" indent="0">
              <a:buNone/>
            </a:pPr>
            <a:r>
              <a:rPr lang="ja-JP" altLang="en-US" sz="1800" dirty="0"/>
              <a:t>２．そして、なぜ、自分はその商品にこだわりを持つようになったのか考えてみよう</a:t>
            </a:r>
            <a:r>
              <a:rPr lang="ja-JP" altLang="en-US" sz="1800" dirty="0" smtClean="0"/>
              <a:t>！</a:t>
            </a:r>
            <a:endParaRPr lang="en-US" altLang="ja-JP" sz="1800" dirty="0" smtClean="0"/>
          </a:p>
          <a:p>
            <a:pPr marL="109728" indent="0">
              <a:buNone/>
            </a:pPr>
            <a:r>
              <a:rPr lang="ja-JP" altLang="en-US" sz="1800" dirty="0" smtClean="0"/>
              <a:t>・楽しいゲームがしたい</a:t>
            </a:r>
            <a:endParaRPr lang="en-US" altLang="ja-JP" sz="1800" dirty="0" smtClean="0"/>
          </a:p>
          <a:p>
            <a:pPr marL="109728" indent="0">
              <a:buNone/>
            </a:pPr>
            <a:r>
              <a:rPr lang="ja-JP" altLang="en-US" sz="1800" dirty="0" smtClean="0"/>
              <a:t>・組むので、楽しく組みたい。</a:t>
            </a:r>
            <a:endParaRPr lang="en-US" altLang="ja-JP" sz="1800" dirty="0"/>
          </a:p>
        </p:txBody>
      </p:sp>
    </p:spTree>
    <p:extLst>
      <p:ext uri="{BB962C8B-B14F-4D97-AF65-F5344CB8AC3E}">
        <p14:creationId xmlns:p14="http://schemas.microsoft.com/office/powerpoint/2010/main" val="1188448476"/>
      </p:ext>
    </p:extLst>
  </p:cSld>
  <p:clrMapOvr>
    <a:masterClrMapping/>
  </p:clrMapOvr>
  <p:transition xmlns:p14="http://schemas.microsoft.com/office/powerpoint/2010/mai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827584" y="-1035496"/>
            <a:ext cx="7772400" cy="1829761"/>
          </a:xfrm>
        </p:spPr>
        <p:txBody>
          <a:bodyPr>
            <a:normAutofit/>
          </a:bodyPr>
          <a:lstStyle/>
          <a:p>
            <a:r>
              <a:rPr kumimoji="1" lang="ja-JP" altLang="en-US" sz="4400" dirty="0" smtClean="0"/>
              <a:t>５月</a:t>
            </a:r>
            <a:r>
              <a:rPr lang="ja-JP" altLang="en-US" sz="4400" dirty="0" smtClean="0"/>
              <a:t>１８～２５</a:t>
            </a:r>
            <a:r>
              <a:rPr kumimoji="1" lang="ja-JP" altLang="en-US" sz="4400" dirty="0" smtClean="0"/>
              <a:t>日</a:t>
            </a:r>
            <a:r>
              <a:rPr kumimoji="1" lang="ja-JP" altLang="en-US" sz="4400" smtClean="0"/>
              <a:t>のレビュー</a:t>
            </a:r>
            <a:endParaRPr kumimoji="1" lang="ja-JP" altLang="en-US" sz="4400" dirty="0"/>
          </a:p>
        </p:txBody>
      </p:sp>
      <p:sp>
        <p:nvSpPr>
          <p:cNvPr id="5" name="サブタイトル 4"/>
          <p:cNvSpPr>
            <a:spLocks noGrp="1"/>
          </p:cNvSpPr>
          <p:nvPr>
            <p:ph type="subTitle" idx="1"/>
          </p:nvPr>
        </p:nvSpPr>
        <p:spPr>
          <a:xfrm>
            <a:off x="323528" y="404664"/>
            <a:ext cx="8352928" cy="5040559"/>
          </a:xfrm>
        </p:spPr>
        <p:txBody>
          <a:bodyPr>
            <a:noAutofit/>
          </a:bodyPr>
          <a:lstStyle/>
          <a:p>
            <a:endParaRPr lang="en-US" altLang="ja-JP" sz="1400" dirty="0" smtClean="0"/>
          </a:p>
          <a:p>
            <a:r>
              <a:rPr lang="ja-JP" altLang="en-US" sz="1800" dirty="0">
                <a:solidFill>
                  <a:srgbClr val="FF0000"/>
                </a:solidFill>
              </a:rPr>
              <a:t>○○に語句を入れよ</a:t>
            </a:r>
            <a:endParaRPr lang="en-US" altLang="ja-JP" sz="1800" dirty="0">
              <a:solidFill>
                <a:srgbClr val="FF0000"/>
              </a:solidFill>
            </a:endParaRPr>
          </a:p>
          <a:p>
            <a:endParaRPr lang="en-US" altLang="ja-JP" sz="1400" dirty="0"/>
          </a:p>
          <a:p>
            <a:pPr marL="109728"/>
            <a:r>
              <a:rPr lang="ja-JP" altLang="en-US" sz="1400" dirty="0">
                <a:latin typeface="+mn-ea"/>
              </a:rPr>
              <a:t>１</a:t>
            </a:r>
            <a:r>
              <a:rPr lang="ja-JP" altLang="en-US" sz="1400" dirty="0" smtClean="0">
                <a:latin typeface="+mn-ea"/>
              </a:rPr>
              <a:t>．○○</a:t>
            </a:r>
            <a:r>
              <a:rPr lang="ja-JP" altLang="en-US" sz="1400" dirty="0" smtClean="0">
                <a:solidFill>
                  <a:schemeClr val="tx1"/>
                </a:solidFill>
                <a:latin typeface="+mn-ea"/>
              </a:rPr>
              <a:t>法は</a:t>
            </a:r>
            <a:r>
              <a:rPr lang="ja-JP" altLang="en-US" sz="1400" dirty="0" smtClean="0">
                <a:latin typeface="+mn-ea"/>
              </a:rPr>
              <a:t>消費者</a:t>
            </a:r>
            <a:r>
              <a:rPr lang="ja-JP" altLang="en-US" sz="1400" dirty="0">
                <a:latin typeface="+mn-ea"/>
              </a:rPr>
              <a:t>の深層にある考えや感情、あるいは</a:t>
            </a:r>
            <a:r>
              <a:rPr lang="ja-JP" altLang="en-US" sz="1400" dirty="0" smtClean="0">
                <a:latin typeface="+mn-ea"/>
              </a:rPr>
              <a:t>、</a:t>
            </a:r>
            <a:endParaRPr lang="en-US" altLang="ja-JP" sz="1400" dirty="0" smtClean="0">
              <a:latin typeface="+mn-ea"/>
            </a:endParaRPr>
          </a:p>
          <a:p>
            <a:pPr marL="109728"/>
            <a:r>
              <a:rPr lang="ja-JP" altLang="en-US" sz="1400" dirty="0" smtClean="0">
                <a:latin typeface="+mn-ea"/>
              </a:rPr>
              <a:t>刺激</a:t>
            </a:r>
            <a:r>
              <a:rPr lang="ja-JP" altLang="en-US" sz="1400" dirty="0">
                <a:latin typeface="+mn-ea"/>
              </a:rPr>
              <a:t>に対する反応を引き出すため定性的な調査</a:t>
            </a:r>
            <a:r>
              <a:rPr lang="ja-JP" altLang="en-US" sz="1400" dirty="0" smtClean="0">
                <a:latin typeface="+mn-ea"/>
              </a:rPr>
              <a:t>技法</a:t>
            </a:r>
            <a:endParaRPr lang="en-US" altLang="ja-JP" sz="1400" dirty="0" smtClean="0">
              <a:latin typeface="+mn-ea"/>
            </a:endParaRPr>
          </a:p>
          <a:p>
            <a:pPr marL="109728"/>
            <a:endParaRPr lang="en-US" altLang="ja-JP" sz="1400" dirty="0">
              <a:latin typeface="+mn-ea"/>
            </a:endParaRPr>
          </a:p>
          <a:p>
            <a:pPr marL="109728"/>
            <a:endParaRPr lang="en-US" altLang="ja-JP" sz="1400" dirty="0" smtClean="0">
              <a:latin typeface="+mn-ea"/>
            </a:endParaRPr>
          </a:p>
          <a:p>
            <a:pPr marL="109728"/>
            <a:r>
              <a:rPr lang="ja-JP" altLang="en-US" sz="1400" dirty="0">
                <a:latin typeface="+mn-ea"/>
              </a:rPr>
              <a:t>２</a:t>
            </a:r>
            <a:r>
              <a:rPr lang="ja-JP" altLang="en-US" sz="1400" dirty="0" smtClean="0">
                <a:latin typeface="+mn-ea"/>
              </a:rPr>
              <a:t>．○○</a:t>
            </a:r>
            <a:r>
              <a:rPr lang="ja-JP" altLang="en-US" sz="1400" dirty="0" err="1" smtClean="0">
                <a:latin typeface="+mn-ea"/>
              </a:rPr>
              <a:t>ー</a:t>
            </a:r>
            <a:r>
              <a:rPr lang="ja-JP" altLang="en-US" sz="1400" dirty="0" smtClean="0">
                <a:latin typeface="+mn-ea"/>
              </a:rPr>
              <a:t>○○（</a:t>
            </a:r>
            <a:r>
              <a:rPr lang="en-US" altLang="ja-JP" sz="1400" dirty="0">
                <a:solidFill>
                  <a:schemeClr val="tx1"/>
                </a:solidFill>
                <a:latin typeface="+mn-ea"/>
              </a:rPr>
              <a:t>S-R</a:t>
            </a:r>
            <a:r>
              <a:rPr lang="ja-JP" altLang="en-US" sz="1400" dirty="0">
                <a:solidFill>
                  <a:schemeClr val="tx1"/>
                </a:solidFill>
                <a:latin typeface="+mn-ea"/>
              </a:rPr>
              <a:t>アプローチ</a:t>
            </a:r>
            <a:r>
              <a:rPr lang="ja-JP" altLang="en-US" sz="1400" dirty="0" smtClean="0">
                <a:latin typeface="+mn-ea"/>
              </a:rPr>
              <a:t>）は</a:t>
            </a:r>
            <a:endParaRPr lang="en-US" altLang="ja-JP" sz="1400" dirty="0" smtClean="0">
              <a:latin typeface="+mn-ea"/>
            </a:endParaRPr>
          </a:p>
          <a:p>
            <a:pPr marL="109728"/>
            <a:r>
              <a:rPr lang="ja-JP" altLang="en-US" sz="1400" dirty="0" smtClean="0">
                <a:latin typeface="+mn-ea"/>
              </a:rPr>
              <a:t>人間</a:t>
            </a:r>
            <a:r>
              <a:rPr lang="ja-JP" altLang="en-US" sz="1400" dirty="0">
                <a:latin typeface="+mn-ea"/>
              </a:rPr>
              <a:t>の行動</a:t>
            </a:r>
            <a:r>
              <a:rPr lang="ja-JP" altLang="en-US" sz="1400" dirty="0" smtClean="0">
                <a:latin typeface="+mn-ea"/>
              </a:rPr>
              <a:t>を○○と</a:t>
            </a:r>
            <a:r>
              <a:rPr lang="ja-JP" altLang="en-US" sz="1400" dirty="0">
                <a:latin typeface="+mn-ea"/>
              </a:rPr>
              <a:t>それに</a:t>
            </a:r>
            <a:r>
              <a:rPr lang="ja-JP" altLang="en-US" sz="1400" dirty="0" smtClean="0">
                <a:latin typeface="+mn-ea"/>
              </a:rPr>
              <a:t>対する○○という２つ</a:t>
            </a:r>
            <a:r>
              <a:rPr lang="ja-JP" altLang="en-US" sz="1400" dirty="0">
                <a:latin typeface="+mn-ea"/>
              </a:rPr>
              <a:t>の側面で捉えて</a:t>
            </a:r>
            <a:r>
              <a:rPr lang="ja-JP" altLang="en-US" sz="1400" dirty="0" smtClean="0">
                <a:latin typeface="+mn-ea"/>
              </a:rPr>
              <a:t>分析</a:t>
            </a:r>
            <a:endParaRPr lang="en-US" altLang="ja-JP" sz="1400" dirty="0" smtClean="0">
              <a:latin typeface="+mn-ea"/>
            </a:endParaRPr>
          </a:p>
          <a:p>
            <a:endParaRPr lang="en-US" altLang="ja-JP" sz="1400" dirty="0">
              <a:latin typeface="+mn-ea"/>
            </a:endParaRPr>
          </a:p>
          <a:p>
            <a:pPr marL="109728"/>
            <a:endParaRPr lang="en-US" altLang="ja-JP" sz="1400" dirty="0" smtClean="0">
              <a:latin typeface="+mn-ea"/>
            </a:endParaRPr>
          </a:p>
          <a:p>
            <a:pPr marL="109728"/>
            <a:r>
              <a:rPr lang="ja-JP" altLang="en-US" sz="1400" dirty="0">
                <a:latin typeface="+mn-ea"/>
              </a:rPr>
              <a:t>３</a:t>
            </a:r>
            <a:r>
              <a:rPr lang="ja-JP" altLang="en-US" sz="1400" dirty="0" smtClean="0">
                <a:latin typeface="+mn-ea"/>
              </a:rPr>
              <a:t>．</a:t>
            </a:r>
            <a:r>
              <a:rPr lang="ja-JP" altLang="en-US" sz="1400" dirty="0">
                <a:latin typeface="+mn-ea"/>
              </a:rPr>
              <a:t>ブランドへの態度を変化させるために</a:t>
            </a:r>
            <a:r>
              <a:rPr lang="ja-JP" altLang="en-US" sz="1400" dirty="0" smtClean="0">
                <a:latin typeface="+mn-ea"/>
              </a:rPr>
              <a:t>は・・・①</a:t>
            </a:r>
            <a:r>
              <a:rPr lang="ja-JP" altLang="en-US" sz="1400" dirty="0">
                <a:latin typeface="+mn-ea"/>
              </a:rPr>
              <a:t>　ある属性</a:t>
            </a:r>
            <a:r>
              <a:rPr lang="ja-JP" altLang="en-US" sz="1400" dirty="0" smtClean="0">
                <a:latin typeface="+mn-ea"/>
              </a:rPr>
              <a:t>に関する○○</a:t>
            </a:r>
            <a:r>
              <a:rPr lang="ja-JP" altLang="en-US" sz="1400" dirty="0">
                <a:latin typeface="+mn-ea"/>
              </a:rPr>
              <a:t>を改善</a:t>
            </a:r>
            <a:r>
              <a:rPr lang="ja-JP" altLang="en-US" sz="1400" dirty="0" smtClean="0">
                <a:latin typeface="+mn-ea"/>
              </a:rPr>
              <a:t>する</a:t>
            </a:r>
            <a:endParaRPr lang="en-US" altLang="ja-JP" sz="1400" dirty="0" smtClean="0">
              <a:latin typeface="+mn-ea"/>
            </a:endParaRPr>
          </a:p>
          <a:p>
            <a:pPr marL="109728"/>
            <a:r>
              <a:rPr lang="ja-JP" altLang="en-US" sz="1400" dirty="0" smtClean="0">
                <a:latin typeface="+mn-ea"/>
              </a:rPr>
              <a:t>②</a:t>
            </a:r>
            <a:r>
              <a:rPr lang="ja-JP" altLang="en-US" sz="1400" dirty="0">
                <a:latin typeface="+mn-ea"/>
              </a:rPr>
              <a:t>　ある属性の○○性を変化</a:t>
            </a:r>
            <a:r>
              <a:rPr lang="ja-JP" altLang="en-US" sz="1400" dirty="0" smtClean="0">
                <a:latin typeface="+mn-ea"/>
              </a:rPr>
              <a:t>させる</a:t>
            </a:r>
            <a:endParaRPr lang="en-US" altLang="ja-JP" sz="1400" dirty="0" smtClean="0">
              <a:latin typeface="+mn-ea"/>
            </a:endParaRPr>
          </a:p>
          <a:p>
            <a:pPr marL="109728"/>
            <a:r>
              <a:rPr lang="ja-JP" altLang="en-US" sz="1400" dirty="0" smtClean="0">
                <a:latin typeface="+mn-ea"/>
              </a:rPr>
              <a:t>③</a:t>
            </a:r>
            <a:r>
              <a:rPr lang="ja-JP" altLang="en-US" sz="1400" dirty="0">
                <a:latin typeface="+mn-ea"/>
              </a:rPr>
              <a:t>　まったく○○○属性を付加</a:t>
            </a:r>
            <a:r>
              <a:rPr lang="ja-JP" altLang="en-US" sz="1400" dirty="0" smtClean="0">
                <a:latin typeface="+mn-ea"/>
              </a:rPr>
              <a:t>する</a:t>
            </a:r>
            <a:endParaRPr lang="en-US" altLang="ja-JP" sz="1400" dirty="0" smtClean="0">
              <a:latin typeface="+mn-ea"/>
            </a:endParaRPr>
          </a:p>
          <a:p>
            <a:pPr marL="109728"/>
            <a:endParaRPr lang="en-US" altLang="ja-JP" sz="1400" dirty="0" smtClean="0">
              <a:latin typeface="+mn-ea"/>
            </a:endParaRPr>
          </a:p>
          <a:p>
            <a:pPr marL="109728"/>
            <a:r>
              <a:rPr lang="ja-JP" altLang="en-US" sz="1400" dirty="0" smtClean="0">
                <a:solidFill>
                  <a:schemeClr val="tx1"/>
                </a:solidFill>
                <a:latin typeface="+mn-ea"/>
              </a:rPr>
              <a:t>４．○○○○○○○理論は、情報</a:t>
            </a:r>
            <a:r>
              <a:rPr lang="ja-JP" altLang="en-US" sz="1400" dirty="0">
                <a:solidFill>
                  <a:schemeClr val="tx1"/>
                </a:solidFill>
                <a:latin typeface="+mn-ea"/>
              </a:rPr>
              <a:t>処理のプロセス自体に</a:t>
            </a:r>
            <a:r>
              <a:rPr lang="ja-JP" altLang="en-US" sz="1400" dirty="0" smtClean="0">
                <a:solidFill>
                  <a:schemeClr val="tx1"/>
                </a:solidFill>
                <a:latin typeface="+mn-ea"/>
              </a:rPr>
              <a:t>焦点を当て、</a:t>
            </a:r>
            <a:endParaRPr lang="en-US" altLang="ja-JP" sz="1400" dirty="0" smtClean="0">
              <a:solidFill>
                <a:schemeClr val="tx1"/>
              </a:solidFill>
              <a:latin typeface="+mn-ea"/>
            </a:endParaRPr>
          </a:p>
          <a:p>
            <a:pPr marL="109728"/>
            <a:r>
              <a:rPr lang="ja-JP" altLang="en-US" sz="1400" dirty="0" smtClean="0">
                <a:solidFill>
                  <a:schemeClr val="tx1"/>
                </a:solidFill>
                <a:latin typeface="+mn-ea"/>
              </a:rPr>
              <a:t>消費者</a:t>
            </a:r>
            <a:r>
              <a:rPr lang="ja-JP" altLang="en-US" sz="1400" dirty="0">
                <a:solidFill>
                  <a:schemeClr val="tx1"/>
                </a:solidFill>
                <a:latin typeface="+mn-ea"/>
              </a:rPr>
              <a:t>行動</a:t>
            </a:r>
            <a:r>
              <a:rPr lang="ja-JP" altLang="en-US" sz="1400" dirty="0" smtClean="0">
                <a:solidFill>
                  <a:schemeClr val="tx1"/>
                </a:solidFill>
                <a:latin typeface="+mn-ea"/>
              </a:rPr>
              <a:t>を能動的</a:t>
            </a:r>
            <a:r>
              <a:rPr lang="ja-JP" altLang="en-US" sz="1400" dirty="0">
                <a:solidFill>
                  <a:schemeClr val="tx1"/>
                </a:solidFill>
                <a:latin typeface="+mn-ea"/>
              </a:rPr>
              <a:t>な問題解決行動として捉え</a:t>
            </a:r>
            <a:r>
              <a:rPr lang="ja-JP" altLang="en-US" sz="1400" dirty="0" smtClean="0">
                <a:solidFill>
                  <a:schemeClr val="tx1"/>
                </a:solidFill>
                <a:latin typeface="+mn-ea"/>
              </a:rPr>
              <a:t>、</a:t>
            </a:r>
            <a:endParaRPr lang="en-US" altLang="ja-JP" sz="1400" dirty="0">
              <a:solidFill>
                <a:schemeClr val="tx1"/>
              </a:solidFill>
              <a:latin typeface="+mn-ea"/>
            </a:endParaRPr>
          </a:p>
          <a:p>
            <a:pPr marL="109728"/>
            <a:r>
              <a:rPr lang="ja-JP" altLang="en-US" sz="1400" dirty="0" smtClean="0">
                <a:solidFill>
                  <a:schemeClr val="tx1"/>
                </a:solidFill>
                <a:latin typeface="+mn-ea"/>
              </a:rPr>
              <a:t>消費者</a:t>
            </a:r>
            <a:r>
              <a:rPr lang="ja-JP" altLang="en-US" sz="1400" dirty="0">
                <a:solidFill>
                  <a:schemeClr val="tx1"/>
                </a:solidFill>
                <a:latin typeface="+mn-ea"/>
              </a:rPr>
              <a:t>が自ら進んで必要な情報を探索・取得・解釈・統合する内的プロセスに焦点</a:t>
            </a:r>
            <a:endParaRPr lang="en-US" altLang="ja-JP" sz="1400" dirty="0">
              <a:solidFill>
                <a:schemeClr val="tx1"/>
              </a:solidFill>
              <a:latin typeface="+mn-ea"/>
            </a:endParaRPr>
          </a:p>
          <a:p>
            <a:pPr marL="109728"/>
            <a:r>
              <a:rPr lang="ja-JP" altLang="en-US" sz="1400" dirty="0">
                <a:solidFill>
                  <a:srgbClr val="FF0000"/>
                </a:solidFill>
              </a:rPr>
              <a:t>　</a:t>
            </a:r>
            <a:endParaRPr lang="en-US" altLang="ja-JP" sz="1400" dirty="0">
              <a:solidFill>
                <a:srgbClr val="FF0000"/>
              </a:solidFill>
            </a:endParaRPr>
          </a:p>
          <a:p>
            <a:endParaRPr lang="en-US" altLang="ja-JP" sz="1400" dirty="0" smtClean="0"/>
          </a:p>
          <a:p>
            <a:endParaRPr kumimoji="1" lang="en-US" altLang="ja-JP" sz="1400" dirty="0" smtClean="0"/>
          </a:p>
          <a:p>
            <a:endParaRPr lang="en-US" altLang="ja-JP" sz="1400" dirty="0" smtClean="0"/>
          </a:p>
        </p:txBody>
      </p:sp>
      <p:sp>
        <p:nvSpPr>
          <p:cNvPr id="3" name="スライド番号プレースホルダー 2"/>
          <p:cNvSpPr>
            <a:spLocks noGrp="1"/>
          </p:cNvSpPr>
          <p:nvPr>
            <p:ph type="sldNum" sz="quarter" idx="12"/>
          </p:nvPr>
        </p:nvSpPr>
        <p:spPr/>
        <p:txBody>
          <a:bodyPr/>
          <a:lstStyle/>
          <a:p>
            <a:fld id="{DFBB1A20-799E-4FB2-B7C5-C014E91C0628}" type="slidenum">
              <a:rPr kumimoji="1" lang="ja-JP" altLang="en-US" smtClean="0"/>
              <a:t>3</a:t>
            </a:fld>
            <a:endParaRPr kumimoji="1" lang="ja-JP" altLang="en-US"/>
          </a:p>
        </p:txBody>
      </p:sp>
    </p:spTree>
    <p:extLst>
      <p:ext uri="{BB962C8B-B14F-4D97-AF65-F5344CB8AC3E}">
        <p14:creationId xmlns:p14="http://schemas.microsoft.com/office/powerpoint/2010/main" val="1107155810"/>
      </p:ext>
    </p:extLst>
  </p:cSld>
  <p:clrMapOvr>
    <a:masterClrMapping/>
  </p:clrMapOvr>
  <p:transition xmlns:p14="http://schemas.microsoft.com/office/powerpoint/2010/main" spd="slow">
    <p:pull/>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wipe(down)">
                                      <p:cBhvr>
                                        <p:cTn id="7" dur="580">
                                          <p:stCondLst>
                                            <p:cond delay="0"/>
                                          </p:stCondLst>
                                        </p:cTn>
                                        <p:tgtEl>
                                          <p:spTgt spid="5">
                                            <p:txEl>
                                              <p:pRg st="3" end="3"/>
                                            </p:txEl>
                                          </p:spTgt>
                                        </p:tgtEl>
                                      </p:cBhvr>
                                    </p:animEffect>
                                    <p:anim calcmode="lin" valueType="num">
                                      <p:cBhvr>
                                        <p:cTn id="8" dur="1822" tmFilter="0,0; 0.14,0.36; 0.43,0.73; 0.71,0.91; 1.0,1.0">
                                          <p:stCondLst>
                                            <p:cond delay="0"/>
                                          </p:stCondLst>
                                        </p:cTn>
                                        <p:tgtEl>
                                          <p:spTgt spid="5">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3" end="3"/>
                                            </p:txEl>
                                          </p:spTgt>
                                        </p:tgtEl>
                                      </p:cBhvr>
                                      <p:to x="100000" y="60000"/>
                                    </p:animScale>
                                    <p:animScale>
                                      <p:cBhvr>
                                        <p:cTn id="14" dur="166" decel="50000">
                                          <p:stCondLst>
                                            <p:cond delay="676"/>
                                          </p:stCondLst>
                                        </p:cTn>
                                        <p:tgtEl>
                                          <p:spTgt spid="5">
                                            <p:txEl>
                                              <p:pRg st="3" end="3"/>
                                            </p:txEl>
                                          </p:spTgt>
                                        </p:tgtEl>
                                      </p:cBhvr>
                                      <p:to x="100000" y="100000"/>
                                    </p:animScale>
                                    <p:animScale>
                                      <p:cBhvr>
                                        <p:cTn id="15" dur="26">
                                          <p:stCondLst>
                                            <p:cond delay="1312"/>
                                          </p:stCondLst>
                                        </p:cTn>
                                        <p:tgtEl>
                                          <p:spTgt spid="5">
                                            <p:txEl>
                                              <p:pRg st="3" end="3"/>
                                            </p:txEl>
                                          </p:spTgt>
                                        </p:tgtEl>
                                      </p:cBhvr>
                                      <p:to x="100000" y="80000"/>
                                    </p:animScale>
                                    <p:animScale>
                                      <p:cBhvr>
                                        <p:cTn id="16" dur="166" decel="50000">
                                          <p:stCondLst>
                                            <p:cond delay="1338"/>
                                          </p:stCondLst>
                                        </p:cTn>
                                        <p:tgtEl>
                                          <p:spTgt spid="5">
                                            <p:txEl>
                                              <p:pRg st="3" end="3"/>
                                            </p:txEl>
                                          </p:spTgt>
                                        </p:tgtEl>
                                      </p:cBhvr>
                                      <p:to x="100000" y="100000"/>
                                    </p:animScale>
                                    <p:animScale>
                                      <p:cBhvr>
                                        <p:cTn id="17" dur="26">
                                          <p:stCondLst>
                                            <p:cond delay="1642"/>
                                          </p:stCondLst>
                                        </p:cTn>
                                        <p:tgtEl>
                                          <p:spTgt spid="5">
                                            <p:txEl>
                                              <p:pRg st="3" end="3"/>
                                            </p:txEl>
                                          </p:spTgt>
                                        </p:tgtEl>
                                      </p:cBhvr>
                                      <p:to x="100000" y="90000"/>
                                    </p:animScale>
                                    <p:animScale>
                                      <p:cBhvr>
                                        <p:cTn id="18" dur="166" decel="50000">
                                          <p:stCondLst>
                                            <p:cond delay="1668"/>
                                          </p:stCondLst>
                                        </p:cTn>
                                        <p:tgtEl>
                                          <p:spTgt spid="5">
                                            <p:txEl>
                                              <p:pRg st="3" end="3"/>
                                            </p:txEl>
                                          </p:spTgt>
                                        </p:tgtEl>
                                      </p:cBhvr>
                                      <p:to x="100000" y="100000"/>
                                    </p:animScale>
                                    <p:animScale>
                                      <p:cBhvr>
                                        <p:cTn id="19" dur="26">
                                          <p:stCondLst>
                                            <p:cond delay="1808"/>
                                          </p:stCondLst>
                                        </p:cTn>
                                        <p:tgtEl>
                                          <p:spTgt spid="5">
                                            <p:txEl>
                                              <p:pRg st="3" end="3"/>
                                            </p:txEl>
                                          </p:spTgt>
                                        </p:tgtEl>
                                      </p:cBhvr>
                                      <p:to x="100000" y="95000"/>
                                    </p:animScale>
                                    <p:animScale>
                                      <p:cBhvr>
                                        <p:cTn id="20" dur="166" decel="50000">
                                          <p:stCondLst>
                                            <p:cond delay="1834"/>
                                          </p:stCondLst>
                                        </p:cTn>
                                        <p:tgtEl>
                                          <p:spTgt spid="5">
                                            <p:txEl>
                                              <p:pRg st="3" end="3"/>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wipe(down)">
                                      <p:cBhvr>
                                        <p:cTn id="25" dur="580">
                                          <p:stCondLst>
                                            <p:cond delay="0"/>
                                          </p:stCondLst>
                                        </p:cTn>
                                        <p:tgtEl>
                                          <p:spTgt spid="5">
                                            <p:txEl>
                                              <p:pRg st="4" end="4"/>
                                            </p:txEl>
                                          </p:spTgt>
                                        </p:tgtEl>
                                      </p:cBhvr>
                                    </p:animEffect>
                                    <p:anim calcmode="lin" valueType="num">
                                      <p:cBhvr>
                                        <p:cTn id="26" dur="1822" tmFilter="0,0; 0.14,0.36; 0.43,0.73; 0.71,0.91; 1.0,1.0">
                                          <p:stCondLst>
                                            <p:cond delay="0"/>
                                          </p:stCondLst>
                                        </p:cTn>
                                        <p:tgtEl>
                                          <p:spTgt spid="5">
                                            <p:txEl>
                                              <p:pRg st="4" end="4"/>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xEl>
                                              <p:pRg st="4" end="4"/>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xEl>
                                              <p:pRg st="4" end="4"/>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xEl>
                                              <p:pRg st="4" end="4"/>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xEl>
                                              <p:pRg st="4" end="4"/>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xEl>
                                              <p:pRg st="4" end="4"/>
                                            </p:txEl>
                                          </p:spTgt>
                                        </p:tgtEl>
                                      </p:cBhvr>
                                      <p:to x="100000" y="60000"/>
                                    </p:animScale>
                                    <p:animScale>
                                      <p:cBhvr>
                                        <p:cTn id="32" dur="166" decel="50000">
                                          <p:stCondLst>
                                            <p:cond delay="676"/>
                                          </p:stCondLst>
                                        </p:cTn>
                                        <p:tgtEl>
                                          <p:spTgt spid="5">
                                            <p:txEl>
                                              <p:pRg st="4" end="4"/>
                                            </p:txEl>
                                          </p:spTgt>
                                        </p:tgtEl>
                                      </p:cBhvr>
                                      <p:to x="100000" y="100000"/>
                                    </p:animScale>
                                    <p:animScale>
                                      <p:cBhvr>
                                        <p:cTn id="33" dur="26">
                                          <p:stCondLst>
                                            <p:cond delay="1312"/>
                                          </p:stCondLst>
                                        </p:cTn>
                                        <p:tgtEl>
                                          <p:spTgt spid="5">
                                            <p:txEl>
                                              <p:pRg st="4" end="4"/>
                                            </p:txEl>
                                          </p:spTgt>
                                        </p:tgtEl>
                                      </p:cBhvr>
                                      <p:to x="100000" y="80000"/>
                                    </p:animScale>
                                    <p:animScale>
                                      <p:cBhvr>
                                        <p:cTn id="34" dur="166" decel="50000">
                                          <p:stCondLst>
                                            <p:cond delay="1338"/>
                                          </p:stCondLst>
                                        </p:cTn>
                                        <p:tgtEl>
                                          <p:spTgt spid="5">
                                            <p:txEl>
                                              <p:pRg st="4" end="4"/>
                                            </p:txEl>
                                          </p:spTgt>
                                        </p:tgtEl>
                                      </p:cBhvr>
                                      <p:to x="100000" y="100000"/>
                                    </p:animScale>
                                    <p:animScale>
                                      <p:cBhvr>
                                        <p:cTn id="35" dur="26">
                                          <p:stCondLst>
                                            <p:cond delay="1642"/>
                                          </p:stCondLst>
                                        </p:cTn>
                                        <p:tgtEl>
                                          <p:spTgt spid="5">
                                            <p:txEl>
                                              <p:pRg st="4" end="4"/>
                                            </p:txEl>
                                          </p:spTgt>
                                        </p:tgtEl>
                                      </p:cBhvr>
                                      <p:to x="100000" y="90000"/>
                                    </p:animScale>
                                    <p:animScale>
                                      <p:cBhvr>
                                        <p:cTn id="36" dur="166" decel="50000">
                                          <p:stCondLst>
                                            <p:cond delay="1668"/>
                                          </p:stCondLst>
                                        </p:cTn>
                                        <p:tgtEl>
                                          <p:spTgt spid="5">
                                            <p:txEl>
                                              <p:pRg st="4" end="4"/>
                                            </p:txEl>
                                          </p:spTgt>
                                        </p:tgtEl>
                                      </p:cBhvr>
                                      <p:to x="100000" y="100000"/>
                                    </p:animScale>
                                    <p:animScale>
                                      <p:cBhvr>
                                        <p:cTn id="37" dur="26">
                                          <p:stCondLst>
                                            <p:cond delay="1808"/>
                                          </p:stCondLst>
                                        </p:cTn>
                                        <p:tgtEl>
                                          <p:spTgt spid="5">
                                            <p:txEl>
                                              <p:pRg st="4" end="4"/>
                                            </p:txEl>
                                          </p:spTgt>
                                        </p:tgtEl>
                                      </p:cBhvr>
                                      <p:to x="100000" y="95000"/>
                                    </p:animScale>
                                    <p:animScale>
                                      <p:cBhvr>
                                        <p:cTn id="38" dur="166" decel="50000">
                                          <p:stCondLst>
                                            <p:cond delay="1834"/>
                                          </p:stCondLst>
                                        </p:cTn>
                                        <p:tgtEl>
                                          <p:spTgt spid="5">
                                            <p:txEl>
                                              <p:pRg st="4" end="4"/>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Effect transition="in" filter="wipe(down)">
                                      <p:cBhvr>
                                        <p:cTn id="43" dur="580">
                                          <p:stCondLst>
                                            <p:cond delay="0"/>
                                          </p:stCondLst>
                                        </p:cTn>
                                        <p:tgtEl>
                                          <p:spTgt spid="5">
                                            <p:txEl>
                                              <p:pRg st="7" end="7"/>
                                            </p:txEl>
                                          </p:spTgt>
                                        </p:tgtEl>
                                      </p:cBhvr>
                                    </p:animEffect>
                                    <p:anim calcmode="lin" valueType="num">
                                      <p:cBhvr>
                                        <p:cTn id="44" dur="1822" tmFilter="0,0; 0.14,0.36; 0.43,0.73; 0.71,0.91; 1.0,1.0">
                                          <p:stCondLst>
                                            <p:cond delay="0"/>
                                          </p:stCondLst>
                                        </p:cTn>
                                        <p:tgtEl>
                                          <p:spTgt spid="5">
                                            <p:txEl>
                                              <p:pRg st="7" end="7"/>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5">
                                            <p:txEl>
                                              <p:pRg st="7" end="7"/>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5">
                                            <p:txEl>
                                              <p:pRg st="7" end="7"/>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5">
                                            <p:txEl>
                                              <p:pRg st="7" end="7"/>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5">
                                            <p:txEl>
                                              <p:pRg st="7" end="7"/>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5">
                                            <p:txEl>
                                              <p:pRg st="7" end="7"/>
                                            </p:txEl>
                                          </p:spTgt>
                                        </p:tgtEl>
                                      </p:cBhvr>
                                      <p:to x="100000" y="60000"/>
                                    </p:animScale>
                                    <p:animScale>
                                      <p:cBhvr>
                                        <p:cTn id="50" dur="166" decel="50000">
                                          <p:stCondLst>
                                            <p:cond delay="676"/>
                                          </p:stCondLst>
                                        </p:cTn>
                                        <p:tgtEl>
                                          <p:spTgt spid="5">
                                            <p:txEl>
                                              <p:pRg st="7" end="7"/>
                                            </p:txEl>
                                          </p:spTgt>
                                        </p:tgtEl>
                                      </p:cBhvr>
                                      <p:to x="100000" y="100000"/>
                                    </p:animScale>
                                    <p:animScale>
                                      <p:cBhvr>
                                        <p:cTn id="51" dur="26">
                                          <p:stCondLst>
                                            <p:cond delay="1312"/>
                                          </p:stCondLst>
                                        </p:cTn>
                                        <p:tgtEl>
                                          <p:spTgt spid="5">
                                            <p:txEl>
                                              <p:pRg st="7" end="7"/>
                                            </p:txEl>
                                          </p:spTgt>
                                        </p:tgtEl>
                                      </p:cBhvr>
                                      <p:to x="100000" y="80000"/>
                                    </p:animScale>
                                    <p:animScale>
                                      <p:cBhvr>
                                        <p:cTn id="52" dur="166" decel="50000">
                                          <p:stCondLst>
                                            <p:cond delay="1338"/>
                                          </p:stCondLst>
                                        </p:cTn>
                                        <p:tgtEl>
                                          <p:spTgt spid="5">
                                            <p:txEl>
                                              <p:pRg st="7" end="7"/>
                                            </p:txEl>
                                          </p:spTgt>
                                        </p:tgtEl>
                                      </p:cBhvr>
                                      <p:to x="100000" y="100000"/>
                                    </p:animScale>
                                    <p:animScale>
                                      <p:cBhvr>
                                        <p:cTn id="53" dur="26">
                                          <p:stCondLst>
                                            <p:cond delay="1642"/>
                                          </p:stCondLst>
                                        </p:cTn>
                                        <p:tgtEl>
                                          <p:spTgt spid="5">
                                            <p:txEl>
                                              <p:pRg st="7" end="7"/>
                                            </p:txEl>
                                          </p:spTgt>
                                        </p:tgtEl>
                                      </p:cBhvr>
                                      <p:to x="100000" y="90000"/>
                                    </p:animScale>
                                    <p:animScale>
                                      <p:cBhvr>
                                        <p:cTn id="54" dur="166" decel="50000">
                                          <p:stCondLst>
                                            <p:cond delay="1668"/>
                                          </p:stCondLst>
                                        </p:cTn>
                                        <p:tgtEl>
                                          <p:spTgt spid="5">
                                            <p:txEl>
                                              <p:pRg st="7" end="7"/>
                                            </p:txEl>
                                          </p:spTgt>
                                        </p:tgtEl>
                                      </p:cBhvr>
                                      <p:to x="100000" y="100000"/>
                                    </p:animScale>
                                    <p:animScale>
                                      <p:cBhvr>
                                        <p:cTn id="55" dur="26">
                                          <p:stCondLst>
                                            <p:cond delay="1808"/>
                                          </p:stCondLst>
                                        </p:cTn>
                                        <p:tgtEl>
                                          <p:spTgt spid="5">
                                            <p:txEl>
                                              <p:pRg st="7" end="7"/>
                                            </p:txEl>
                                          </p:spTgt>
                                        </p:tgtEl>
                                      </p:cBhvr>
                                      <p:to x="100000" y="95000"/>
                                    </p:animScale>
                                    <p:animScale>
                                      <p:cBhvr>
                                        <p:cTn id="56" dur="166" decel="50000">
                                          <p:stCondLst>
                                            <p:cond delay="1834"/>
                                          </p:stCondLst>
                                        </p:cTn>
                                        <p:tgtEl>
                                          <p:spTgt spid="5">
                                            <p:txEl>
                                              <p:pRg st="7" end="7"/>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5">
                                            <p:txEl>
                                              <p:pRg st="8" end="8"/>
                                            </p:txEl>
                                          </p:spTgt>
                                        </p:tgtEl>
                                        <p:attrNameLst>
                                          <p:attrName>style.visibility</p:attrName>
                                        </p:attrNameLst>
                                      </p:cBhvr>
                                      <p:to>
                                        <p:strVal val="visible"/>
                                      </p:to>
                                    </p:set>
                                    <p:animEffect transition="in" filter="wipe(down)">
                                      <p:cBhvr>
                                        <p:cTn id="61" dur="580">
                                          <p:stCondLst>
                                            <p:cond delay="0"/>
                                          </p:stCondLst>
                                        </p:cTn>
                                        <p:tgtEl>
                                          <p:spTgt spid="5">
                                            <p:txEl>
                                              <p:pRg st="8" end="8"/>
                                            </p:txEl>
                                          </p:spTgt>
                                        </p:tgtEl>
                                      </p:cBhvr>
                                    </p:animEffect>
                                    <p:anim calcmode="lin" valueType="num">
                                      <p:cBhvr>
                                        <p:cTn id="62" dur="1822" tmFilter="0,0; 0.14,0.36; 0.43,0.73; 0.71,0.91; 1.0,1.0">
                                          <p:stCondLst>
                                            <p:cond delay="0"/>
                                          </p:stCondLst>
                                        </p:cTn>
                                        <p:tgtEl>
                                          <p:spTgt spid="5">
                                            <p:txEl>
                                              <p:pRg st="8" end="8"/>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5">
                                            <p:txEl>
                                              <p:pRg st="8" end="8"/>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5">
                                            <p:txEl>
                                              <p:pRg st="8" end="8"/>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5">
                                            <p:txEl>
                                              <p:pRg st="8" end="8"/>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5">
                                            <p:txEl>
                                              <p:pRg st="8" end="8"/>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5">
                                            <p:txEl>
                                              <p:pRg st="8" end="8"/>
                                            </p:txEl>
                                          </p:spTgt>
                                        </p:tgtEl>
                                      </p:cBhvr>
                                      <p:to x="100000" y="60000"/>
                                    </p:animScale>
                                    <p:animScale>
                                      <p:cBhvr>
                                        <p:cTn id="68" dur="166" decel="50000">
                                          <p:stCondLst>
                                            <p:cond delay="676"/>
                                          </p:stCondLst>
                                        </p:cTn>
                                        <p:tgtEl>
                                          <p:spTgt spid="5">
                                            <p:txEl>
                                              <p:pRg st="8" end="8"/>
                                            </p:txEl>
                                          </p:spTgt>
                                        </p:tgtEl>
                                      </p:cBhvr>
                                      <p:to x="100000" y="100000"/>
                                    </p:animScale>
                                    <p:animScale>
                                      <p:cBhvr>
                                        <p:cTn id="69" dur="26">
                                          <p:stCondLst>
                                            <p:cond delay="1312"/>
                                          </p:stCondLst>
                                        </p:cTn>
                                        <p:tgtEl>
                                          <p:spTgt spid="5">
                                            <p:txEl>
                                              <p:pRg st="8" end="8"/>
                                            </p:txEl>
                                          </p:spTgt>
                                        </p:tgtEl>
                                      </p:cBhvr>
                                      <p:to x="100000" y="80000"/>
                                    </p:animScale>
                                    <p:animScale>
                                      <p:cBhvr>
                                        <p:cTn id="70" dur="166" decel="50000">
                                          <p:stCondLst>
                                            <p:cond delay="1338"/>
                                          </p:stCondLst>
                                        </p:cTn>
                                        <p:tgtEl>
                                          <p:spTgt spid="5">
                                            <p:txEl>
                                              <p:pRg st="8" end="8"/>
                                            </p:txEl>
                                          </p:spTgt>
                                        </p:tgtEl>
                                      </p:cBhvr>
                                      <p:to x="100000" y="100000"/>
                                    </p:animScale>
                                    <p:animScale>
                                      <p:cBhvr>
                                        <p:cTn id="71" dur="26">
                                          <p:stCondLst>
                                            <p:cond delay="1642"/>
                                          </p:stCondLst>
                                        </p:cTn>
                                        <p:tgtEl>
                                          <p:spTgt spid="5">
                                            <p:txEl>
                                              <p:pRg st="8" end="8"/>
                                            </p:txEl>
                                          </p:spTgt>
                                        </p:tgtEl>
                                      </p:cBhvr>
                                      <p:to x="100000" y="90000"/>
                                    </p:animScale>
                                    <p:animScale>
                                      <p:cBhvr>
                                        <p:cTn id="72" dur="166" decel="50000">
                                          <p:stCondLst>
                                            <p:cond delay="1668"/>
                                          </p:stCondLst>
                                        </p:cTn>
                                        <p:tgtEl>
                                          <p:spTgt spid="5">
                                            <p:txEl>
                                              <p:pRg st="8" end="8"/>
                                            </p:txEl>
                                          </p:spTgt>
                                        </p:tgtEl>
                                      </p:cBhvr>
                                      <p:to x="100000" y="100000"/>
                                    </p:animScale>
                                    <p:animScale>
                                      <p:cBhvr>
                                        <p:cTn id="73" dur="26">
                                          <p:stCondLst>
                                            <p:cond delay="1808"/>
                                          </p:stCondLst>
                                        </p:cTn>
                                        <p:tgtEl>
                                          <p:spTgt spid="5">
                                            <p:txEl>
                                              <p:pRg st="8" end="8"/>
                                            </p:txEl>
                                          </p:spTgt>
                                        </p:tgtEl>
                                      </p:cBhvr>
                                      <p:to x="100000" y="95000"/>
                                    </p:animScale>
                                    <p:animScale>
                                      <p:cBhvr>
                                        <p:cTn id="74" dur="166" decel="50000">
                                          <p:stCondLst>
                                            <p:cond delay="1834"/>
                                          </p:stCondLst>
                                        </p:cTn>
                                        <p:tgtEl>
                                          <p:spTgt spid="5">
                                            <p:txEl>
                                              <p:pRg st="8" end="8"/>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5">
                                            <p:txEl>
                                              <p:pRg st="11" end="11"/>
                                            </p:txEl>
                                          </p:spTgt>
                                        </p:tgtEl>
                                        <p:attrNameLst>
                                          <p:attrName>style.visibility</p:attrName>
                                        </p:attrNameLst>
                                      </p:cBhvr>
                                      <p:to>
                                        <p:strVal val="visible"/>
                                      </p:to>
                                    </p:set>
                                    <p:animEffect transition="in" filter="wipe(down)">
                                      <p:cBhvr>
                                        <p:cTn id="79" dur="580">
                                          <p:stCondLst>
                                            <p:cond delay="0"/>
                                          </p:stCondLst>
                                        </p:cTn>
                                        <p:tgtEl>
                                          <p:spTgt spid="5">
                                            <p:txEl>
                                              <p:pRg st="11" end="11"/>
                                            </p:txEl>
                                          </p:spTgt>
                                        </p:tgtEl>
                                      </p:cBhvr>
                                    </p:animEffect>
                                    <p:anim calcmode="lin" valueType="num">
                                      <p:cBhvr>
                                        <p:cTn id="80" dur="1822" tmFilter="0,0; 0.14,0.36; 0.43,0.73; 0.71,0.91; 1.0,1.0">
                                          <p:stCondLst>
                                            <p:cond delay="0"/>
                                          </p:stCondLst>
                                        </p:cTn>
                                        <p:tgtEl>
                                          <p:spTgt spid="5">
                                            <p:txEl>
                                              <p:pRg st="11" end="11"/>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5">
                                            <p:txEl>
                                              <p:pRg st="11" end="11"/>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5">
                                            <p:txEl>
                                              <p:pRg st="11" end="11"/>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5">
                                            <p:txEl>
                                              <p:pRg st="11" end="11"/>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5">
                                            <p:txEl>
                                              <p:pRg st="11" end="11"/>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5">
                                            <p:txEl>
                                              <p:pRg st="11" end="11"/>
                                            </p:txEl>
                                          </p:spTgt>
                                        </p:tgtEl>
                                      </p:cBhvr>
                                      <p:to x="100000" y="60000"/>
                                    </p:animScale>
                                    <p:animScale>
                                      <p:cBhvr>
                                        <p:cTn id="86" dur="166" decel="50000">
                                          <p:stCondLst>
                                            <p:cond delay="676"/>
                                          </p:stCondLst>
                                        </p:cTn>
                                        <p:tgtEl>
                                          <p:spTgt spid="5">
                                            <p:txEl>
                                              <p:pRg st="11" end="11"/>
                                            </p:txEl>
                                          </p:spTgt>
                                        </p:tgtEl>
                                      </p:cBhvr>
                                      <p:to x="100000" y="100000"/>
                                    </p:animScale>
                                    <p:animScale>
                                      <p:cBhvr>
                                        <p:cTn id="87" dur="26">
                                          <p:stCondLst>
                                            <p:cond delay="1312"/>
                                          </p:stCondLst>
                                        </p:cTn>
                                        <p:tgtEl>
                                          <p:spTgt spid="5">
                                            <p:txEl>
                                              <p:pRg st="11" end="11"/>
                                            </p:txEl>
                                          </p:spTgt>
                                        </p:tgtEl>
                                      </p:cBhvr>
                                      <p:to x="100000" y="80000"/>
                                    </p:animScale>
                                    <p:animScale>
                                      <p:cBhvr>
                                        <p:cTn id="88" dur="166" decel="50000">
                                          <p:stCondLst>
                                            <p:cond delay="1338"/>
                                          </p:stCondLst>
                                        </p:cTn>
                                        <p:tgtEl>
                                          <p:spTgt spid="5">
                                            <p:txEl>
                                              <p:pRg st="11" end="11"/>
                                            </p:txEl>
                                          </p:spTgt>
                                        </p:tgtEl>
                                      </p:cBhvr>
                                      <p:to x="100000" y="100000"/>
                                    </p:animScale>
                                    <p:animScale>
                                      <p:cBhvr>
                                        <p:cTn id="89" dur="26">
                                          <p:stCondLst>
                                            <p:cond delay="1642"/>
                                          </p:stCondLst>
                                        </p:cTn>
                                        <p:tgtEl>
                                          <p:spTgt spid="5">
                                            <p:txEl>
                                              <p:pRg st="11" end="11"/>
                                            </p:txEl>
                                          </p:spTgt>
                                        </p:tgtEl>
                                      </p:cBhvr>
                                      <p:to x="100000" y="90000"/>
                                    </p:animScale>
                                    <p:animScale>
                                      <p:cBhvr>
                                        <p:cTn id="90" dur="166" decel="50000">
                                          <p:stCondLst>
                                            <p:cond delay="1668"/>
                                          </p:stCondLst>
                                        </p:cTn>
                                        <p:tgtEl>
                                          <p:spTgt spid="5">
                                            <p:txEl>
                                              <p:pRg st="11" end="11"/>
                                            </p:txEl>
                                          </p:spTgt>
                                        </p:tgtEl>
                                      </p:cBhvr>
                                      <p:to x="100000" y="100000"/>
                                    </p:animScale>
                                    <p:animScale>
                                      <p:cBhvr>
                                        <p:cTn id="91" dur="26">
                                          <p:stCondLst>
                                            <p:cond delay="1808"/>
                                          </p:stCondLst>
                                        </p:cTn>
                                        <p:tgtEl>
                                          <p:spTgt spid="5">
                                            <p:txEl>
                                              <p:pRg st="11" end="11"/>
                                            </p:txEl>
                                          </p:spTgt>
                                        </p:tgtEl>
                                      </p:cBhvr>
                                      <p:to x="100000" y="95000"/>
                                    </p:animScale>
                                    <p:animScale>
                                      <p:cBhvr>
                                        <p:cTn id="92" dur="166" decel="50000">
                                          <p:stCondLst>
                                            <p:cond delay="1834"/>
                                          </p:stCondLst>
                                        </p:cTn>
                                        <p:tgtEl>
                                          <p:spTgt spid="5">
                                            <p:txEl>
                                              <p:pRg st="11" end="11"/>
                                            </p:txEl>
                                          </p:spTgt>
                                        </p:tgtEl>
                                      </p:cBhvr>
                                      <p:to x="100000" y="100000"/>
                                    </p:animScale>
                                  </p:childTnLst>
                                </p:cTn>
                              </p:par>
                              <p:par>
                                <p:cTn id="93" presetID="26" presetClass="entr" presetSubtype="0" fill="hold" nodeType="withEffect">
                                  <p:stCondLst>
                                    <p:cond delay="0"/>
                                  </p:stCondLst>
                                  <p:childTnLst>
                                    <p:set>
                                      <p:cBhvr>
                                        <p:cTn id="94" dur="1" fill="hold">
                                          <p:stCondLst>
                                            <p:cond delay="0"/>
                                          </p:stCondLst>
                                        </p:cTn>
                                        <p:tgtEl>
                                          <p:spTgt spid="5">
                                            <p:txEl>
                                              <p:pRg st="12" end="12"/>
                                            </p:txEl>
                                          </p:spTgt>
                                        </p:tgtEl>
                                        <p:attrNameLst>
                                          <p:attrName>style.visibility</p:attrName>
                                        </p:attrNameLst>
                                      </p:cBhvr>
                                      <p:to>
                                        <p:strVal val="visible"/>
                                      </p:to>
                                    </p:set>
                                    <p:animEffect transition="in" filter="wipe(down)">
                                      <p:cBhvr>
                                        <p:cTn id="95" dur="580">
                                          <p:stCondLst>
                                            <p:cond delay="0"/>
                                          </p:stCondLst>
                                        </p:cTn>
                                        <p:tgtEl>
                                          <p:spTgt spid="5">
                                            <p:txEl>
                                              <p:pRg st="12" end="12"/>
                                            </p:txEl>
                                          </p:spTgt>
                                        </p:tgtEl>
                                      </p:cBhvr>
                                    </p:animEffect>
                                    <p:anim calcmode="lin" valueType="num">
                                      <p:cBhvr>
                                        <p:cTn id="96" dur="1822" tmFilter="0,0; 0.14,0.36; 0.43,0.73; 0.71,0.91; 1.0,1.0">
                                          <p:stCondLst>
                                            <p:cond delay="0"/>
                                          </p:stCondLst>
                                        </p:cTn>
                                        <p:tgtEl>
                                          <p:spTgt spid="5">
                                            <p:txEl>
                                              <p:pRg st="12" end="12"/>
                                            </p:txEl>
                                          </p:spTgt>
                                        </p:tgtEl>
                                        <p:attrNameLst>
                                          <p:attrName>ppt_x</p:attrName>
                                        </p:attrNameLst>
                                      </p:cBhvr>
                                      <p:tavLst>
                                        <p:tav tm="0">
                                          <p:val>
                                            <p:strVal val="#ppt_x-0.25"/>
                                          </p:val>
                                        </p:tav>
                                        <p:tav tm="100000">
                                          <p:val>
                                            <p:strVal val="#ppt_x"/>
                                          </p:val>
                                        </p:tav>
                                      </p:tavLst>
                                    </p:anim>
                                    <p:anim calcmode="lin" valueType="num">
                                      <p:cBhvr>
                                        <p:cTn id="97" dur="664" tmFilter="0.0,0.0; 0.25,0.07; 0.50,0.2; 0.75,0.467; 1.0,1.0">
                                          <p:stCondLst>
                                            <p:cond delay="0"/>
                                          </p:stCondLst>
                                        </p:cTn>
                                        <p:tgtEl>
                                          <p:spTgt spid="5">
                                            <p:txEl>
                                              <p:pRg st="12" end="12"/>
                                            </p:txEl>
                                          </p:spTgt>
                                        </p:tgtEl>
                                        <p:attrNameLst>
                                          <p:attrName>ppt_y</p:attrName>
                                        </p:attrNameLst>
                                      </p:cBhvr>
                                      <p:tavLst>
                                        <p:tav tm="0" fmla="#ppt_y-sin(pi*$)/3">
                                          <p:val>
                                            <p:fltVal val="0.5"/>
                                          </p:val>
                                        </p:tav>
                                        <p:tav tm="100000">
                                          <p:val>
                                            <p:fltVal val="1"/>
                                          </p:val>
                                        </p:tav>
                                      </p:tavLst>
                                    </p:anim>
                                    <p:anim calcmode="lin" valueType="num">
                                      <p:cBhvr>
                                        <p:cTn id="98" dur="664" tmFilter="0, 0; 0.125,0.2665; 0.25,0.4; 0.375,0.465; 0.5,0.5;  0.625,0.535; 0.75,0.6; 0.875,0.7335; 1,1">
                                          <p:stCondLst>
                                            <p:cond delay="664"/>
                                          </p:stCondLst>
                                        </p:cTn>
                                        <p:tgtEl>
                                          <p:spTgt spid="5">
                                            <p:txEl>
                                              <p:pRg st="12" end="12"/>
                                            </p:txEl>
                                          </p:spTgt>
                                        </p:tgtEl>
                                        <p:attrNameLst>
                                          <p:attrName>ppt_y</p:attrName>
                                        </p:attrNameLst>
                                      </p:cBhvr>
                                      <p:tavLst>
                                        <p:tav tm="0" fmla="#ppt_y-sin(pi*$)/9">
                                          <p:val>
                                            <p:fltVal val="0"/>
                                          </p:val>
                                        </p:tav>
                                        <p:tav tm="100000">
                                          <p:val>
                                            <p:fltVal val="1"/>
                                          </p:val>
                                        </p:tav>
                                      </p:tavLst>
                                    </p:anim>
                                    <p:anim calcmode="lin" valueType="num">
                                      <p:cBhvr>
                                        <p:cTn id="99" dur="332" tmFilter="0, 0; 0.125,0.2665; 0.25,0.4; 0.375,0.465; 0.5,0.5;  0.625,0.535; 0.75,0.6; 0.875,0.7335; 1,1">
                                          <p:stCondLst>
                                            <p:cond delay="1324"/>
                                          </p:stCondLst>
                                        </p:cTn>
                                        <p:tgtEl>
                                          <p:spTgt spid="5">
                                            <p:txEl>
                                              <p:pRg st="12" end="12"/>
                                            </p:txEl>
                                          </p:spTgt>
                                        </p:tgtEl>
                                        <p:attrNameLst>
                                          <p:attrName>ppt_y</p:attrName>
                                        </p:attrNameLst>
                                      </p:cBhvr>
                                      <p:tavLst>
                                        <p:tav tm="0" fmla="#ppt_y-sin(pi*$)/27">
                                          <p:val>
                                            <p:fltVal val="0"/>
                                          </p:val>
                                        </p:tav>
                                        <p:tav tm="100000">
                                          <p:val>
                                            <p:fltVal val="1"/>
                                          </p:val>
                                        </p:tav>
                                      </p:tavLst>
                                    </p:anim>
                                    <p:anim calcmode="lin" valueType="num">
                                      <p:cBhvr>
                                        <p:cTn id="100" dur="164" tmFilter="0, 0; 0.125,0.2665; 0.25,0.4; 0.375,0.465; 0.5,0.5;  0.625,0.535; 0.75,0.6; 0.875,0.7335; 1,1">
                                          <p:stCondLst>
                                            <p:cond delay="1656"/>
                                          </p:stCondLst>
                                        </p:cTn>
                                        <p:tgtEl>
                                          <p:spTgt spid="5">
                                            <p:txEl>
                                              <p:pRg st="12" end="12"/>
                                            </p:txEl>
                                          </p:spTgt>
                                        </p:tgtEl>
                                        <p:attrNameLst>
                                          <p:attrName>ppt_y</p:attrName>
                                        </p:attrNameLst>
                                      </p:cBhvr>
                                      <p:tavLst>
                                        <p:tav tm="0" fmla="#ppt_y-sin(pi*$)/81">
                                          <p:val>
                                            <p:fltVal val="0"/>
                                          </p:val>
                                        </p:tav>
                                        <p:tav tm="100000">
                                          <p:val>
                                            <p:fltVal val="1"/>
                                          </p:val>
                                        </p:tav>
                                      </p:tavLst>
                                    </p:anim>
                                    <p:animScale>
                                      <p:cBhvr>
                                        <p:cTn id="101" dur="26">
                                          <p:stCondLst>
                                            <p:cond delay="650"/>
                                          </p:stCondLst>
                                        </p:cTn>
                                        <p:tgtEl>
                                          <p:spTgt spid="5">
                                            <p:txEl>
                                              <p:pRg st="12" end="12"/>
                                            </p:txEl>
                                          </p:spTgt>
                                        </p:tgtEl>
                                      </p:cBhvr>
                                      <p:to x="100000" y="60000"/>
                                    </p:animScale>
                                    <p:animScale>
                                      <p:cBhvr>
                                        <p:cTn id="102" dur="166" decel="50000">
                                          <p:stCondLst>
                                            <p:cond delay="676"/>
                                          </p:stCondLst>
                                        </p:cTn>
                                        <p:tgtEl>
                                          <p:spTgt spid="5">
                                            <p:txEl>
                                              <p:pRg st="12" end="12"/>
                                            </p:txEl>
                                          </p:spTgt>
                                        </p:tgtEl>
                                      </p:cBhvr>
                                      <p:to x="100000" y="100000"/>
                                    </p:animScale>
                                    <p:animScale>
                                      <p:cBhvr>
                                        <p:cTn id="103" dur="26">
                                          <p:stCondLst>
                                            <p:cond delay="1312"/>
                                          </p:stCondLst>
                                        </p:cTn>
                                        <p:tgtEl>
                                          <p:spTgt spid="5">
                                            <p:txEl>
                                              <p:pRg st="12" end="12"/>
                                            </p:txEl>
                                          </p:spTgt>
                                        </p:tgtEl>
                                      </p:cBhvr>
                                      <p:to x="100000" y="80000"/>
                                    </p:animScale>
                                    <p:animScale>
                                      <p:cBhvr>
                                        <p:cTn id="104" dur="166" decel="50000">
                                          <p:stCondLst>
                                            <p:cond delay="1338"/>
                                          </p:stCondLst>
                                        </p:cTn>
                                        <p:tgtEl>
                                          <p:spTgt spid="5">
                                            <p:txEl>
                                              <p:pRg st="12" end="12"/>
                                            </p:txEl>
                                          </p:spTgt>
                                        </p:tgtEl>
                                      </p:cBhvr>
                                      <p:to x="100000" y="100000"/>
                                    </p:animScale>
                                    <p:animScale>
                                      <p:cBhvr>
                                        <p:cTn id="105" dur="26">
                                          <p:stCondLst>
                                            <p:cond delay="1642"/>
                                          </p:stCondLst>
                                        </p:cTn>
                                        <p:tgtEl>
                                          <p:spTgt spid="5">
                                            <p:txEl>
                                              <p:pRg st="12" end="12"/>
                                            </p:txEl>
                                          </p:spTgt>
                                        </p:tgtEl>
                                      </p:cBhvr>
                                      <p:to x="100000" y="90000"/>
                                    </p:animScale>
                                    <p:animScale>
                                      <p:cBhvr>
                                        <p:cTn id="106" dur="166" decel="50000">
                                          <p:stCondLst>
                                            <p:cond delay="1668"/>
                                          </p:stCondLst>
                                        </p:cTn>
                                        <p:tgtEl>
                                          <p:spTgt spid="5">
                                            <p:txEl>
                                              <p:pRg st="12" end="12"/>
                                            </p:txEl>
                                          </p:spTgt>
                                        </p:tgtEl>
                                      </p:cBhvr>
                                      <p:to x="100000" y="100000"/>
                                    </p:animScale>
                                    <p:animScale>
                                      <p:cBhvr>
                                        <p:cTn id="107" dur="26">
                                          <p:stCondLst>
                                            <p:cond delay="1808"/>
                                          </p:stCondLst>
                                        </p:cTn>
                                        <p:tgtEl>
                                          <p:spTgt spid="5">
                                            <p:txEl>
                                              <p:pRg st="12" end="12"/>
                                            </p:txEl>
                                          </p:spTgt>
                                        </p:tgtEl>
                                      </p:cBhvr>
                                      <p:to x="100000" y="95000"/>
                                    </p:animScale>
                                    <p:animScale>
                                      <p:cBhvr>
                                        <p:cTn id="108" dur="166" decel="50000">
                                          <p:stCondLst>
                                            <p:cond delay="1834"/>
                                          </p:stCondLst>
                                        </p:cTn>
                                        <p:tgtEl>
                                          <p:spTgt spid="5">
                                            <p:txEl>
                                              <p:pRg st="12" end="12"/>
                                            </p:txEl>
                                          </p:spTgt>
                                        </p:tgtEl>
                                      </p:cBhvr>
                                      <p:to x="100000" y="100000"/>
                                    </p:animScale>
                                  </p:childTnLst>
                                </p:cTn>
                              </p:par>
                              <p:par>
                                <p:cTn id="109" presetID="26" presetClass="entr" presetSubtype="0" fill="hold" nodeType="withEffect">
                                  <p:stCondLst>
                                    <p:cond delay="0"/>
                                  </p:stCondLst>
                                  <p:childTnLst>
                                    <p:set>
                                      <p:cBhvr>
                                        <p:cTn id="110" dur="1" fill="hold">
                                          <p:stCondLst>
                                            <p:cond delay="0"/>
                                          </p:stCondLst>
                                        </p:cTn>
                                        <p:tgtEl>
                                          <p:spTgt spid="5">
                                            <p:txEl>
                                              <p:pRg st="13" end="13"/>
                                            </p:txEl>
                                          </p:spTgt>
                                        </p:tgtEl>
                                        <p:attrNameLst>
                                          <p:attrName>style.visibility</p:attrName>
                                        </p:attrNameLst>
                                      </p:cBhvr>
                                      <p:to>
                                        <p:strVal val="visible"/>
                                      </p:to>
                                    </p:set>
                                    <p:animEffect transition="in" filter="wipe(down)">
                                      <p:cBhvr>
                                        <p:cTn id="111" dur="580">
                                          <p:stCondLst>
                                            <p:cond delay="0"/>
                                          </p:stCondLst>
                                        </p:cTn>
                                        <p:tgtEl>
                                          <p:spTgt spid="5">
                                            <p:txEl>
                                              <p:pRg st="13" end="13"/>
                                            </p:txEl>
                                          </p:spTgt>
                                        </p:tgtEl>
                                      </p:cBhvr>
                                    </p:animEffect>
                                    <p:anim calcmode="lin" valueType="num">
                                      <p:cBhvr>
                                        <p:cTn id="112" dur="1822" tmFilter="0,0; 0.14,0.36; 0.43,0.73; 0.71,0.91; 1.0,1.0">
                                          <p:stCondLst>
                                            <p:cond delay="0"/>
                                          </p:stCondLst>
                                        </p:cTn>
                                        <p:tgtEl>
                                          <p:spTgt spid="5">
                                            <p:txEl>
                                              <p:pRg st="13" end="13"/>
                                            </p:txEl>
                                          </p:spTgt>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5">
                                            <p:txEl>
                                              <p:pRg st="13" end="13"/>
                                            </p:txEl>
                                          </p:spTgt>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5">
                                            <p:txEl>
                                              <p:pRg st="13" end="13"/>
                                            </p:txEl>
                                          </p:spTgt>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5">
                                            <p:txEl>
                                              <p:pRg st="13" end="13"/>
                                            </p:txEl>
                                          </p:spTgt>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5">
                                            <p:txEl>
                                              <p:pRg st="13" end="13"/>
                                            </p:txEl>
                                          </p:spTgt>
                                        </p:tgtEl>
                                        <p:attrNameLst>
                                          <p:attrName>ppt_y</p:attrName>
                                        </p:attrNameLst>
                                      </p:cBhvr>
                                      <p:tavLst>
                                        <p:tav tm="0" fmla="#ppt_y-sin(pi*$)/81">
                                          <p:val>
                                            <p:fltVal val="0"/>
                                          </p:val>
                                        </p:tav>
                                        <p:tav tm="100000">
                                          <p:val>
                                            <p:fltVal val="1"/>
                                          </p:val>
                                        </p:tav>
                                      </p:tavLst>
                                    </p:anim>
                                    <p:animScale>
                                      <p:cBhvr>
                                        <p:cTn id="117" dur="26">
                                          <p:stCondLst>
                                            <p:cond delay="650"/>
                                          </p:stCondLst>
                                        </p:cTn>
                                        <p:tgtEl>
                                          <p:spTgt spid="5">
                                            <p:txEl>
                                              <p:pRg st="13" end="13"/>
                                            </p:txEl>
                                          </p:spTgt>
                                        </p:tgtEl>
                                      </p:cBhvr>
                                      <p:to x="100000" y="60000"/>
                                    </p:animScale>
                                    <p:animScale>
                                      <p:cBhvr>
                                        <p:cTn id="118" dur="166" decel="50000">
                                          <p:stCondLst>
                                            <p:cond delay="676"/>
                                          </p:stCondLst>
                                        </p:cTn>
                                        <p:tgtEl>
                                          <p:spTgt spid="5">
                                            <p:txEl>
                                              <p:pRg st="13" end="13"/>
                                            </p:txEl>
                                          </p:spTgt>
                                        </p:tgtEl>
                                      </p:cBhvr>
                                      <p:to x="100000" y="100000"/>
                                    </p:animScale>
                                    <p:animScale>
                                      <p:cBhvr>
                                        <p:cTn id="119" dur="26">
                                          <p:stCondLst>
                                            <p:cond delay="1312"/>
                                          </p:stCondLst>
                                        </p:cTn>
                                        <p:tgtEl>
                                          <p:spTgt spid="5">
                                            <p:txEl>
                                              <p:pRg st="13" end="13"/>
                                            </p:txEl>
                                          </p:spTgt>
                                        </p:tgtEl>
                                      </p:cBhvr>
                                      <p:to x="100000" y="80000"/>
                                    </p:animScale>
                                    <p:animScale>
                                      <p:cBhvr>
                                        <p:cTn id="120" dur="166" decel="50000">
                                          <p:stCondLst>
                                            <p:cond delay="1338"/>
                                          </p:stCondLst>
                                        </p:cTn>
                                        <p:tgtEl>
                                          <p:spTgt spid="5">
                                            <p:txEl>
                                              <p:pRg st="13" end="13"/>
                                            </p:txEl>
                                          </p:spTgt>
                                        </p:tgtEl>
                                      </p:cBhvr>
                                      <p:to x="100000" y="100000"/>
                                    </p:animScale>
                                    <p:animScale>
                                      <p:cBhvr>
                                        <p:cTn id="121" dur="26">
                                          <p:stCondLst>
                                            <p:cond delay="1642"/>
                                          </p:stCondLst>
                                        </p:cTn>
                                        <p:tgtEl>
                                          <p:spTgt spid="5">
                                            <p:txEl>
                                              <p:pRg st="13" end="13"/>
                                            </p:txEl>
                                          </p:spTgt>
                                        </p:tgtEl>
                                      </p:cBhvr>
                                      <p:to x="100000" y="90000"/>
                                    </p:animScale>
                                    <p:animScale>
                                      <p:cBhvr>
                                        <p:cTn id="122" dur="166" decel="50000">
                                          <p:stCondLst>
                                            <p:cond delay="1668"/>
                                          </p:stCondLst>
                                        </p:cTn>
                                        <p:tgtEl>
                                          <p:spTgt spid="5">
                                            <p:txEl>
                                              <p:pRg st="13" end="13"/>
                                            </p:txEl>
                                          </p:spTgt>
                                        </p:tgtEl>
                                      </p:cBhvr>
                                      <p:to x="100000" y="100000"/>
                                    </p:animScale>
                                    <p:animScale>
                                      <p:cBhvr>
                                        <p:cTn id="123" dur="26">
                                          <p:stCondLst>
                                            <p:cond delay="1808"/>
                                          </p:stCondLst>
                                        </p:cTn>
                                        <p:tgtEl>
                                          <p:spTgt spid="5">
                                            <p:txEl>
                                              <p:pRg st="13" end="13"/>
                                            </p:txEl>
                                          </p:spTgt>
                                        </p:tgtEl>
                                      </p:cBhvr>
                                      <p:to x="100000" y="95000"/>
                                    </p:animScale>
                                    <p:animScale>
                                      <p:cBhvr>
                                        <p:cTn id="124" dur="166" decel="50000">
                                          <p:stCondLst>
                                            <p:cond delay="1834"/>
                                          </p:stCondLst>
                                        </p:cTn>
                                        <p:tgtEl>
                                          <p:spTgt spid="5">
                                            <p:txEl>
                                              <p:pRg st="13" end="13"/>
                                            </p:txEl>
                                          </p:spTgt>
                                        </p:tgtEl>
                                      </p:cBhvr>
                                      <p:to x="100000" y="100000"/>
                                    </p:animScale>
                                  </p:childTnLst>
                                </p:cTn>
                              </p:par>
                            </p:childTnLst>
                          </p:cTn>
                        </p:par>
                      </p:childTnLst>
                    </p:cTn>
                  </p:par>
                  <p:par>
                    <p:cTn id="125" fill="hold">
                      <p:stCondLst>
                        <p:cond delay="indefinite"/>
                      </p:stCondLst>
                      <p:childTnLst>
                        <p:par>
                          <p:cTn id="126" fill="hold">
                            <p:stCondLst>
                              <p:cond delay="0"/>
                            </p:stCondLst>
                            <p:childTnLst>
                              <p:par>
                                <p:cTn id="127" presetID="26" presetClass="entr" presetSubtype="0" fill="hold" nodeType="clickEffect">
                                  <p:stCondLst>
                                    <p:cond delay="0"/>
                                  </p:stCondLst>
                                  <p:childTnLst>
                                    <p:set>
                                      <p:cBhvr>
                                        <p:cTn id="128" dur="1" fill="hold">
                                          <p:stCondLst>
                                            <p:cond delay="0"/>
                                          </p:stCondLst>
                                        </p:cTn>
                                        <p:tgtEl>
                                          <p:spTgt spid="5">
                                            <p:txEl>
                                              <p:pRg st="15" end="15"/>
                                            </p:txEl>
                                          </p:spTgt>
                                        </p:tgtEl>
                                        <p:attrNameLst>
                                          <p:attrName>style.visibility</p:attrName>
                                        </p:attrNameLst>
                                      </p:cBhvr>
                                      <p:to>
                                        <p:strVal val="visible"/>
                                      </p:to>
                                    </p:set>
                                    <p:animEffect transition="in" filter="wipe(down)">
                                      <p:cBhvr>
                                        <p:cTn id="129" dur="580">
                                          <p:stCondLst>
                                            <p:cond delay="0"/>
                                          </p:stCondLst>
                                        </p:cTn>
                                        <p:tgtEl>
                                          <p:spTgt spid="5">
                                            <p:txEl>
                                              <p:pRg st="15" end="15"/>
                                            </p:txEl>
                                          </p:spTgt>
                                        </p:tgtEl>
                                      </p:cBhvr>
                                    </p:animEffect>
                                    <p:anim calcmode="lin" valueType="num">
                                      <p:cBhvr>
                                        <p:cTn id="130" dur="1822" tmFilter="0,0; 0.14,0.36; 0.43,0.73; 0.71,0.91; 1.0,1.0">
                                          <p:stCondLst>
                                            <p:cond delay="0"/>
                                          </p:stCondLst>
                                        </p:cTn>
                                        <p:tgtEl>
                                          <p:spTgt spid="5">
                                            <p:txEl>
                                              <p:pRg st="15" end="15"/>
                                            </p:txEl>
                                          </p:spTgt>
                                        </p:tgtEl>
                                        <p:attrNameLst>
                                          <p:attrName>ppt_x</p:attrName>
                                        </p:attrNameLst>
                                      </p:cBhvr>
                                      <p:tavLst>
                                        <p:tav tm="0">
                                          <p:val>
                                            <p:strVal val="#ppt_x-0.25"/>
                                          </p:val>
                                        </p:tav>
                                        <p:tav tm="100000">
                                          <p:val>
                                            <p:strVal val="#ppt_x"/>
                                          </p:val>
                                        </p:tav>
                                      </p:tavLst>
                                    </p:anim>
                                    <p:anim calcmode="lin" valueType="num">
                                      <p:cBhvr>
                                        <p:cTn id="131" dur="664" tmFilter="0.0,0.0; 0.25,0.07; 0.50,0.2; 0.75,0.467; 1.0,1.0">
                                          <p:stCondLst>
                                            <p:cond delay="0"/>
                                          </p:stCondLst>
                                        </p:cTn>
                                        <p:tgtEl>
                                          <p:spTgt spid="5">
                                            <p:txEl>
                                              <p:pRg st="15" end="15"/>
                                            </p:txEl>
                                          </p:spTgt>
                                        </p:tgtEl>
                                        <p:attrNameLst>
                                          <p:attrName>ppt_y</p:attrName>
                                        </p:attrNameLst>
                                      </p:cBhvr>
                                      <p:tavLst>
                                        <p:tav tm="0" fmla="#ppt_y-sin(pi*$)/3">
                                          <p:val>
                                            <p:fltVal val="0.5"/>
                                          </p:val>
                                        </p:tav>
                                        <p:tav tm="100000">
                                          <p:val>
                                            <p:fltVal val="1"/>
                                          </p:val>
                                        </p:tav>
                                      </p:tavLst>
                                    </p:anim>
                                    <p:anim calcmode="lin" valueType="num">
                                      <p:cBhvr>
                                        <p:cTn id="132" dur="664" tmFilter="0, 0; 0.125,0.2665; 0.25,0.4; 0.375,0.465; 0.5,0.5;  0.625,0.535; 0.75,0.6; 0.875,0.7335; 1,1">
                                          <p:stCondLst>
                                            <p:cond delay="664"/>
                                          </p:stCondLst>
                                        </p:cTn>
                                        <p:tgtEl>
                                          <p:spTgt spid="5">
                                            <p:txEl>
                                              <p:pRg st="15" end="15"/>
                                            </p:txEl>
                                          </p:spTgt>
                                        </p:tgtEl>
                                        <p:attrNameLst>
                                          <p:attrName>ppt_y</p:attrName>
                                        </p:attrNameLst>
                                      </p:cBhvr>
                                      <p:tavLst>
                                        <p:tav tm="0" fmla="#ppt_y-sin(pi*$)/9">
                                          <p:val>
                                            <p:fltVal val="0"/>
                                          </p:val>
                                        </p:tav>
                                        <p:tav tm="100000">
                                          <p:val>
                                            <p:fltVal val="1"/>
                                          </p:val>
                                        </p:tav>
                                      </p:tavLst>
                                    </p:anim>
                                    <p:anim calcmode="lin" valueType="num">
                                      <p:cBhvr>
                                        <p:cTn id="133" dur="332" tmFilter="0, 0; 0.125,0.2665; 0.25,0.4; 0.375,0.465; 0.5,0.5;  0.625,0.535; 0.75,0.6; 0.875,0.7335; 1,1">
                                          <p:stCondLst>
                                            <p:cond delay="1324"/>
                                          </p:stCondLst>
                                        </p:cTn>
                                        <p:tgtEl>
                                          <p:spTgt spid="5">
                                            <p:txEl>
                                              <p:pRg st="15" end="15"/>
                                            </p:txEl>
                                          </p:spTgt>
                                        </p:tgtEl>
                                        <p:attrNameLst>
                                          <p:attrName>ppt_y</p:attrName>
                                        </p:attrNameLst>
                                      </p:cBhvr>
                                      <p:tavLst>
                                        <p:tav tm="0" fmla="#ppt_y-sin(pi*$)/27">
                                          <p:val>
                                            <p:fltVal val="0"/>
                                          </p:val>
                                        </p:tav>
                                        <p:tav tm="100000">
                                          <p:val>
                                            <p:fltVal val="1"/>
                                          </p:val>
                                        </p:tav>
                                      </p:tavLst>
                                    </p:anim>
                                    <p:anim calcmode="lin" valueType="num">
                                      <p:cBhvr>
                                        <p:cTn id="134" dur="164" tmFilter="0, 0; 0.125,0.2665; 0.25,0.4; 0.375,0.465; 0.5,0.5;  0.625,0.535; 0.75,0.6; 0.875,0.7335; 1,1">
                                          <p:stCondLst>
                                            <p:cond delay="1656"/>
                                          </p:stCondLst>
                                        </p:cTn>
                                        <p:tgtEl>
                                          <p:spTgt spid="5">
                                            <p:txEl>
                                              <p:pRg st="15" end="15"/>
                                            </p:txEl>
                                          </p:spTgt>
                                        </p:tgtEl>
                                        <p:attrNameLst>
                                          <p:attrName>ppt_y</p:attrName>
                                        </p:attrNameLst>
                                      </p:cBhvr>
                                      <p:tavLst>
                                        <p:tav tm="0" fmla="#ppt_y-sin(pi*$)/81">
                                          <p:val>
                                            <p:fltVal val="0"/>
                                          </p:val>
                                        </p:tav>
                                        <p:tav tm="100000">
                                          <p:val>
                                            <p:fltVal val="1"/>
                                          </p:val>
                                        </p:tav>
                                      </p:tavLst>
                                    </p:anim>
                                    <p:animScale>
                                      <p:cBhvr>
                                        <p:cTn id="135" dur="26">
                                          <p:stCondLst>
                                            <p:cond delay="650"/>
                                          </p:stCondLst>
                                        </p:cTn>
                                        <p:tgtEl>
                                          <p:spTgt spid="5">
                                            <p:txEl>
                                              <p:pRg st="15" end="15"/>
                                            </p:txEl>
                                          </p:spTgt>
                                        </p:tgtEl>
                                      </p:cBhvr>
                                      <p:to x="100000" y="60000"/>
                                    </p:animScale>
                                    <p:animScale>
                                      <p:cBhvr>
                                        <p:cTn id="136" dur="166" decel="50000">
                                          <p:stCondLst>
                                            <p:cond delay="676"/>
                                          </p:stCondLst>
                                        </p:cTn>
                                        <p:tgtEl>
                                          <p:spTgt spid="5">
                                            <p:txEl>
                                              <p:pRg st="15" end="15"/>
                                            </p:txEl>
                                          </p:spTgt>
                                        </p:tgtEl>
                                      </p:cBhvr>
                                      <p:to x="100000" y="100000"/>
                                    </p:animScale>
                                    <p:animScale>
                                      <p:cBhvr>
                                        <p:cTn id="137" dur="26">
                                          <p:stCondLst>
                                            <p:cond delay="1312"/>
                                          </p:stCondLst>
                                        </p:cTn>
                                        <p:tgtEl>
                                          <p:spTgt spid="5">
                                            <p:txEl>
                                              <p:pRg st="15" end="15"/>
                                            </p:txEl>
                                          </p:spTgt>
                                        </p:tgtEl>
                                      </p:cBhvr>
                                      <p:to x="100000" y="80000"/>
                                    </p:animScale>
                                    <p:animScale>
                                      <p:cBhvr>
                                        <p:cTn id="138" dur="166" decel="50000">
                                          <p:stCondLst>
                                            <p:cond delay="1338"/>
                                          </p:stCondLst>
                                        </p:cTn>
                                        <p:tgtEl>
                                          <p:spTgt spid="5">
                                            <p:txEl>
                                              <p:pRg st="15" end="15"/>
                                            </p:txEl>
                                          </p:spTgt>
                                        </p:tgtEl>
                                      </p:cBhvr>
                                      <p:to x="100000" y="100000"/>
                                    </p:animScale>
                                    <p:animScale>
                                      <p:cBhvr>
                                        <p:cTn id="139" dur="26">
                                          <p:stCondLst>
                                            <p:cond delay="1642"/>
                                          </p:stCondLst>
                                        </p:cTn>
                                        <p:tgtEl>
                                          <p:spTgt spid="5">
                                            <p:txEl>
                                              <p:pRg st="15" end="15"/>
                                            </p:txEl>
                                          </p:spTgt>
                                        </p:tgtEl>
                                      </p:cBhvr>
                                      <p:to x="100000" y="90000"/>
                                    </p:animScale>
                                    <p:animScale>
                                      <p:cBhvr>
                                        <p:cTn id="140" dur="166" decel="50000">
                                          <p:stCondLst>
                                            <p:cond delay="1668"/>
                                          </p:stCondLst>
                                        </p:cTn>
                                        <p:tgtEl>
                                          <p:spTgt spid="5">
                                            <p:txEl>
                                              <p:pRg st="15" end="15"/>
                                            </p:txEl>
                                          </p:spTgt>
                                        </p:tgtEl>
                                      </p:cBhvr>
                                      <p:to x="100000" y="100000"/>
                                    </p:animScale>
                                    <p:animScale>
                                      <p:cBhvr>
                                        <p:cTn id="141" dur="26">
                                          <p:stCondLst>
                                            <p:cond delay="1808"/>
                                          </p:stCondLst>
                                        </p:cTn>
                                        <p:tgtEl>
                                          <p:spTgt spid="5">
                                            <p:txEl>
                                              <p:pRg st="15" end="15"/>
                                            </p:txEl>
                                          </p:spTgt>
                                        </p:tgtEl>
                                      </p:cBhvr>
                                      <p:to x="100000" y="95000"/>
                                    </p:animScale>
                                    <p:animScale>
                                      <p:cBhvr>
                                        <p:cTn id="142" dur="166" decel="50000">
                                          <p:stCondLst>
                                            <p:cond delay="1834"/>
                                          </p:stCondLst>
                                        </p:cTn>
                                        <p:tgtEl>
                                          <p:spTgt spid="5">
                                            <p:txEl>
                                              <p:pRg st="15" end="15"/>
                                            </p:txEl>
                                          </p:spTgt>
                                        </p:tgtEl>
                                      </p:cBhvr>
                                      <p:to x="100000" y="100000"/>
                                    </p:animScale>
                                  </p:childTnLst>
                                </p:cTn>
                              </p:par>
                              <p:par>
                                <p:cTn id="143" presetID="26" presetClass="entr" presetSubtype="0" fill="hold" nodeType="withEffect">
                                  <p:stCondLst>
                                    <p:cond delay="0"/>
                                  </p:stCondLst>
                                  <p:childTnLst>
                                    <p:set>
                                      <p:cBhvr>
                                        <p:cTn id="144" dur="1" fill="hold">
                                          <p:stCondLst>
                                            <p:cond delay="0"/>
                                          </p:stCondLst>
                                        </p:cTn>
                                        <p:tgtEl>
                                          <p:spTgt spid="5">
                                            <p:txEl>
                                              <p:pRg st="16" end="16"/>
                                            </p:txEl>
                                          </p:spTgt>
                                        </p:tgtEl>
                                        <p:attrNameLst>
                                          <p:attrName>style.visibility</p:attrName>
                                        </p:attrNameLst>
                                      </p:cBhvr>
                                      <p:to>
                                        <p:strVal val="visible"/>
                                      </p:to>
                                    </p:set>
                                    <p:animEffect transition="in" filter="wipe(down)">
                                      <p:cBhvr>
                                        <p:cTn id="145" dur="580">
                                          <p:stCondLst>
                                            <p:cond delay="0"/>
                                          </p:stCondLst>
                                        </p:cTn>
                                        <p:tgtEl>
                                          <p:spTgt spid="5">
                                            <p:txEl>
                                              <p:pRg st="16" end="16"/>
                                            </p:txEl>
                                          </p:spTgt>
                                        </p:tgtEl>
                                      </p:cBhvr>
                                    </p:animEffect>
                                    <p:anim calcmode="lin" valueType="num">
                                      <p:cBhvr>
                                        <p:cTn id="146" dur="1822" tmFilter="0,0; 0.14,0.36; 0.43,0.73; 0.71,0.91; 1.0,1.0">
                                          <p:stCondLst>
                                            <p:cond delay="0"/>
                                          </p:stCondLst>
                                        </p:cTn>
                                        <p:tgtEl>
                                          <p:spTgt spid="5">
                                            <p:txEl>
                                              <p:pRg st="16" end="16"/>
                                            </p:txEl>
                                          </p:spTgt>
                                        </p:tgtEl>
                                        <p:attrNameLst>
                                          <p:attrName>ppt_x</p:attrName>
                                        </p:attrNameLst>
                                      </p:cBhvr>
                                      <p:tavLst>
                                        <p:tav tm="0">
                                          <p:val>
                                            <p:strVal val="#ppt_x-0.25"/>
                                          </p:val>
                                        </p:tav>
                                        <p:tav tm="100000">
                                          <p:val>
                                            <p:strVal val="#ppt_x"/>
                                          </p:val>
                                        </p:tav>
                                      </p:tavLst>
                                    </p:anim>
                                    <p:anim calcmode="lin" valueType="num">
                                      <p:cBhvr>
                                        <p:cTn id="147" dur="664" tmFilter="0.0,0.0; 0.25,0.07; 0.50,0.2; 0.75,0.467; 1.0,1.0">
                                          <p:stCondLst>
                                            <p:cond delay="0"/>
                                          </p:stCondLst>
                                        </p:cTn>
                                        <p:tgtEl>
                                          <p:spTgt spid="5">
                                            <p:txEl>
                                              <p:pRg st="16" end="16"/>
                                            </p:txEl>
                                          </p:spTgt>
                                        </p:tgtEl>
                                        <p:attrNameLst>
                                          <p:attrName>ppt_y</p:attrName>
                                        </p:attrNameLst>
                                      </p:cBhvr>
                                      <p:tavLst>
                                        <p:tav tm="0" fmla="#ppt_y-sin(pi*$)/3">
                                          <p:val>
                                            <p:fltVal val="0.5"/>
                                          </p:val>
                                        </p:tav>
                                        <p:tav tm="100000">
                                          <p:val>
                                            <p:fltVal val="1"/>
                                          </p:val>
                                        </p:tav>
                                      </p:tavLst>
                                    </p:anim>
                                    <p:anim calcmode="lin" valueType="num">
                                      <p:cBhvr>
                                        <p:cTn id="148" dur="664" tmFilter="0, 0; 0.125,0.2665; 0.25,0.4; 0.375,0.465; 0.5,0.5;  0.625,0.535; 0.75,0.6; 0.875,0.7335; 1,1">
                                          <p:stCondLst>
                                            <p:cond delay="664"/>
                                          </p:stCondLst>
                                        </p:cTn>
                                        <p:tgtEl>
                                          <p:spTgt spid="5">
                                            <p:txEl>
                                              <p:pRg st="16" end="16"/>
                                            </p:txEl>
                                          </p:spTgt>
                                        </p:tgtEl>
                                        <p:attrNameLst>
                                          <p:attrName>ppt_y</p:attrName>
                                        </p:attrNameLst>
                                      </p:cBhvr>
                                      <p:tavLst>
                                        <p:tav tm="0" fmla="#ppt_y-sin(pi*$)/9">
                                          <p:val>
                                            <p:fltVal val="0"/>
                                          </p:val>
                                        </p:tav>
                                        <p:tav tm="100000">
                                          <p:val>
                                            <p:fltVal val="1"/>
                                          </p:val>
                                        </p:tav>
                                      </p:tavLst>
                                    </p:anim>
                                    <p:anim calcmode="lin" valueType="num">
                                      <p:cBhvr>
                                        <p:cTn id="149" dur="332" tmFilter="0, 0; 0.125,0.2665; 0.25,0.4; 0.375,0.465; 0.5,0.5;  0.625,0.535; 0.75,0.6; 0.875,0.7335; 1,1">
                                          <p:stCondLst>
                                            <p:cond delay="1324"/>
                                          </p:stCondLst>
                                        </p:cTn>
                                        <p:tgtEl>
                                          <p:spTgt spid="5">
                                            <p:txEl>
                                              <p:pRg st="16" end="16"/>
                                            </p:txEl>
                                          </p:spTgt>
                                        </p:tgtEl>
                                        <p:attrNameLst>
                                          <p:attrName>ppt_y</p:attrName>
                                        </p:attrNameLst>
                                      </p:cBhvr>
                                      <p:tavLst>
                                        <p:tav tm="0" fmla="#ppt_y-sin(pi*$)/27">
                                          <p:val>
                                            <p:fltVal val="0"/>
                                          </p:val>
                                        </p:tav>
                                        <p:tav tm="100000">
                                          <p:val>
                                            <p:fltVal val="1"/>
                                          </p:val>
                                        </p:tav>
                                      </p:tavLst>
                                    </p:anim>
                                    <p:anim calcmode="lin" valueType="num">
                                      <p:cBhvr>
                                        <p:cTn id="150" dur="164" tmFilter="0, 0; 0.125,0.2665; 0.25,0.4; 0.375,0.465; 0.5,0.5;  0.625,0.535; 0.75,0.6; 0.875,0.7335; 1,1">
                                          <p:stCondLst>
                                            <p:cond delay="1656"/>
                                          </p:stCondLst>
                                        </p:cTn>
                                        <p:tgtEl>
                                          <p:spTgt spid="5">
                                            <p:txEl>
                                              <p:pRg st="16" end="16"/>
                                            </p:txEl>
                                          </p:spTgt>
                                        </p:tgtEl>
                                        <p:attrNameLst>
                                          <p:attrName>ppt_y</p:attrName>
                                        </p:attrNameLst>
                                      </p:cBhvr>
                                      <p:tavLst>
                                        <p:tav tm="0" fmla="#ppt_y-sin(pi*$)/81">
                                          <p:val>
                                            <p:fltVal val="0"/>
                                          </p:val>
                                        </p:tav>
                                        <p:tav tm="100000">
                                          <p:val>
                                            <p:fltVal val="1"/>
                                          </p:val>
                                        </p:tav>
                                      </p:tavLst>
                                    </p:anim>
                                    <p:animScale>
                                      <p:cBhvr>
                                        <p:cTn id="151" dur="26">
                                          <p:stCondLst>
                                            <p:cond delay="650"/>
                                          </p:stCondLst>
                                        </p:cTn>
                                        <p:tgtEl>
                                          <p:spTgt spid="5">
                                            <p:txEl>
                                              <p:pRg st="16" end="16"/>
                                            </p:txEl>
                                          </p:spTgt>
                                        </p:tgtEl>
                                      </p:cBhvr>
                                      <p:to x="100000" y="60000"/>
                                    </p:animScale>
                                    <p:animScale>
                                      <p:cBhvr>
                                        <p:cTn id="152" dur="166" decel="50000">
                                          <p:stCondLst>
                                            <p:cond delay="676"/>
                                          </p:stCondLst>
                                        </p:cTn>
                                        <p:tgtEl>
                                          <p:spTgt spid="5">
                                            <p:txEl>
                                              <p:pRg st="16" end="16"/>
                                            </p:txEl>
                                          </p:spTgt>
                                        </p:tgtEl>
                                      </p:cBhvr>
                                      <p:to x="100000" y="100000"/>
                                    </p:animScale>
                                    <p:animScale>
                                      <p:cBhvr>
                                        <p:cTn id="153" dur="26">
                                          <p:stCondLst>
                                            <p:cond delay="1312"/>
                                          </p:stCondLst>
                                        </p:cTn>
                                        <p:tgtEl>
                                          <p:spTgt spid="5">
                                            <p:txEl>
                                              <p:pRg st="16" end="16"/>
                                            </p:txEl>
                                          </p:spTgt>
                                        </p:tgtEl>
                                      </p:cBhvr>
                                      <p:to x="100000" y="80000"/>
                                    </p:animScale>
                                    <p:animScale>
                                      <p:cBhvr>
                                        <p:cTn id="154" dur="166" decel="50000">
                                          <p:stCondLst>
                                            <p:cond delay="1338"/>
                                          </p:stCondLst>
                                        </p:cTn>
                                        <p:tgtEl>
                                          <p:spTgt spid="5">
                                            <p:txEl>
                                              <p:pRg st="16" end="16"/>
                                            </p:txEl>
                                          </p:spTgt>
                                        </p:tgtEl>
                                      </p:cBhvr>
                                      <p:to x="100000" y="100000"/>
                                    </p:animScale>
                                    <p:animScale>
                                      <p:cBhvr>
                                        <p:cTn id="155" dur="26">
                                          <p:stCondLst>
                                            <p:cond delay="1642"/>
                                          </p:stCondLst>
                                        </p:cTn>
                                        <p:tgtEl>
                                          <p:spTgt spid="5">
                                            <p:txEl>
                                              <p:pRg st="16" end="16"/>
                                            </p:txEl>
                                          </p:spTgt>
                                        </p:tgtEl>
                                      </p:cBhvr>
                                      <p:to x="100000" y="90000"/>
                                    </p:animScale>
                                    <p:animScale>
                                      <p:cBhvr>
                                        <p:cTn id="156" dur="166" decel="50000">
                                          <p:stCondLst>
                                            <p:cond delay="1668"/>
                                          </p:stCondLst>
                                        </p:cTn>
                                        <p:tgtEl>
                                          <p:spTgt spid="5">
                                            <p:txEl>
                                              <p:pRg st="16" end="16"/>
                                            </p:txEl>
                                          </p:spTgt>
                                        </p:tgtEl>
                                      </p:cBhvr>
                                      <p:to x="100000" y="100000"/>
                                    </p:animScale>
                                    <p:animScale>
                                      <p:cBhvr>
                                        <p:cTn id="157" dur="26">
                                          <p:stCondLst>
                                            <p:cond delay="1808"/>
                                          </p:stCondLst>
                                        </p:cTn>
                                        <p:tgtEl>
                                          <p:spTgt spid="5">
                                            <p:txEl>
                                              <p:pRg st="16" end="16"/>
                                            </p:txEl>
                                          </p:spTgt>
                                        </p:tgtEl>
                                      </p:cBhvr>
                                      <p:to x="100000" y="95000"/>
                                    </p:animScale>
                                    <p:animScale>
                                      <p:cBhvr>
                                        <p:cTn id="158" dur="166" decel="50000">
                                          <p:stCondLst>
                                            <p:cond delay="1834"/>
                                          </p:stCondLst>
                                        </p:cTn>
                                        <p:tgtEl>
                                          <p:spTgt spid="5">
                                            <p:txEl>
                                              <p:pRg st="16" end="16"/>
                                            </p:txEl>
                                          </p:spTgt>
                                        </p:tgtEl>
                                      </p:cBhvr>
                                      <p:to x="100000" y="100000"/>
                                    </p:animScale>
                                  </p:childTnLst>
                                </p:cTn>
                              </p:par>
                              <p:par>
                                <p:cTn id="159" presetID="26" presetClass="entr" presetSubtype="0" fill="hold" nodeType="withEffect">
                                  <p:stCondLst>
                                    <p:cond delay="0"/>
                                  </p:stCondLst>
                                  <p:childTnLst>
                                    <p:set>
                                      <p:cBhvr>
                                        <p:cTn id="160" dur="1" fill="hold">
                                          <p:stCondLst>
                                            <p:cond delay="0"/>
                                          </p:stCondLst>
                                        </p:cTn>
                                        <p:tgtEl>
                                          <p:spTgt spid="5">
                                            <p:txEl>
                                              <p:pRg st="17" end="17"/>
                                            </p:txEl>
                                          </p:spTgt>
                                        </p:tgtEl>
                                        <p:attrNameLst>
                                          <p:attrName>style.visibility</p:attrName>
                                        </p:attrNameLst>
                                      </p:cBhvr>
                                      <p:to>
                                        <p:strVal val="visible"/>
                                      </p:to>
                                    </p:set>
                                    <p:animEffect transition="in" filter="wipe(down)">
                                      <p:cBhvr>
                                        <p:cTn id="161" dur="580">
                                          <p:stCondLst>
                                            <p:cond delay="0"/>
                                          </p:stCondLst>
                                        </p:cTn>
                                        <p:tgtEl>
                                          <p:spTgt spid="5">
                                            <p:txEl>
                                              <p:pRg st="17" end="17"/>
                                            </p:txEl>
                                          </p:spTgt>
                                        </p:tgtEl>
                                      </p:cBhvr>
                                    </p:animEffect>
                                    <p:anim calcmode="lin" valueType="num">
                                      <p:cBhvr>
                                        <p:cTn id="162" dur="1822" tmFilter="0,0; 0.14,0.36; 0.43,0.73; 0.71,0.91; 1.0,1.0">
                                          <p:stCondLst>
                                            <p:cond delay="0"/>
                                          </p:stCondLst>
                                        </p:cTn>
                                        <p:tgtEl>
                                          <p:spTgt spid="5">
                                            <p:txEl>
                                              <p:pRg st="17" end="17"/>
                                            </p:txEl>
                                          </p:spTgt>
                                        </p:tgtEl>
                                        <p:attrNameLst>
                                          <p:attrName>ppt_x</p:attrName>
                                        </p:attrNameLst>
                                      </p:cBhvr>
                                      <p:tavLst>
                                        <p:tav tm="0">
                                          <p:val>
                                            <p:strVal val="#ppt_x-0.25"/>
                                          </p:val>
                                        </p:tav>
                                        <p:tav tm="100000">
                                          <p:val>
                                            <p:strVal val="#ppt_x"/>
                                          </p:val>
                                        </p:tav>
                                      </p:tavLst>
                                    </p:anim>
                                    <p:anim calcmode="lin" valueType="num">
                                      <p:cBhvr>
                                        <p:cTn id="163" dur="664" tmFilter="0.0,0.0; 0.25,0.07; 0.50,0.2; 0.75,0.467; 1.0,1.0">
                                          <p:stCondLst>
                                            <p:cond delay="0"/>
                                          </p:stCondLst>
                                        </p:cTn>
                                        <p:tgtEl>
                                          <p:spTgt spid="5">
                                            <p:txEl>
                                              <p:pRg st="17" end="17"/>
                                            </p:txEl>
                                          </p:spTgt>
                                        </p:tgtEl>
                                        <p:attrNameLst>
                                          <p:attrName>ppt_y</p:attrName>
                                        </p:attrNameLst>
                                      </p:cBhvr>
                                      <p:tavLst>
                                        <p:tav tm="0" fmla="#ppt_y-sin(pi*$)/3">
                                          <p:val>
                                            <p:fltVal val="0.5"/>
                                          </p:val>
                                        </p:tav>
                                        <p:tav tm="100000">
                                          <p:val>
                                            <p:fltVal val="1"/>
                                          </p:val>
                                        </p:tav>
                                      </p:tavLst>
                                    </p:anim>
                                    <p:anim calcmode="lin" valueType="num">
                                      <p:cBhvr>
                                        <p:cTn id="164" dur="664" tmFilter="0, 0; 0.125,0.2665; 0.25,0.4; 0.375,0.465; 0.5,0.5;  0.625,0.535; 0.75,0.6; 0.875,0.7335; 1,1">
                                          <p:stCondLst>
                                            <p:cond delay="664"/>
                                          </p:stCondLst>
                                        </p:cTn>
                                        <p:tgtEl>
                                          <p:spTgt spid="5">
                                            <p:txEl>
                                              <p:pRg st="17" end="17"/>
                                            </p:txEl>
                                          </p:spTgt>
                                        </p:tgtEl>
                                        <p:attrNameLst>
                                          <p:attrName>ppt_y</p:attrName>
                                        </p:attrNameLst>
                                      </p:cBhvr>
                                      <p:tavLst>
                                        <p:tav tm="0" fmla="#ppt_y-sin(pi*$)/9">
                                          <p:val>
                                            <p:fltVal val="0"/>
                                          </p:val>
                                        </p:tav>
                                        <p:tav tm="100000">
                                          <p:val>
                                            <p:fltVal val="1"/>
                                          </p:val>
                                        </p:tav>
                                      </p:tavLst>
                                    </p:anim>
                                    <p:anim calcmode="lin" valueType="num">
                                      <p:cBhvr>
                                        <p:cTn id="165" dur="332" tmFilter="0, 0; 0.125,0.2665; 0.25,0.4; 0.375,0.465; 0.5,0.5;  0.625,0.535; 0.75,0.6; 0.875,0.7335; 1,1">
                                          <p:stCondLst>
                                            <p:cond delay="1324"/>
                                          </p:stCondLst>
                                        </p:cTn>
                                        <p:tgtEl>
                                          <p:spTgt spid="5">
                                            <p:txEl>
                                              <p:pRg st="17" end="17"/>
                                            </p:txEl>
                                          </p:spTgt>
                                        </p:tgtEl>
                                        <p:attrNameLst>
                                          <p:attrName>ppt_y</p:attrName>
                                        </p:attrNameLst>
                                      </p:cBhvr>
                                      <p:tavLst>
                                        <p:tav tm="0" fmla="#ppt_y-sin(pi*$)/27">
                                          <p:val>
                                            <p:fltVal val="0"/>
                                          </p:val>
                                        </p:tav>
                                        <p:tav tm="100000">
                                          <p:val>
                                            <p:fltVal val="1"/>
                                          </p:val>
                                        </p:tav>
                                      </p:tavLst>
                                    </p:anim>
                                    <p:anim calcmode="lin" valueType="num">
                                      <p:cBhvr>
                                        <p:cTn id="166" dur="164" tmFilter="0, 0; 0.125,0.2665; 0.25,0.4; 0.375,0.465; 0.5,0.5;  0.625,0.535; 0.75,0.6; 0.875,0.7335; 1,1">
                                          <p:stCondLst>
                                            <p:cond delay="1656"/>
                                          </p:stCondLst>
                                        </p:cTn>
                                        <p:tgtEl>
                                          <p:spTgt spid="5">
                                            <p:txEl>
                                              <p:pRg st="17" end="17"/>
                                            </p:txEl>
                                          </p:spTgt>
                                        </p:tgtEl>
                                        <p:attrNameLst>
                                          <p:attrName>ppt_y</p:attrName>
                                        </p:attrNameLst>
                                      </p:cBhvr>
                                      <p:tavLst>
                                        <p:tav tm="0" fmla="#ppt_y-sin(pi*$)/81">
                                          <p:val>
                                            <p:fltVal val="0"/>
                                          </p:val>
                                        </p:tav>
                                        <p:tav tm="100000">
                                          <p:val>
                                            <p:fltVal val="1"/>
                                          </p:val>
                                        </p:tav>
                                      </p:tavLst>
                                    </p:anim>
                                    <p:animScale>
                                      <p:cBhvr>
                                        <p:cTn id="167" dur="26">
                                          <p:stCondLst>
                                            <p:cond delay="650"/>
                                          </p:stCondLst>
                                        </p:cTn>
                                        <p:tgtEl>
                                          <p:spTgt spid="5">
                                            <p:txEl>
                                              <p:pRg st="17" end="17"/>
                                            </p:txEl>
                                          </p:spTgt>
                                        </p:tgtEl>
                                      </p:cBhvr>
                                      <p:to x="100000" y="60000"/>
                                    </p:animScale>
                                    <p:animScale>
                                      <p:cBhvr>
                                        <p:cTn id="168" dur="166" decel="50000">
                                          <p:stCondLst>
                                            <p:cond delay="676"/>
                                          </p:stCondLst>
                                        </p:cTn>
                                        <p:tgtEl>
                                          <p:spTgt spid="5">
                                            <p:txEl>
                                              <p:pRg st="17" end="17"/>
                                            </p:txEl>
                                          </p:spTgt>
                                        </p:tgtEl>
                                      </p:cBhvr>
                                      <p:to x="100000" y="100000"/>
                                    </p:animScale>
                                    <p:animScale>
                                      <p:cBhvr>
                                        <p:cTn id="169" dur="26">
                                          <p:stCondLst>
                                            <p:cond delay="1312"/>
                                          </p:stCondLst>
                                        </p:cTn>
                                        <p:tgtEl>
                                          <p:spTgt spid="5">
                                            <p:txEl>
                                              <p:pRg st="17" end="17"/>
                                            </p:txEl>
                                          </p:spTgt>
                                        </p:tgtEl>
                                      </p:cBhvr>
                                      <p:to x="100000" y="80000"/>
                                    </p:animScale>
                                    <p:animScale>
                                      <p:cBhvr>
                                        <p:cTn id="170" dur="166" decel="50000">
                                          <p:stCondLst>
                                            <p:cond delay="1338"/>
                                          </p:stCondLst>
                                        </p:cTn>
                                        <p:tgtEl>
                                          <p:spTgt spid="5">
                                            <p:txEl>
                                              <p:pRg st="17" end="17"/>
                                            </p:txEl>
                                          </p:spTgt>
                                        </p:tgtEl>
                                      </p:cBhvr>
                                      <p:to x="100000" y="100000"/>
                                    </p:animScale>
                                    <p:animScale>
                                      <p:cBhvr>
                                        <p:cTn id="171" dur="26">
                                          <p:stCondLst>
                                            <p:cond delay="1642"/>
                                          </p:stCondLst>
                                        </p:cTn>
                                        <p:tgtEl>
                                          <p:spTgt spid="5">
                                            <p:txEl>
                                              <p:pRg st="17" end="17"/>
                                            </p:txEl>
                                          </p:spTgt>
                                        </p:tgtEl>
                                      </p:cBhvr>
                                      <p:to x="100000" y="90000"/>
                                    </p:animScale>
                                    <p:animScale>
                                      <p:cBhvr>
                                        <p:cTn id="172" dur="166" decel="50000">
                                          <p:stCondLst>
                                            <p:cond delay="1668"/>
                                          </p:stCondLst>
                                        </p:cTn>
                                        <p:tgtEl>
                                          <p:spTgt spid="5">
                                            <p:txEl>
                                              <p:pRg st="17" end="17"/>
                                            </p:txEl>
                                          </p:spTgt>
                                        </p:tgtEl>
                                      </p:cBhvr>
                                      <p:to x="100000" y="100000"/>
                                    </p:animScale>
                                    <p:animScale>
                                      <p:cBhvr>
                                        <p:cTn id="173" dur="26">
                                          <p:stCondLst>
                                            <p:cond delay="1808"/>
                                          </p:stCondLst>
                                        </p:cTn>
                                        <p:tgtEl>
                                          <p:spTgt spid="5">
                                            <p:txEl>
                                              <p:pRg st="17" end="17"/>
                                            </p:txEl>
                                          </p:spTgt>
                                        </p:tgtEl>
                                      </p:cBhvr>
                                      <p:to x="100000" y="95000"/>
                                    </p:animScale>
                                    <p:animScale>
                                      <p:cBhvr>
                                        <p:cTn id="174" dur="166" decel="50000">
                                          <p:stCondLst>
                                            <p:cond delay="1834"/>
                                          </p:stCondLst>
                                        </p:cTn>
                                        <p:tgtEl>
                                          <p:spTgt spid="5">
                                            <p:txEl>
                                              <p:pRg st="17" end="17"/>
                                            </p:txEl>
                                          </p:spTgt>
                                        </p:tgtEl>
                                      </p:cBhvr>
                                      <p:to x="100000" y="100000"/>
                                    </p:animScale>
                                  </p:childTnLst>
                                </p:cTn>
                              </p:par>
                              <p:par>
                                <p:cTn id="175" presetID="26" presetClass="entr" presetSubtype="0" fill="hold" nodeType="withEffect">
                                  <p:stCondLst>
                                    <p:cond delay="0"/>
                                  </p:stCondLst>
                                  <p:childTnLst>
                                    <p:set>
                                      <p:cBhvr>
                                        <p:cTn id="176" dur="1" fill="hold">
                                          <p:stCondLst>
                                            <p:cond delay="0"/>
                                          </p:stCondLst>
                                        </p:cTn>
                                        <p:tgtEl>
                                          <p:spTgt spid="5">
                                            <p:txEl>
                                              <p:pRg st="18" end="18"/>
                                            </p:txEl>
                                          </p:spTgt>
                                        </p:tgtEl>
                                        <p:attrNameLst>
                                          <p:attrName>style.visibility</p:attrName>
                                        </p:attrNameLst>
                                      </p:cBhvr>
                                      <p:to>
                                        <p:strVal val="visible"/>
                                      </p:to>
                                    </p:set>
                                    <p:animEffect transition="in" filter="wipe(down)">
                                      <p:cBhvr>
                                        <p:cTn id="177" dur="580">
                                          <p:stCondLst>
                                            <p:cond delay="0"/>
                                          </p:stCondLst>
                                        </p:cTn>
                                        <p:tgtEl>
                                          <p:spTgt spid="5">
                                            <p:txEl>
                                              <p:pRg st="18" end="18"/>
                                            </p:txEl>
                                          </p:spTgt>
                                        </p:tgtEl>
                                      </p:cBhvr>
                                    </p:animEffect>
                                    <p:anim calcmode="lin" valueType="num">
                                      <p:cBhvr>
                                        <p:cTn id="178" dur="1822" tmFilter="0,0; 0.14,0.36; 0.43,0.73; 0.71,0.91; 1.0,1.0">
                                          <p:stCondLst>
                                            <p:cond delay="0"/>
                                          </p:stCondLst>
                                        </p:cTn>
                                        <p:tgtEl>
                                          <p:spTgt spid="5">
                                            <p:txEl>
                                              <p:pRg st="18" end="18"/>
                                            </p:txEl>
                                          </p:spTgt>
                                        </p:tgtEl>
                                        <p:attrNameLst>
                                          <p:attrName>ppt_x</p:attrName>
                                        </p:attrNameLst>
                                      </p:cBhvr>
                                      <p:tavLst>
                                        <p:tav tm="0">
                                          <p:val>
                                            <p:strVal val="#ppt_x-0.25"/>
                                          </p:val>
                                        </p:tav>
                                        <p:tav tm="100000">
                                          <p:val>
                                            <p:strVal val="#ppt_x"/>
                                          </p:val>
                                        </p:tav>
                                      </p:tavLst>
                                    </p:anim>
                                    <p:anim calcmode="lin" valueType="num">
                                      <p:cBhvr>
                                        <p:cTn id="179" dur="664" tmFilter="0.0,0.0; 0.25,0.07; 0.50,0.2; 0.75,0.467; 1.0,1.0">
                                          <p:stCondLst>
                                            <p:cond delay="0"/>
                                          </p:stCondLst>
                                        </p:cTn>
                                        <p:tgtEl>
                                          <p:spTgt spid="5">
                                            <p:txEl>
                                              <p:pRg st="18" end="18"/>
                                            </p:txEl>
                                          </p:spTgt>
                                        </p:tgtEl>
                                        <p:attrNameLst>
                                          <p:attrName>ppt_y</p:attrName>
                                        </p:attrNameLst>
                                      </p:cBhvr>
                                      <p:tavLst>
                                        <p:tav tm="0" fmla="#ppt_y-sin(pi*$)/3">
                                          <p:val>
                                            <p:fltVal val="0.5"/>
                                          </p:val>
                                        </p:tav>
                                        <p:tav tm="100000">
                                          <p:val>
                                            <p:fltVal val="1"/>
                                          </p:val>
                                        </p:tav>
                                      </p:tavLst>
                                    </p:anim>
                                    <p:anim calcmode="lin" valueType="num">
                                      <p:cBhvr>
                                        <p:cTn id="180" dur="664" tmFilter="0, 0; 0.125,0.2665; 0.25,0.4; 0.375,0.465; 0.5,0.5;  0.625,0.535; 0.75,0.6; 0.875,0.7335; 1,1">
                                          <p:stCondLst>
                                            <p:cond delay="664"/>
                                          </p:stCondLst>
                                        </p:cTn>
                                        <p:tgtEl>
                                          <p:spTgt spid="5">
                                            <p:txEl>
                                              <p:pRg st="18" end="18"/>
                                            </p:txEl>
                                          </p:spTgt>
                                        </p:tgtEl>
                                        <p:attrNameLst>
                                          <p:attrName>ppt_y</p:attrName>
                                        </p:attrNameLst>
                                      </p:cBhvr>
                                      <p:tavLst>
                                        <p:tav tm="0" fmla="#ppt_y-sin(pi*$)/9">
                                          <p:val>
                                            <p:fltVal val="0"/>
                                          </p:val>
                                        </p:tav>
                                        <p:tav tm="100000">
                                          <p:val>
                                            <p:fltVal val="1"/>
                                          </p:val>
                                        </p:tav>
                                      </p:tavLst>
                                    </p:anim>
                                    <p:anim calcmode="lin" valueType="num">
                                      <p:cBhvr>
                                        <p:cTn id="181" dur="332" tmFilter="0, 0; 0.125,0.2665; 0.25,0.4; 0.375,0.465; 0.5,0.5;  0.625,0.535; 0.75,0.6; 0.875,0.7335; 1,1">
                                          <p:stCondLst>
                                            <p:cond delay="1324"/>
                                          </p:stCondLst>
                                        </p:cTn>
                                        <p:tgtEl>
                                          <p:spTgt spid="5">
                                            <p:txEl>
                                              <p:pRg st="18" end="18"/>
                                            </p:txEl>
                                          </p:spTgt>
                                        </p:tgtEl>
                                        <p:attrNameLst>
                                          <p:attrName>ppt_y</p:attrName>
                                        </p:attrNameLst>
                                      </p:cBhvr>
                                      <p:tavLst>
                                        <p:tav tm="0" fmla="#ppt_y-sin(pi*$)/27">
                                          <p:val>
                                            <p:fltVal val="0"/>
                                          </p:val>
                                        </p:tav>
                                        <p:tav tm="100000">
                                          <p:val>
                                            <p:fltVal val="1"/>
                                          </p:val>
                                        </p:tav>
                                      </p:tavLst>
                                    </p:anim>
                                    <p:anim calcmode="lin" valueType="num">
                                      <p:cBhvr>
                                        <p:cTn id="182" dur="164" tmFilter="0, 0; 0.125,0.2665; 0.25,0.4; 0.375,0.465; 0.5,0.5;  0.625,0.535; 0.75,0.6; 0.875,0.7335; 1,1">
                                          <p:stCondLst>
                                            <p:cond delay="1656"/>
                                          </p:stCondLst>
                                        </p:cTn>
                                        <p:tgtEl>
                                          <p:spTgt spid="5">
                                            <p:txEl>
                                              <p:pRg st="18" end="18"/>
                                            </p:txEl>
                                          </p:spTgt>
                                        </p:tgtEl>
                                        <p:attrNameLst>
                                          <p:attrName>ppt_y</p:attrName>
                                        </p:attrNameLst>
                                      </p:cBhvr>
                                      <p:tavLst>
                                        <p:tav tm="0" fmla="#ppt_y-sin(pi*$)/81">
                                          <p:val>
                                            <p:fltVal val="0"/>
                                          </p:val>
                                        </p:tav>
                                        <p:tav tm="100000">
                                          <p:val>
                                            <p:fltVal val="1"/>
                                          </p:val>
                                        </p:tav>
                                      </p:tavLst>
                                    </p:anim>
                                    <p:animScale>
                                      <p:cBhvr>
                                        <p:cTn id="183" dur="26">
                                          <p:stCondLst>
                                            <p:cond delay="650"/>
                                          </p:stCondLst>
                                        </p:cTn>
                                        <p:tgtEl>
                                          <p:spTgt spid="5">
                                            <p:txEl>
                                              <p:pRg st="18" end="18"/>
                                            </p:txEl>
                                          </p:spTgt>
                                        </p:tgtEl>
                                      </p:cBhvr>
                                      <p:to x="100000" y="60000"/>
                                    </p:animScale>
                                    <p:animScale>
                                      <p:cBhvr>
                                        <p:cTn id="184" dur="166" decel="50000">
                                          <p:stCondLst>
                                            <p:cond delay="676"/>
                                          </p:stCondLst>
                                        </p:cTn>
                                        <p:tgtEl>
                                          <p:spTgt spid="5">
                                            <p:txEl>
                                              <p:pRg st="18" end="18"/>
                                            </p:txEl>
                                          </p:spTgt>
                                        </p:tgtEl>
                                      </p:cBhvr>
                                      <p:to x="100000" y="100000"/>
                                    </p:animScale>
                                    <p:animScale>
                                      <p:cBhvr>
                                        <p:cTn id="185" dur="26">
                                          <p:stCondLst>
                                            <p:cond delay="1312"/>
                                          </p:stCondLst>
                                        </p:cTn>
                                        <p:tgtEl>
                                          <p:spTgt spid="5">
                                            <p:txEl>
                                              <p:pRg st="18" end="18"/>
                                            </p:txEl>
                                          </p:spTgt>
                                        </p:tgtEl>
                                      </p:cBhvr>
                                      <p:to x="100000" y="80000"/>
                                    </p:animScale>
                                    <p:animScale>
                                      <p:cBhvr>
                                        <p:cTn id="186" dur="166" decel="50000">
                                          <p:stCondLst>
                                            <p:cond delay="1338"/>
                                          </p:stCondLst>
                                        </p:cTn>
                                        <p:tgtEl>
                                          <p:spTgt spid="5">
                                            <p:txEl>
                                              <p:pRg st="18" end="18"/>
                                            </p:txEl>
                                          </p:spTgt>
                                        </p:tgtEl>
                                      </p:cBhvr>
                                      <p:to x="100000" y="100000"/>
                                    </p:animScale>
                                    <p:animScale>
                                      <p:cBhvr>
                                        <p:cTn id="187" dur="26">
                                          <p:stCondLst>
                                            <p:cond delay="1642"/>
                                          </p:stCondLst>
                                        </p:cTn>
                                        <p:tgtEl>
                                          <p:spTgt spid="5">
                                            <p:txEl>
                                              <p:pRg st="18" end="18"/>
                                            </p:txEl>
                                          </p:spTgt>
                                        </p:tgtEl>
                                      </p:cBhvr>
                                      <p:to x="100000" y="90000"/>
                                    </p:animScale>
                                    <p:animScale>
                                      <p:cBhvr>
                                        <p:cTn id="188" dur="166" decel="50000">
                                          <p:stCondLst>
                                            <p:cond delay="1668"/>
                                          </p:stCondLst>
                                        </p:cTn>
                                        <p:tgtEl>
                                          <p:spTgt spid="5">
                                            <p:txEl>
                                              <p:pRg st="18" end="18"/>
                                            </p:txEl>
                                          </p:spTgt>
                                        </p:tgtEl>
                                      </p:cBhvr>
                                      <p:to x="100000" y="100000"/>
                                    </p:animScale>
                                    <p:animScale>
                                      <p:cBhvr>
                                        <p:cTn id="189" dur="26">
                                          <p:stCondLst>
                                            <p:cond delay="1808"/>
                                          </p:stCondLst>
                                        </p:cTn>
                                        <p:tgtEl>
                                          <p:spTgt spid="5">
                                            <p:txEl>
                                              <p:pRg st="18" end="18"/>
                                            </p:txEl>
                                          </p:spTgt>
                                        </p:tgtEl>
                                      </p:cBhvr>
                                      <p:to x="100000" y="95000"/>
                                    </p:animScale>
                                    <p:animScale>
                                      <p:cBhvr>
                                        <p:cTn id="190" dur="166" decel="50000">
                                          <p:stCondLst>
                                            <p:cond delay="1834"/>
                                          </p:stCondLst>
                                        </p:cTn>
                                        <p:tgtEl>
                                          <p:spTgt spid="5">
                                            <p:txEl>
                                              <p:pRg st="18" end="1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57808" y="1484784"/>
            <a:ext cx="7772400" cy="1829761"/>
          </a:xfrm>
        </p:spPr>
        <p:txBody>
          <a:bodyPr>
            <a:normAutofit fontScale="90000"/>
          </a:bodyPr>
          <a:lstStyle/>
          <a:p>
            <a:r>
              <a:rPr kumimoji="1" lang="ja-JP" altLang="en-US" dirty="0" smtClean="0"/>
              <a:t>第６回：５月２５日・６月１日</a:t>
            </a:r>
            <a:r>
              <a:rPr kumimoji="1" lang="en-US" altLang="ja-JP" dirty="0" smtClean="0"/>
              <a:t/>
            </a:r>
            <a:br>
              <a:rPr kumimoji="1" lang="en-US" altLang="ja-JP" dirty="0" smtClean="0"/>
            </a:br>
            <a:r>
              <a:rPr kumimoji="1" lang="ja-JP" altLang="en-US" dirty="0" smtClean="0"/>
              <a:t>第４章</a:t>
            </a:r>
            <a:r>
              <a:rPr kumimoji="1" lang="en-US" altLang="ja-JP" dirty="0" smtClean="0"/>
              <a:t/>
            </a:r>
            <a:br>
              <a:rPr kumimoji="1" lang="en-US" altLang="ja-JP" dirty="0" smtClean="0"/>
            </a:br>
            <a:r>
              <a:rPr lang="ja-JP" altLang="en-US" dirty="0" smtClean="0"/>
              <a:t>消費行動と消費パターンの分析</a:t>
            </a:r>
            <a:endParaRPr kumimoji="1" lang="ja-JP" altLang="en-US" dirty="0"/>
          </a:p>
        </p:txBody>
      </p:sp>
      <p:sp>
        <p:nvSpPr>
          <p:cNvPr id="3" name="サブタイトル 2"/>
          <p:cNvSpPr>
            <a:spLocks noGrp="1"/>
          </p:cNvSpPr>
          <p:nvPr>
            <p:ph type="subTitle" idx="1"/>
          </p:nvPr>
        </p:nvSpPr>
        <p:spPr>
          <a:xfrm>
            <a:off x="251520" y="3789040"/>
            <a:ext cx="8784976" cy="1401569"/>
          </a:xfrm>
        </p:spPr>
        <p:txBody>
          <a:bodyPr>
            <a:normAutofit fontScale="70000" lnSpcReduction="20000"/>
          </a:bodyPr>
          <a:lstStyle/>
          <a:p>
            <a:r>
              <a:rPr kumimoji="1" lang="ja-JP" altLang="en-US" dirty="0" smtClean="0"/>
              <a:t>消費様式の選択と支出配分を規定するメカニズムを</a:t>
            </a:r>
            <a:endParaRPr kumimoji="1" lang="en-US" altLang="ja-JP" dirty="0" smtClean="0"/>
          </a:p>
          <a:p>
            <a:r>
              <a:rPr kumimoji="1" lang="ja-JP" altLang="en-US" dirty="0" smtClean="0"/>
              <a:t>生活資源の配分と関連付けて検討する！</a:t>
            </a:r>
            <a:endParaRPr kumimoji="1" lang="en-US" altLang="ja-JP" dirty="0" smtClean="0"/>
          </a:p>
          <a:p>
            <a:r>
              <a:rPr lang="ja-JP" altLang="en-US" dirty="0" smtClean="0"/>
              <a:t>消費</a:t>
            </a:r>
            <a:r>
              <a:rPr lang="ja-JP" altLang="en-US" dirty="0"/>
              <a:t>行動</a:t>
            </a:r>
            <a:r>
              <a:rPr lang="ja-JP" altLang="en-US" dirty="0" smtClean="0"/>
              <a:t>分析</a:t>
            </a:r>
            <a:r>
              <a:rPr lang="ja-JP" altLang="en-US" dirty="0"/>
              <a:t>の３つの</a:t>
            </a:r>
            <a:r>
              <a:rPr lang="ja-JP" altLang="en-US" dirty="0" smtClean="0"/>
              <a:t>アプローチ、「時間配分の理論」を理解しよう！</a:t>
            </a: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4</a:t>
            </a:fld>
            <a:endParaRPr kumimoji="1" lang="ja-JP" altLang="en-US"/>
          </a:p>
        </p:txBody>
      </p:sp>
    </p:spTree>
    <p:extLst>
      <p:ext uri="{BB962C8B-B14F-4D97-AF65-F5344CB8AC3E}">
        <p14:creationId xmlns:p14="http://schemas.microsoft.com/office/powerpoint/2010/main" val="200387184"/>
      </p:ext>
    </p:extLst>
  </p:cSld>
  <p:clrMapOvr>
    <a:masterClrMapping/>
  </p:clrMapOvr>
  <p:transition xmlns:p14="http://schemas.microsoft.com/office/powerpoint/2010/main" spd="slow">
    <p:pull/>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１．生活資源配分と消費行動</a:t>
            </a:r>
            <a:endParaRPr kumimoji="1" lang="ja-JP" altLang="en-US" dirty="0"/>
          </a:p>
        </p:txBody>
      </p:sp>
      <p:sp>
        <p:nvSpPr>
          <p:cNvPr id="2" name="コンテンツ プレースホルダー 1"/>
          <p:cNvSpPr>
            <a:spLocks noGrp="1"/>
          </p:cNvSpPr>
          <p:nvPr>
            <p:ph idx="1"/>
          </p:nvPr>
        </p:nvSpPr>
        <p:spPr>
          <a:xfrm>
            <a:off x="467544" y="1340768"/>
            <a:ext cx="8676456" cy="4824536"/>
          </a:xfrm>
        </p:spPr>
        <p:txBody>
          <a:bodyPr>
            <a:normAutofit fontScale="70000" lnSpcReduction="20000"/>
          </a:bodyPr>
          <a:lstStyle/>
          <a:p>
            <a:r>
              <a:rPr kumimoji="1" lang="ja-JP" altLang="en-US" b="1" dirty="0" smtClean="0"/>
              <a:t>分析単位としての家族と家計</a:t>
            </a:r>
            <a:endParaRPr kumimoji="1" lang="en-US" altLang="ja-JP" b="1" dirty="0" smtClean="0"/>
          </a:p>
          <a:p>
            <a:pPr marL="109728" indent="0">
              <a:buNone/>
            </a:pPr>
            <a:endParaRPr kumimoji="1" lang="en-US" altLang="ja-JP" dirty="0" smtClean="0"/>
          </a:p>
          <a:p>
            <a:pPr marL="109728" indent="0">
              <a:buNone/>
            </a:pPr>
            <a:r>
              <a:rPr lang="ja-JP" altLang="en-US" dirty="0" smtClean="0"/>
              <a:t>（１）家族（</a:t>
            </a:r>
            <a:r>
              <a:rPr lang="en-US" altLang="ja-JP" dirty="0" smtClean="0"/>
              <a:t>family</a:t>
            </a:r>
            <a:r>
              <a:rPr lang="ja-JP" altLang="en-US" dirty="0" smtClean="0"/>
              <a:t>）</a:t>
            </a:r>
            <a:endParaRPr lang="en-US" altLang="ja-JP" dirty="0" smtClean="0"/>
          </a:p>
          <a:p>
            <a:pPr marL="109728" indent="0">
              <a:buNone/>
            </a:pPr>
            <a:r>
              <a:rPr lang="ja-JP" altLang="en-US" dirty="0" smtClean="0"/>
              <a:t>　→　血縁または姻縁によって結ばれている人々の集合体のうち、</a:t>
            </a:r>
            <a:endParaRPr lang="en-US" altLang="ja-JP" dirty="0" smtClean="0"/>
          </a:p>
          <a:p>
            <a:pPr marL="109728" indent="0">
              <a:buNone/>
            </a:pPr>
            <a:r>
              <a:rPr lang="ja-JP" altLang="en-US" dirty="0" smtClean="0"/>
              <a:t>　　　　共住・共食、同一生計のもの</a:t>
            </a:r>
            <a:endParaRPr lang="en-US" altLang="ja-JP" dirty="0" smtClean="0"/>
          </a:p>
          <a:p>
            <a:pPr marL="109728" indent="0">
              <a:buNone/>
            </a:pPr>
            <a:endParaRPr lang="en-US" altLang="ja-JP" dirty="0" smtClean="0"/>
          </a:p>
          <a:p>
            <a:pPr marL="109728" indent="0">
              <a:buNone/>
            </a:pPr>
            <a:r>
              <a:rPr lang="ja-JP" altLang="en-US" dirty="0"/>
              <a:t>（２</a:t>
            </a:r>
            <a:r>
              <a:rPr lang="ja-JP" altLang="en-US" dirty="0" smtClean="0"/>
              <a:t>）家計（</a:t>
            </a:r>
            <a:r>
              <a:rPr lang="en-US" altLang="ja-JP" dirty="0" smtClean="0"/>
              <a:t>household</a:t>
            </a:r>
            <a:r>
              <a:rPr lang="ja-JP" altLang="en-US" dirty="0" smtClean="0"/>
              <a:t>）</a:t>
            </a:r>
            <a:endParaRPr lang="en-US" altLang="ja-JP" dirty="0" smtClean="0"/>
          </a:p>
          <a:p>
            <a:pPr marL="109728" indent="0">
              <a:buNone/>
            </a:pPr>
            <a:r>
              <a:rPr lang="ja-JP" altLang="en-US" dirty="0" smtClean="0"/>
              <a:t>　→　経済システム</a:t>
            </a:r>
            <a:r>
              <a:rPr lang="ja-JP" altLang="en-US" dirty="0"/>
              <a:t>を構成</a:t>
            </a:r>
            <a:r>
              <a:rPr lang="ja-JP" altLang="en-US" dirty="0" smtClean="0"/>
              <a:t>する経済主体</a:t>
            </a:r>
            <a:r>
              <a:rPr lang="ja-JP" altLang="en-US" dirty="0"/>
              <a:t>の</a:t>
            </a:r>
            <a:r>
              <a:rPr lang="ja-JP" altLang="en-US" dirty="0" smtClean="0"/>
              <a:t>一つ</a:t>
            </a:r>
            <a:r>
              <a:rPr lang="ja-JP" altLang="en-US" dirty="0"/>
              <a:t>で</a:t>
            </a:r>
            <a:r>
              <a:rPr lang="ja-JP" altLang="en-US" dirty="0" smtClean="0"/>
              <a:t>、</a:t>
            </a:r>
            <a:endParaRPr lang="en-US" altLang="ja-JP" dirty="0" smtClean="0"/>
          </a:p>
          <a:p>
            <a:pPr marL="109728" indent="0">
              <a:buNone/>
            </a:pPr>
            <a:r>
              <a:rPr lang="ja-JP" altLang="en-US" dirty="0" smtClean="0"/>
              <a:t>　　　　生計</a:t>
            </a:r>
            <a:r>
              <a:rPr lang="ja-JP" altLang="en-US" dirty="0"/>
              <a:t>を共にして</a:t>
            </a:r>
            <a:r>
              <a:rPr lang="ja-JP" altLang="en-US" dirty="0" smtClean="0"/>
              <a:t>経済</a:t>
            </a:r>
            <a:r>
              <a:rPr lang="ja-JP" altLang="en-US" dirty="0"/>
              <a:t>活動を</a:t>
            </a:r>
            <a:r>
              <a:rPr lang="ja-JP" altLang="en-US" dirty="0" smtClean="0"/>
              <a:t>行う</a:t>
            </a:r>
            <a:r>
              <a:rPr lang="ja-JP" altLang="en-US" dirty="0"/>
              <a:t>最小の単位</a:t>
            </a:r>
            <a:endParaRPr lang="en-US" altLang="ja-JP" dirty="0" smtClean="0"/>
          </a:p>
          <a:p>
            <a:pPr marL="109728" indent="0">
              <a:buNone/>
            </a:pPr>
            <a:endParaRPr lang="en-US" altLang="ja-JP" dirty="0" smtClean="0"/>
          </a:p>
          <a:p>
            <a:pPr marL="109728" indent="0">
              <a:buNone/>
            </a:pPr>
            <a:r>
              <a:rPr lang="ja-JP" altLang="en-US" dirty="0" smtClean="0"/>
              <a:t>（</a:t>
            </a:r>
            <a:r>
              <a:rPr lang="ja-JP" altLang="en-US" dirty="0"/>
              <a:t>３</a:t>
            </a:r>
            <a:r>
              <a:rPr lang="ja-JP" altLang="en-US" dirty="0" smtClean="0"/>
              <a:t>）世帯（血縁の有無にかかわらず共住・同一生計の者</a:t>
            </a:r>
            <a:endParaRPr lang="en-US" altLang="ja-JP" dirty="0" smtClean="0"/>
          </a:p>
          <a:p>
            <a:pPr marL="109728" indent="0">
              <a:buNone/>
            </a:pPr>
            <a:r>
              <a:rPr lang="ja-JP" altLang="en-US" dirty="0"/>
              <a:t>　</a:t>
            </a:r>
            <a:r>
              <a:rPr lang="ja-JP" altLang="en-US" dirty="0" smtClean="0"/>
              <a:t>　　　　　　　　　　　　　　　</a:t>
            </a:r>
            <a:r>
              <a:rPr lang="en-US" altLang="en-US" dirty="0" smtClean="0"/>
              <a:t>-</a:t>
            </a:r>
            <a:r>
              <a:rPr lang="ja-JP" altLang="en-US" dirty="0" smtClean="0"/>
              <a:t>国勢</a:t>
            </a:r>
            <a:r>
              <a:rPr lang="ja-JP" altLang="en-US" dirty="0" smtClean="0"/>
              <a:t>調査などの統計上の概念）</a:t>
            </a:r>
            <a:endParaRPr lang="en-US" altLang="ja-JP" dirty="0" smtClean="0"/>
          </a:p>
          <a:p>
            <a:pPr marL="109728" indent="0">
              <a:buNone/>
            </a:pPr>
            <a:endParaRPr lang="en-US" altLang="ja-JP" dirty="0" smtClean="0"/>
          </a:p>
          <a:p>
            <a:pPr marL="109728" indent="0">
              <a:buNone/>
            </a:pPr>
            <a:r>
              <a:rPr lang="ja-JP" altLang="en-US" dirty="0" smtClean="0"/>
              <a:t>　　→　厳密には同じではないが、ほぼ同義</a:t>
            </a:r>
            <a:endParaRPr lang="en-US" altLang="ja-JP" dirty="0" smtClean="0"/>
          </a:p>
          <a:p>
            <a:pPr marL="109728" indent="0">
              <a:buNone/>
            </a:pPr>
            <a:endParaRPr lang="en-US" altLang="ja-JP" dirty="0" smtClean="0"/>
          </a:p>
          <a:p>
            <a:pPr marL="109728" indent="0">
              <a:buNone/>
            </a:pPr>
            <a:endParaRPr lang="en-US" altLang="ja-JP" dirty="0"/>
          </a:p>
          <a:p>
            <a:pPr marL="109728" indent="0">
              <a:buNone/>
            </a:pPr>
            <a:endParaRPr lang="en-US" altLang="ja-JP" dirty="0" smtClean="0">
              <a:solidFill>
                <a:srgbClr val="FF0000"/>
              </a:solidFill>
            </a:endParaRPr>
          </a:p>
          <a:p>
            <a:pPr marL="109728" indent="0">
              <a:buNone/>
            </a:pPr>
            <a:endParaRPr kumimoji="1" lang="en-US" altLang="ja-JP" dirty="0">
              <a:solidFill>
                <a:srgbClr val="FF0000"/>
              </a:solidFill>
            </a:endParaRPr>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5</a:t>
            </a:fld>
            <a:endParaRPr kumimoji="1" lang="ja-JP" altLang="en-US"/>
          </a:p>
        </p:txBody>
      </p:sp>
    </p:spTree>
    <p:extLst>
      <p:ext uri="{BB962C8B-B14F-4D97-AF65-F5344CB8AC3E}">
        <p14:creationId xmlns:p14="http://schemas.microsoft.com/office/powerpoint/2010/main" val="2395540093"/>
      </p:ext>
    </p:extLst>
  </p:cSld>
  <p:clrMapOvr>
    <a:masterClrMapping/>
  </p:clrMapOvr>
  <p:transition xmlns:p14="http://schemas.microsoft.com/office/powerpoint/2010/main" spd="slow">
    <p:pull/>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1000"/>
                                        <p:tgtEl>
                                          <p:spTgt spid="2">
                                            <p:txEl>
                                              <p:pRg st="6" end="6"/>
                                            </p:txEl>
                                          </p:spTgt>
                                        </p:tgtEl>
                                      </p:cBhvr>
                                    </p:animEffect>
                                    <p:anim calcmode="lin" valueType="num">
                                      <p:cBhvr>
                                        <p:cTn id="2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1000"/>
                                        <p:tgtEl>
                                          <p:spTgt spid="2">
                                            <p:txEl>
                                              <p:pRg st="7" end="7"/>
                                            </p:txEl>
                                          </p:spTgt>
                                        </p:tgtEl>
                                      </p:cBhvr>
                                    </p:animEffect>
                                    <p:anim calcmode="lin" valueType="num">
                                      <p:cBhvr>
                                        <p:cTn id="36"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1000"/>
                                        <p:tgtEl>
                                          <p:spTgt spid="2">
                                            <p:txEl>
                                              <p:pRg st="8" end="8"/>
                                            </p:txEl>
                                          </p:spTgt>
                                        </p:tgtEl>
                                      </p:cBhvr>
                                    </p:animEffect>
                                    <p:anim calcmode="lin" valueType="num">
                                      <p:cBhvr>
                                        <p:cTn id="43"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Effect transition="in" filter="fade">
                                      <p:cBhvr>
                                        <p:cTn id="49" dur="1000"/>
                                        <p:tgtEl>
                                          <p:spTgt spid="2">
                                            <p:txEl>
                                              <p:pRg st="10" end="10"/>
                                            </p:txEl>
                                          </p:spTgt>
                                        </p:tgtEl>
                                      </p:cBhvr>
                                    </p:animEffect>
                                    <p:anim calcmode="lin" valueType="num">
                                      <p:cBhvr>
                                        <p:cTn id="50"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11" end="11"/>
                                            </p:txEl>
                                          </p:spTgt>
                                        </p:tgtEl>
                                        <p:attrNameLst>
                                          <p:attrName>style.visibility</p:attrName>
                                        </p:attrNameLst>
                                      </p:cBhvr>
                                      <p:to>
                                        <p:strVal val="visible"/>
                                      </p:to>
                                    </p:set>
                                    <p:animEffect transition="in" filter="fade">
                                      <p:cBhvr>
                                        <p:cTn id="56" dur="1000"/>
                                        <p:tgtEl>
                                          <p:spTgt spid="2">
                                            <p:txEl>
                                              <p:pRg st="11" end="11"/>
                                            </p:txEl>
                                          </p:spTgt>
                                        </p:tgtEl>
                                      </p:cBhvr>
                                    </p:animEffect>
                                    <p:anim calcmode="lin" valueType="num">
                                      <p:cBhvr>
                                        <p:cTn id="57"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
                                            <p:txEl>
                                              <p:pRg st="13" end="13"/>
                                            </p:txEl>
                                          </p:spTgt>
                                        </p:tgtEl>
                                        <p:attrNameLst>
                                          <p:attrName>style.visibility</p:attrName>
                                        </p:attrNameLst>
                                      </p:cBhvr>
                                      <p:to>
                                        <p:strVal val="visible"/>
                                      </p:to>
                                    </p:set>
                                    <p:animEffect transition="in" filter="fade">
                                      <p:cBhvr>
                                        <p:cTn id="63" dur="1000"/>
                                        <p:tgtEl>
                                          <p:spTgt spid="2">
                                            <p:txEl>
                                              <p:pRg st="13" end="13"/>
                                            </p:txEl>
                                          </p:spTgt>
                                        </p:tgtEl>
                                      </p:cBhvr>
                                    </p:animEffect>
                                    <p:anim calcmode="lin" valueType="num">
                                      <p:cBhvr>
                                        <p:cTn id="64"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467544" y="25870"/>
            <a:ext cx="8229600" cy="1143000"/>
          </a:xfrm>
        </p:spPr>
        <p:txBody>
          <a:bodyPr/>
          <a:lstStyle/>
          <a:p>
            <a:r>
              <a:rPr kumimoji="1" lang="ja-JP" altLang="en-US" dirty="0" smtClean="0"/>
              <a:t>１．生活資源配分と消費行動</a:t>
            </a:r>
            <a:endParaRPr kumimoji="1" lang="ja-JP" altLang="en-US" dirty="0"/>
          </a:p>
        </p:txBody>
      </p:sp>
      <p:sp>
        <p:nvSpPr>
          <p:cNvPr id="2" name="コンテンツ プレースホルダー 1"/>
          <p:cNvSpPr>
            <a:spLocks noGrp="1"/>
          </p:cNvSpPr>
          <p:nvPr>
            <p:ph idx="1"/>
          </p:nvPr>
        </p:nvSpPr>
        <p:spPr>
          <a:xfrm>
            <a:off x="251520" y="1124744"/>
            <a:ext cx="8892480" cy="5544616"/>
          </a:xfrm>
        </p:spPr>
        <p:txBody>
          <a:bodyPr>
            <a:normAutofit fontScale="55000" lnSpcReduction="20000"/>
          </a:bodyPr>
          <a:lstStyle/>
          <a:p>
            <a:r>
              <a:rPr kumimoji="1" lang="ja-JP" altLang="en-US" b="1" dirty="0" smtClean="0"/>
              <a:t>消費行動の規定メカニズム</a:t>
            </a:r>
            <a:endParaRPr kumimoji="1" lang="en-US" altLang="ja-JP" b="1" dirty="0" smtClean="0"/>
          </a:p>
          <a:p>
            <a:pPr marL="109728" indent="0">
              <a:buNone/>
            </a:pPr>
            <a:endParaRPr kumimoji="1" lang="en-US" altLang="ja-JP" dirty="0" smtClean="0"/>
          </a:p>
          <a:p>
            <a:pPr marL="109728" indent="0">
              <a:buNone/>
            </a:pPr>
            <a:r>
              <a:rPr lang="ja-JP" altLang="en-US" dirty="0" smtClean="0"/>
              <a:t>（１）生活行動</a:t>
            </a:r>
            <a:endParaRPr lang="en-US" altLang="ja-JP" dirty="0" smtClean="0"/>
          </a:p>
          <a:p>
            <a:pPr marL="109728" indent="0">
              <a:buNone/>
            </a:pPr>
            <a:r>
              <a:rPr lang="ja-JP" altLang="en-US" dirty="0" smtClean="0"/>
              <a:t>　→　生活上の諸資源（時間・所得・空間）の配分行動</a:t>
            </a:r>
            <a:endParaRPr lang="en-US" altLang="ja-JP" dirty="0" smtClean="0"/>
          </a:p>
          <a:p>
            <a:pPr marL="109728" indent="0">
              <a:buNone/>
            </a:pPr>
            <a:r>
              <a:rPr lang="ja-JP" altLang="en-US" dirty="0" smtClean="0"/>
              <a:t>　→　消費行動は：家計の支出配分、生活様式の選択など</a:t>
            </a:r>
            <a:endParaRPr lang="en-US" altLang="ja-JP" dirty="0" smtClean="0"/>
          </a:p>
          <a:p>
            <a:pPr marL="109728" indent="0">
              <a:buNone/>
            </a:pPr>
            <a:endParaRPr lang="en-US" altLang="ja-JP" dirty="0" smtClean="0"/>
          </a:p>
          <a:p>
            <a:pPr marL="109728" indent="0">
              <a:buNone/>
            </a:pPr>
            <a:r>
              <a:rPr lang="ja-JP" altLang="en-US" dirty="0"/>
              <a:t>（２</a:t>
            </a:r>
            <a:r>
              <a:rPr lang="ja-JP" altLang="en-US" dirty="0" smtClean="0"/>
              <a:t>）生活行動を規定する要因</a:t>
            </a:r>
            <a:endParaRPr lang="en-US" altLang="ja-JP" dirty="0" smtClean="0"/>
          </a:p>
          <a:p>
            <a:pPr marL="109728" indent="0">
              <a:buNone/>
            </a:pPr>
            <a:r>
              <a:rPr lang="ja-JP" altLang="en-US" dirty="0" smtClean="0"/>
              <a:t>　→　生活環境：人口動態、経済動向、政治情勢、社会的風潮、社会制度、技術動向など</a:t>
            </a:r>
            <a:endParaRPr lang="en-US" altLang="ja-JP" dirty="0" smtClean="0"/>
          </a:p>
          <a:p>
            <a:pPr marL="109728" indent="0">
              <a:buNone/>
            </a:pPr>
            <a:r>
              <a:rPr lang="ja-JP" altLang="en-US" dirty="0" smtClean="0"/>
              <a:t>　→　生活構造：世帯収入、家族構成、居住形態、資産の保有パターンなど</a:t>
            </a:r>
            <a:endParaRPr lang="en-US" altLang="ja-JP" dirty="0" smtClean="0"/>
          </a:p>
          <a:p>
            <a:pPr marL="109728" indent="0">
              <a:buNone/>
            </a:pPr>
            <a:r>
              <a:rPr lang="ja-JP" altLang="en-US" dirty="0" smtClean="0"/>
              <a:t>　→　生活意識：価値意識、生活信条、生活目標、生活設計、帰属意識、態度、動機、</a:t>
            </a:r>
            <a:endParaRPr lang="en-US" altLang="ja-JP" dirty="0" smtClean="0"/>
          </a:p>
          <a:p>
            <a:pPr marL="109728" indent="0">
              <a:buNone/>
            </a:pPr>
            <a:r>
              <a:rPr lang="ja-JP" altLang="en-US" dirty="0"/>
              <a:t>　</a:t>
            </a:r>
            <a:r>
              <a:rPr lang="ja-JP" altLang="en-US" dirty="0" smtClean="0"/>
              <a:t>　　　　　　　　　　　　　　　　　　　　　　　　　　　　　　　　　　　　　　　　　　　パーソナリティなど</a:t>
            </a:r>
            <a:endParaRPr lang="en-US" altLang="ja-JP" dirty="0" smtClean="0"/>
          </a:p>
          <a:p>
            <a:pPr marL="109728" indent="0">
              <a:buNone/>
            </a:pPr>
            <a:endParaRPr lang="en-US" altLang="ja-JP" dirty="0" smtClean="0"/>
          </a:p>
          <a:p>
            <a:pPr marL="109728" indent="0">
              <a:buNone/>
            </a:pPr>
            <a:r>
              <a:rPr lang="ja-JP" altLang="en-US" dirty="0" smtClean="0"/>
              <a:t>（</a:t>
            </a:r>
            <a:r>
              <a:rPr lang="ja-JP" altLang="en-US" dirty="0"/>
              <a:t>３</a:t>
            </a:r>
            <a:r>
              <a:rPr lang="ja-JP" altLang="en-US" dirty="0" smtClean="0"/>
              <a:t>）生活様式</a:t>
            </a:r>
            <a:endParaRPr lang="en-US" altLang="ja-JP" dirty="0" smtClean="0"/>
          </a:p>
          <a:p>
            <a:pPr marL="109728" indent="0">
              <a:buNone/>
            </a:pPr>
            <a:r>
              <a:rPr lang="ja-JP" altLang="en-US" dirty="0" smtClean="0"/>
              <a:t>　→　生活上の諸資源をどのように配分し利用していくかという様式、基本パターン</a:t>
            </a:r>
            <a:endParaRPr lang="en-US" altLang="ja-JP" dirty="0" smtClean="0"/>
          </a:p>
          <a:p>
            <a:pPr marL="109728" indent="0">
              <a:buNone/>
            </a:pPr>
            <a:endParaRPr lang="en-US" altLang="ja-JP" dirty="0" smtClean="0"/>
          </a:p>
          <a:p>
            <a:pPr marL="109728" indent="0">
              <a:buNone/>
            </a:pPr>
            <a:r>
              <a:rPr lang="ja-JP" altLang="en-US" dirty="0" smtClean="0"/>
              <a:t>（４）消費パターン</a:t>
            </a:r>
            <a:endParaRPr lang="en-US" altLang="ja-JP" dirty="0" smtClean="0"/>
          </a:p>
          <a:p>
            <a:pPr marL="109728" indent="0">
              <a:buNone/>
            </a:pPr>
            <a:r>
              <a:rPr lang="ja-JP" altLang="en-US" dirty="0" smtClean="0"/>
              <a:t>　→　消費様式：所得配分に焦点を当てた財・サービスの選択行動の様式（型）</a:t>
            </a:r>
            <a:endParaRPr lang="en-US" altLang="ja-JP" dirty="0" smtClean="0"/>
          </a:p>
          <a:p>
            <a:pPr marL="109728" indent="0">
              <a:buNone/>
            </a:pPr>
            <a:r>
              <a:rPr lang="ja-JP" altLang="en-US" dirty="0" smtClean="0"/>
              <a:t>　→　特定の消費様式や消費行為と結びついた製品・サービスの組み合わせ</a:t>
            </a:r>
            <a:endParaRPr lang="en-US" altLang="ja-JP" dirty="0" smtClean="0"/>
          </a:p>
          <a:p>
            <a:pPr marL="109728" indent="0">
              <a:buNone/>
            </a:pPr>
            <a:endParaRPr lang="en-US" altLang="ja-JP" dirty="0" smtClean="0"/>
          </a:p>
          <a:p>
            <a:pPr marL="109728" indent="0">
              <a:buNone/>
            </a:pPr>
            <a:endParaRPr lang="en-US" altLang="ja-JP" dirty="0"/>
          </a:p>
          <a:p>
            <a:pPr marL="109728" indent="0">
              <a:buNone/>
            </a:pPr>
            <a:endParaRPr lang="en-US" altLang="ja-JP" dirty="0" smtClean="0">
              <a:solidFill>
                <a:srgbClr val="FF0000"/>
              </a:solidFill>
            </a:endParaRPr>
          </a:p>
          <a:p>
            <a:pPr marL="109728" indent="0">
              <a:buNone/>
            </a:pPr>
            <a:endParaRPr kumimoji="1" lang="en-US" altLang="ja-JP" dirty="0">
              <a:solidFill>
                <a:srgbClr val="FF0000"/>
              </a:solidFill>
            </a:endParaRPr>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6</a:t>
            </a:fld>
            <a:endParaRPr kumimoji="1" lang="ja-JP" altLang="en-US"/>
          </a:p>
        </p:txBody>
      </p:sp>
    </p:spTree>
    <p:extLst>
      <p:ext uri="{BB962C8B-B14F-4D97-AF65-F5344CB8AC3E}">
        <p14:creationId xmlns:p14="http://schemas.microsoft.com/office/powerpoint/2010/main" val="3706832777"/>
      </p:ext>
    </p:extLst>
  </p:cSld>
  <p:clrMapOvr>
    <a:masterClrMapping/>
  </p:clrMapOvr>
  <p:transition xmlns:p14="http://schemas.microsoft.com/office/powerpoint/2010/main" spd="slow">
    <p:pull/>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1000"/>
                                        <p:tgtEl>
                                          <p:spTgt spid="2">
                                            <p:txEl>
                                              <p:pRg st="6" end="6"/>
                                            </p:txEl>
                                          </p:spTgt>
                                        </p:tgtEl>
                                      </p:cBhvr>
                                    </p:animEffect>
                                    <p:anim calcmode="lin" valueType="num">
                                      <p:cBhvr>
                                        <p:cTn id="2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1000"/>
                                        <p:tgtEl>
                                          <p:spTgt spid="2">
                                            <p:txEl>
                                              <p:pRg st="7" end="7"/>
                                            </p:txEl>
                                          </p:spTgt>
                                        </p:tgtEl>
                                      </p:cBhvr>
                                    </p:animEffect>
                                    <p:anim calcmode="lin" valueType="num">
                                      <p:cBhvr>
                                        <p:cTn id="36"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1000"/>
                                        <p:tgtEl>
                                          <p:spTgt spid="2">
                                            <p:txEl>
                                              <p:pRg st="8" end="8"/>
                                            </p:txEl>
                                          </p:spTgt>
                                        </p:tgtEl>
                                      </p:cBhvr>
                                    </p:animEffect>
                                    <p:anim calcmode="lin" valueType="num">
                                      <p:cBhvr>
                                        <p:cTn id="43"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Effect transition="in" filter="fade">
                                      <p:cBhvr>
                                        <p:cTn id="49" dur="1000"/>
                                        <p:tgtEl>
                                          <p:spTgt spid="2">
                                            <p:txEl>
                                              <p:pRg st="9" end="9"/>
                                            </p:txEl>
                                          </p:spTgt>
                                        </p:tgtEl>
                                      </p:cBhvr>
                                    </p:animEffect>
                                    <p:anim calcmode="lin" valueType="num">
                                      <p:cBhvr>
                                        <p:cTn id="50"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10" end="10"/>
                                            </p:txEl>
                                          </p:spTgt>
                                        </p:tgtEl>
                                        <p:attrNameLst>
                                          <p:attrName>style.visibility</p:attrName>
                                        </p:attrNameLst>
                                      </p:cBhvr>
                                      <p:to>
                                        <p:strVal val="visible"/>
                                      </p:to>
                                    </p:set>
                                    <p:animEffect transition="in" filter="fade">
                                      <p:cBhvr>
                                        <p:cTn id="56" dur="1000"/>
                                        <p:tgtEl>
                                          <p:spTgt spid="2">
                                            <p:txEl>
                                              <p:pRg st="10" end="10"/>
                                            </p:txEl>
                                          </p:spTgt>
                                        </p:tgtEl>
                                      </p:cBhvr>
                                    </p:animEffect>
                                    <p:anim calcmode="lin" valueType="num">
                                      <p:cBhvr>
                                        <p:cTn id="57"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
                                            <p:txEl>
                                              <p:pRg st="12" end="12"/>
                                            </p:txEl>
                                          </p:spTgt>
                                        </p:tgtEl>
                                        <p:attrNameLst>
                                          <p:attrName>style.visibility</p:attrName>
                                        </p:attrNameLst>
                                      </p:cBhvr>
                                      <p:to>
                                        <p:strVal val="visible"/>
                                      </p:to>
                                    </p:set>
                                    <p:animEffect transition="in" filter="fade">
                                      <p:cBhvr>
                                        <p:cTn id="63" dur="1000"/>
                                        <p:tgtEl>
                                          <p:spTgt spid="2">
                                            <p:txEl>
                                              <p:pRg st="12" end="12"/>
                                            </p:txEl>
                                          </p:spTgt>
                                        </p:tgtEl>
                                      </p:cBhvr>
                                    </p:animEffect>
                                    <p:anim calcmode="lin" valueType="num">
                                      <p:cBhvr>
                                        <p:cTn id="64"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
                                            <p:txEl>
                                              <p:pRg st="13" end="13"/>
                                            </p:txEl>
                                          </p:spTgt>
                                        </p:tgtEl>
                                        <p:attrNameLst>
                                          <p:attrName>style.visibility</p:attrName>
                                        </p:attrNameLst>
                                      </p:cBhvr>
                                      <p:to>
                                        <p:strVal val="visible"/>
                                      </p:to>
                                    </p:set>
                                    <p:animEffect transition="in" filter="fade">
                                      <p:cBhvr>
                                        <p:cTn id="70" dur="1000"/>
                                        <p:tgtEl>
                                          <p:spTgt spid="2">
                                            <p:txEl>
                                              <p:pRg st="13" end="13"/>
                                            </p:txEl>
                                          </p:spTgt>
                                        </p:tgtEl>
                                      </p:cBhvr>
                                    </p:animEffect>
                                    <p:anim calcmode="lin" valueType="num">
                                      <p:cBhvr>
                                        <p:cTn id="71"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2">
                                            <p:txEl>
                                              <p:pRg st="15" end="15"/>
                                            </p:txEl>
                                          </p:spTgt>
                                        </p:tgtEl>
                                        <p:attrNameLst>
                                          <p:attrName>style.visibility</p:attrName>
                                        </p:attrNameLst>
                                      </p:cBhvr>
                                      <p:to>
                                        <p:strVal val="visible"/>
                                      </p:to>
                                    </p:set>
                                    <p:animEffect transition="in" filter="fade">
                                      <p:cBhvr>
                                        <p:cTn id="77" dur="1000"/>
                                        <p:tgtEl>
                                          <p:spTgt spid="2">
                                            <p:txEl>
                                              <p:pRg st="15" end="15"/>
                                            </p:txEl>
                                          </p:spTgt>
                                        </p:tgtEl>
                                      </p:cBhvr>
                                    </p:animEffect>
                                    <p:anim calcmode="lin" valueType="num">
                                      <p:cBhvr>
                                        <p:cTn id="78" dur="1000" fill="hold"/>
                                        <p:tgtEl>
                                          <p:spTgt spid="2">
                                            <p:txEl>
                                              <p:pRg st="15" end="15"/>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2">
                                            <p:txEl>
                                              <p:pRg st="16" end="16"/>
                                            </p:txEl>
                                          </p:spTgt>
                                        </p:tgtEl>
                                        <p:attrNameLst>
                                          <p:attrName>style.visibility</p:attrName>
                                        </p:attrNameLst>
                                      </p:cBhvr>
                                      <p:to>
                                        <p:strVal val="visible"/>
                                      </p:to>
                                    </p:set>
                                    <p:animEffect transition="in" filter="fade">
                                      <p:cBhvr>
                                        <p:cTn id="84" dur="1000"/>
                                        <p:tgtEl>
                                          <p:spTgt spid="2">
                                            <p:txEl>
                                              <p:pRg st="16" end="16"/>
                                            </p:txEl>
                                          </p:spTgt>
                                        </p:tgtEl>
                                      </p:cBhvr>
                                    </p:animEffect>
                                    <p:anim calcmode="lin" valueType="num">
                                      <p:cBhvr>
                                        <p:cTn id="85" dur="1000" fill="hold"/>
                                        <p:tgtEl>
                                          <p:spTgt spid="2">
                                            <p:txEl>
                                              <p:pRg st="16" end="16"/>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2">
                                            <p:txEl>
                                              <p:pRg st="17" end="17"/>
                                            </p:txEl>
                                          </p:spTgt>
                                        </p:tgtEl>
                                        <p:attrNameLst>
                                          <p:attrName>style.visibility</p:attrName>
                                        </p:attrNameLst>
                                      </p:cBhvr>
                                      <p:to>
                                        <p:strVal val="visible"/>
                                      </p:to>
                                    </p:set>
                                    <p:animEffect transition="in" filter="fade">
                                      <p:cBhvr>
                                        <p:cTn id="91" dur="1000"/>
                                        <p:tgtEl>
                                          <p:spTgt spid="2">
                                            <p:txEl>
                                              <p:pRg st="17" end="17"/>
                                            </p:txEl>
                                          </p:spTgt>
                                        </p:tgtEl>
                                      </p:cBhvr>
                                    </p:animEffect>
                                    <p:anim calcmode="lin" valueType="num">
                                      <p:cBhvr>
                                        <p:cTn id="92" dur="1000" fill="hold"/>
                                        <p:tgtEl>
                                          <p:spTgt spid="2">
                                            <p:txEl>
                                              <p:pRg st="17" end="17"/>
                                            </p:txEl>
                                          </p:spTgt>
                                        </p:tgtEl>
                                        <p:attrNameLst>
                                          <p:attrName>ppt_x</p:attrName>
                                        </p:attrNameLst>
                                      </p:cBhvr>
                                      <p:tavLst>
                                        <p:tav tm="0">
                                          <p:val>
                                            <p:strVal val="#ppt_x"/>
                                          </p:val>
                                        </p:tav>
                                        <p:tav tm="100000">
                                          <p:val>
                                            <p:strVal val="#ppt_x"/>
                                          </p:val>
                                        </p:tav>
                                      </p:tavLst>
                                    </p:anim>
                                    <p:anim calcmode="lin" valueType="num">
                                      <p:cBhvr>
                                        <p:cTn id="93" dur="1000" fill="hold"/>
                                        <p:tgtEl>
                                          <p:spTgt spid="2">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577787" y="-459432"/>
            <a:ext cx="7772400" cy="1829761"/>
          </a:xfrm>
        </p:spPr>
        <p:txBody>
          <a:bodyPr>
            <a:normAutofit/>
          </a:bodyPr>
          <a:lstStyle/>
          <a:p>
            <a:r>
              <a:rPr kumimoji="1" lang="ja-JP" altLang="en-US" sz="4400" dirty="0" smtClean="0"/>
              <a:t>本日の確認事項１</a:t>
            </a:r>
            <a:r>
              <a:rPr kumimoji="1" lang="en-US" altLang="ja-JP" sz="4400" dirty="0" smtClean="0"/>
              <a:t/>
            </a:r>
            <a:br>
              <a:rPr kumimoji="1" lang="en-US" altLang="ja-JP" sz="4400" dirty="0" smtClean="0"/>
            </a:br>
            <a:r>
              <a:rPr lang="ja-JP" altLang="en-US" sz="3200" dirty="0">
                <a:solidFill>
                  <a:srgbClr val="00B0F0"/>
                </a:solidFill>
              </a:rPr>
              <a:t>各自</a:t>
            </a:r>
            <a:r>
              <a:rPr lang="ja-JP" altLang="en-US" sz="3200" dirty="0" smtClean="0">
                <a:solidFill>
                  <a:srgbClr val="00B0F0"/>
                </a:solidFill>
              </a:rPr>
              <a:t>で</a:t>
            </a:r>
            <a:r>
              <a:rPr lang="ja-JP" altLang="en-US" sz="3200" dirty="0">
                <a:solidFill>
                  <a:srgbClr val="00B0F0"/>
                </a:solidFill>
              </a:rPr>
              <a:t>入</a:t>
            </a:r>
            <a:r>
              <a:rPr lang="ja-JP" altLang="en-US" sz="3200" dirty="0" smtClean="0">
                <a:solidFill>
                  <a:srgbClr val="00B0F0"/>
                </a:solidFill>
              </a:rPr>
              <a:t>れてみよう</a:t>
            </a:r>
            <a:r>
              <a:rPr lang="ja-JP" altLang="en-US" sz="3200" dirty="0">
                <a:solidFill>
                  <a:srgbClr val="00B0F0"/>
                </a:solidFill>
              </a:rPr>
              <a:t>！</a:t>
            </a:r>
            <a:endParaRPr kumimoji="1" lang="ja-JP" altLang="en-US" sz="3200" dirty="0">
              <a:solidFill>
                <a:srgbClr val="00B0F0"/>
              </a:solidFill>
            </a:endParaRPr>
          </a:p>
        </p:txBody>
      </p:sp>
      <p:sp>
        <p:nvSpPr>
          <p:cNvPr id="5" name="サブタイトル 4"/>
          <p:cNvSpPr>
            <a:spLocks noGrp="1"/>
          </p:cNvSpPr>
          <p:nvPr>
            <p:ph type="subTitle" idx="1"/>
          </p:nvPr>
        </p:nvSpPr>
        <p:spPr>
          <a:xfrm>
            <a:off x="179511" y="1556792"/>
            <a:ext cx="8568951" cy="3096344"/>
          </a:xfrm>
        </p:spPr>
        <p:txBody>
          <a:bodyPr>
            <a:noAutofit/>
          </a:bodyPr>
          <a:lstStyle/>
          <a:p>
            <a:pPr marL="109728"/>
            <a:r>
              <a:rPr lang="ja-JP" altLang="en-US" sz="2400" dirty="0"/>
              <a:t>１．生活行動を規定する</a:t>
            </a:r>
            <a:r>
              <a:rPr lang="ja-JP" altLang="en-US" sz="2400" dirty="0" smtClean="0"/>
              <a:t>要因について、</a:t>
            </a:r>
            <a:endParaRPr lang="en-US" altLang="ja-JP" sz="2400" dirty="0" smtClean="0"/>
          </a:p>
          <a:p>
            <a:pPr marL="109728"/>
            <a:r>
              <a:rPr lang="ja-JP" altLang="en-US" sz="2400" dirty="0" smtClean="0"/>
              <a:t>○○に語句を記入しよう</a:t>
            </a:r>
            <a:endParaRPr lang="en-US" altLang="ja-JP" sz="2400" dirty="0" smtClean="0"/>
          </a:p>
          <a:p>
            <a:pPr marL="109728"/>
            <a:endParaRPr lang="en-US" altLang="ja-JP" sz="2400" dirty="0"/>
          </a:p>
          <a:p>
            <a:pPr marL="109728"/>
            <a:r>
              <a:rPr lang="ja-JP" altLang="en-US" sz="2400" dirty="0"/>
              <a:t>→　</a:t>
            </a:r>
            <a:r>
              <a:rPr lang="ja-JP" altLang="en-US" sz="2400" dirty="0" smtClean="0"/>
              <a:t>生活○○：○○動態、○○動向、○○情勢、</a:t>
            </a:r>
            <a:endParaRPr lang="en-US" altLang="ja-JP" sz="2400" dirty="0" smtClean="0"/>
          </a:p>
          <a:p>
            <a:pPr marL="109728"/>
            <a:r>
              <a:rPr lang="ja-JP" altLang="en-US" sz="2400" dirty="0" smtClean="0"/>
              <a:t>○○的</a:t>
            </a:r>
            <a:r>
              <a:rPr lang="ja-JP" altLang="en-US" sz="2400" dirty="0"/>
              <a:t>風潮</a:t>
            </a:r>
            <a:r>
              <a:rPr lang="ja-JP" altLang="en-US" sz="2400" dirty="0" smtClean="0"/>
              <a:t>、○○制度、○○動向</a:t>
            </a:r>
            <a:r>
              <a:rPr lang="ja-JP" altLang="en-US" sz="2400" dirty="0"/>
              <a:t>など</a:t>
            </a:r>
            <a:endParaRPr lang="en-US" altLang="ja-JP" sz="2400" dirty="0"/>
          </a:p>
          <a:p>
            <a:pPr marL="109728"/>
            <a:r>
              <a:rPr lang="ja-JP" altLang="en-US" sz="2400" dirty="0"/>
              <a:t>→　</a:t>
            </a:r>
            <a:r>
              <a:rPr lang="ja-JP" altLang="en-US" sz="2400" dirty="0" smtClean="0"/>
              <a:t>生活○○：○○収入、○○構成、○○形態、</a:t>
            </a:r>
            <a:endParaRPr lang="en-US" altLang="ja-JP" sz="2400" dirty="0" smtClean="0"/>
          </a:p>
          <a:p>
            <a:pPr marL="109728"/>
            <a:r>
              <a:rPr lang="ja-JP" altLang="en-US" sz="2400" dirty="0" smtClean="0"/>
              <a:t>○○の</a:t>
            </a:r>
            <a:r>
              <a:rPr lang="ja-JP" altLang="en-US" sz="2400" dirty="0"/>
              <a:t>保有パターンなど</a:t>
            </a:r>
            <a:endParaRPr lang="en-US" altLang="ja-JP" sz="2400" dirty="0"/>
          </a:p>
          <a:p>
            <a:pPr marL="109728"/>
            <a:r>
              <a:rPr lang="ja-JP" altLang="en-US" sz="2400" dirty="0"/>
              <a:t>→　</a:t>
            </a:r>
            <a:r>
              <a:rPr lang="ja-JP" altLang="en-US" sz="2400" dirty="0" smtClean="0"/>
              <a:t>生活○○：○○意識、○○信条</a:t>
            </a:r>
            <a:r>
              <a:rPr lang="ja-JP" altLang="en-US" sz="2400" dirty="0"/>
              <a:t>、</a:t>
            </a:r>
            <a:r>
              <a:rPr lang="ja-JP" altLang="en-US" sz="2400" dirty="0" smtClean="0"/>
              <a:t>生活○○、生活○○、</a:t>
            </a:r>
            <a:endParaRPr lang="en-US" altLang="ja-JP" sz="2400" dirty="0" smtClean="0"/>
          </a:p>
          <a:p>
            <a:pPr marL="109728"/>
            <a:r>
              <a:rPr lang="ja-JP" altLang="en-US" sz="2400" dirty="0" smtClean="0"/>
              <a:t>○○意識</a:t>
            </a:r>
            <a:r>
              <a:rPr lang="ja-JP" altLang="en-US" sz="2400" dirty="0"/>
              <a:t>、態度、動機、パーソナリティ</a:t>
            </a:r>
            <a:endParaRPr lang="en-US" altLang="ja-JP" sz="2400" dirty="0" smtClean="0"/>
          </a:p>
          <a:p>
            <a:endParaRPr lang="en-US" altLang="ja-JP" sz="2400" dirty="0"/>
          </a:p>
          <a:p>
            <a:endParaRPr lang="en-US" altLang="ja-JP" sz="2400" dirty="0" smtClean="0"/>
          </a:p>
          <a:p>
            <a:endParaRPr kumimoji="1" lang="en-US" altLang="ja-JP" sz="2400" dirty="0" smtClean="0"/>
          </a:p>
          <a:p>
            <a:endParaRPr lang="en-US" altLang="ja-JP" sz="2400" dirty="0" smtClean="0"/>
          </a:p>
        </p:txBody>
      </p:sp>
      <p:sp>
        <p:nvSpPr>
          <p:cNvPr id="3" name="スライド番号プレースホルダー 2"/>
          <p:cNvSpPr>
            <a:spLocks noGrp="1"/>
          </p:cNvSpPr>
          <p:nvPr>
            <p:ph type="sldNum" sz="quarter" idx="12"/>
          </p:nvPr>
        </p:nvSpPr>
        <p:spPr/>
        <p:txBody>
          <a:bodyPr/>
          <a:lstStyle/>
          <a:p>
            <a:fld id="{DFBB1A20-799E-4FB2-B7C5-C014E91C0628}" type="slidenum">
              <a:rPr kumimoji="1" lang="ja-JP" altLang="en-US" smtClean="0"/>
              <a:t>7</a:t>
            </a:fld>
            <a:endParaRPr kumimoji="1" lang="ja-JP" altLang="en-US"/>
          </a:p>
        </p:txBody>
      </p:sp>
    </p:spTree>
    <p:extLst>
      <p:ext uri="{BB962C8B-B14F-4D97-AF65-F5344CB8AC3E}">
        <p14:creationId xmlns:p14="http://schemas.microsoft.com/office/powerpoint/2010/main" val="2015401672"/>
      </p:ext>
    </p:extLst>
  </p:cSld>
  <p:clrMapOvr>
    <a:masterClrMapping/>
  </p:clrMapOvr>
  <p:transition xmlns:p14="http://schemas.microsoft.com/office/powerpoint/2010/main" spd="slow">
    <p:pull/>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p:cTn id="14"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p:cTn id="21"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 calcmode="lin" valueType="num">
                                      <p:cBhvr>
                                        <p:cTn id="28"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p:cTn id="35"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5">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 calcmode="lin" valueType="num">
                                      <p:cBhvr>
                                        <p:cTn id="42"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5">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p:cTn id="49" dur="500" fill="hold"/>
                                        <p:tgtEl>
                                          <p:spTgt spid="5">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5">
                                            <p:txEl>
                                              <p:pRg st="7" end="7"/>
                                            </p:txEl>
                                          </p:spTgt>
                                        </p:tgtEl>
                                        <p:attrNameLst>
                                          <p:attrName>ppt_h</p:attrName>
                                        </p:attrNameLst>
                                      </p:cBhvr>
                                      <p:tavLst>
                                        <p:tav tm="0">
                                          <p:val>
                                            <p:fltVal val="0"/>
                                          </p:val>
                                        </p:tav>
                                        <p:tav tm="100000">
                                          <p:val>
                                            <p:strVal val="#ppt_h"/>
                                          </p:val>
                                        </p:tav>
                                      </p:tavLst>
                                    </p:anim>
                                    <p:animEffect transition="in" filter="fade">
                                      <p:cBhvr>
                                        <p:cTn id="51" dur="500"/>
                                        <p:tgtEl>
                                          <p:spTgt spid="5">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5">
                                            <p:txEl>
                                              <p:pRg st="8" end="8"/>
                                            </p:txEl>
                                          </p:spTgt>
                                        </p:tgtEl>
                                        <p:attrNameLst>
                                          <p:attrName>style.visibility</p:attrName>
                                        </p:attrNameLst>
                                      </p:cBhvr>
                                      <p:to>
                                        <p:strVal val="visible"/>
                                      </p:to>
                                    </p:set>
                                    <p:anim calcmode="lin" valueType="num">
                                      <p:cBhvr>
                                        <p:cTn id="56" dur="500" fill="hold"/>
                                        <p:tgtEl>
                                          <p:spTgt spid="5">
                                            <p:txEl>
                                              <p:pRg st="8" end="8"/>
                                            </p:txEl>
                                          </p:spTgt>
                                        </p:tgtEl>
                                        <p:attrNameLst>
                                          <p:attrName>ppt_w</p:attrName>
                                        </p:attrNameLst>
                                      </p:cBhvr>
                                      <p:tavLst>
                                        <p:tav tm="0">
                                          <p:val>
                                            <p:fltVal val="0"/>
                                          </p:val>
                                        </p:tav>
                                        <p:tav tm="100000">
                                          <p:val>
                                            <p:strVal val="#ppt_w"/>
                                          </p:val>
                                        </p:tav>
                                      </p:tavLst>
                                    </p:anim>
                                    <p:anim calcmode="lin" valueType="num">
                                      <p:cBhvr>
                                        <p:cTn id="57" dur="500" fill="hold"/>
                                        <p:tgtEl>
                                          <p:spTgt spid="5">
                                            <p:txEl>
                                              <p:pRg st="8" end="8"/>
                                            </p:txEl>
                                          </p:spTgt>
                                        </p:tgtEl>
                                        <p:attrNameLst>
                                          <p:attrName>ppt_h</p:attrName>
                                        </p:attrNameLst>
                                      </p:cBhvr>
                                      <p:tavLst>
                                        <p:tav tm="0">
                                          <p:val>
                                            <p:fltVal val="0"/>
                                          </p:val>
                                        </p:tav>
                                        <p:tav tm="100000">
                                          <p:val>
                                            <p:strVal val="#ppt_h"/>
                                          </p:val>
                                        </p:tav>
                                      </p:tavLst>
                                    </p:anim>
                                    <p:animEffect transition="in" filter="fade">
                                      <p:cBhvr>
                                        <p:cTn id="5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395536" y="116632"/>
            <a:ext cx="8229600" cy="1143000"/>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ja-JP" altLang="en-US" dirty="0"/>
              <a:t>２</a:t>
            </a:r>
            <a:r>
              <a:rPr kumimoji="1" lang="ja-JP" altLang="en-US" dirty="0" smtClean="0"/>
              <a:t>．消費行動分析の３つのアプローチ</a:t>
            </a:r>
            <a:endParaRPr kumimoji="1" lang="ja-JP" altLang="en-US" dirty="0"/>
          </a:p>
        </p:txBody>
      </p:sp>
      <p:sp>
        <p:nvSpPr>
          <p:cNvPr id="2" name="コンテンツ プレースホルダー 1"/>
          <p:cNvSpPr>
            <a:spLocks noGrp="1"/>
          </p:cNvSpPr>
          <p:nvPr>
            <p:ph idx="1"/>
          </p:nvPr>
        </p:nvSpPr>
        <p:spPr>
          <a:xfrm>
            <a:off x="467544" y="1340768"/>
            <a:ext cx="8676456" cy="4968552"/>
          </a:xfrm>
        </p:spPr>
        <p:style>
          <a:lnRef idx="2">
            <a:schemeClr val="accent2"/>
          </a:lnRef>
          <a:fillRef idx="1">
            <a:schemeClr val="lt1"/>
          </a:fillRef>
          <a:effectRef idx="0">
            <a:schemeClr val="accent2"/>
          </a:effectRef>
          <a:fontRef idx="minor">
            <a:schemeClr val="dk1"/>
          </a:fontRef>
        </p:style>
        <p:txBody>
          <a:bodyPr>
            <a:normAutofit fontScale="47500" lnSpcReduction="20000"/>
          </a:bodyPr>
          <a:lstStyle/>
          <a:p>
            <a:r>
              <a:rPr kumimoji="1" lang="ja-JP" altLang="en-US" b="1" dirty="0" smtClean="0"/>
              <a:t>家族の生活構造・生活意識の特徴と消費行動</a:t>
            </a:r>
            <a:endParaRPr kumimoji="1" lang="en-US" altLang="ja-JP" b="1" dirty="0" smtClean="0"/>
          </a:p>
          <a:p>
            <a:pPr marL="109728" indent="0">
              <a:buNone/>
            </a:pPr>
            <a:endParaRPr kumimoji="1" lang="en-US" altLang="ja-JP" dirty="0" smtClean="0"/>
          </a:p>
          <a:p>
            <a:pPr marL="109728" indent="0">
              <a:buNone/>
            </a:pPr>
            <a:r>
              <a:rPr lang="ja-JP" altLang="en-US" dirty="0" smtClean="0"/>
              <a:t>（１）ライフサイクル・アプローチ</a:t>
            </a:r>
            <a:endParaRPr lang="en-US" altLang="ja-JP" dirty="0" smtClean="0"/>
          </a:p>
          <a:p>
            <a:pPr marL="109728" indent="0">
              <a:buNone/>
            </a:pPr>
            <a:r>
              <a:rPr lang="ja-JP" altLang="en-US" dirty="0" smtClean="0"/>
              <a:t>　→　家族の</a:t>
            </a:r>
            <a:r>
              <a:rPr lang="ja-JP" altLang="en-US" dirty="0" smtClean="0"/>
              <a:t>形成</a:t>
            </a:r>
            <a:r>
              <a:rPr lang="en-US" altLang="en-US" dirty="0"/>
              <a:t>-</a:t>
            </a:r>
            <a:r>
              <a:rPr lang="ja-JP" altLang="en-US" dirty="0" smtClean="0"/>
              <a:t>発展</a:t>
            </a:r>
            <a:r>
              <a:rPr lang="en-US" altLang="en-US" dirty="0"/>
              <a:t>-</a:t>
            </a:r>
            <a:r>
              <a:rPr lang="ja-JP" altLang="en-US" dirty="0" smtClean="0"/>
              <a:t>衰退</a:t>
            </a:r>
            <a:r>
              <a:rPr lang="en-US" altLang="en-US" dirty="0" err="1"/>
              <a:t>-</a:t>
            </a:r>
            <a:r>
              <a:rPr lang="ja-JP" altLang="en-US" dirty="0" smtClean="0"/>
              <a:t>消滅</a:t>
            </a:r>
            <a:r>
              <a:rPr lang="ja-JP" altLang="en-US" dirty="0" smtClean="0"/>
              <a:t>という規則的周期の各段階における</a:t>
            </a:r>
            <a:endParaRPr lang="en-US" altLang="ja-JP" dirty="0" smtClean="0"/>
          </a:p>
          <a:p>
            <a:pPr marL="109728" indent="0">
              <a:buNone/>
            </a:pPr>
            <a:r>
              <a:rPr lang="ja-JP" altLang="en-US" dirty="0"/>
              <a:t>　</a:t>
            </a:r>
            <a:r>
              <a:rPr lang="ja-JP" altLang="en-US" dirty="0" smtClean="0"/>
              <a:t>　　　　　　　　　　　　　　　　　　　　　　　　　　　　　　　　生活行動や消費行動を分析対象</a:t>
            </a:r>
            <a:endParaRPr lang="en-US" altLang="ja-JP" dirty="0" smtClean="0"/>
          </a:p>
          <a:p>
            <a:pPr marL="109728" indent="0">
              <a:buNone/>
            </a:pPr>
            <a:endParaRPr lang="en-US" altLang="ja-JP" dirty="0" smtClean="0"/>
          </a:p>
          <a:p>
            <a:pPr marL="109728" indent="0">
              <a:buNone/>
            </a:pPr>
            <a:r>
              <a:rPr lang="ja-JP" altLang="en-US" dirty="0"/>
              <a:t>（２</a:t>
            </a:r>
            <a:r>
              <a:rPr lang="ja-JP" altLang="en-US" dirty="0" smtClean="0"/>
              <a:t>）ライフスタイル・アプローチ</a:t>
            </a:r>
            <a:endParaRPr lang="en-US" altLang="ja-JP" dirty="0" smtClean="0"/>
          </a:p>
          <a:p>
            <a:pPr marL="109728" indent="0">
              <a:buNone/>
            </a:pPr>
            <a:r>
              <a:rPr lang="ja-JP" altLang="en-US" dirty="0" smtClean="0"/>
              <a:t>　→　人々の生活の仕方、価値意識を反映したお金の使い方、選択する財やサービス、</a:t>
            </a:r>
            <a:endParaRPr lang="en-US" altLang="ja-JP" dirty="0" smtClean="0"/>
          </a:p>
          <a:p>
            <a:pPr marL="109728" indent="0">
              <a:buNone/>
            </a:pPr>
            <a:r>
              <a:rPr lang="ja-JP" altLang="en-US" dirty="0"/>
              <a:t>　</a:t>
            </a:r>
            <a:r>
              <a:rPr lang="ja-JP" altLang="en-US" dirty="0" smtClean="0"/>
              <a:t>　　　行動の組み合わせの型（パターン）</a:t>
            </a:r>
            <a:endParaRPr lang="en-US" altLang="ja-JP" dirty="0" smtClean="0"/>
          </a:p>
          <a:p>
            <a:pPr marL="109728" indent="0">
              <a:buNone/>
            </a:pPr>
            <a:r>
              <a:rPr lang="ja-JP" altLang="en-US" dirty="0" smtClean="0"/>
              <a:t>　→　代表的手法：①</a:t>
            </a:r>
            <a:r>
              <a:rPr lang="en-US" altLang="ja-JP" dirty="0" smtClean="0"/>
              <a:t>AIO</a:t>
            </a:r>
            <a:r>
              <a:rPr lang="ja-JP" altLang="en-US" dirty="0" smtClean="0"/>
              <a:t>アプローチ：</a:t>
            </a:r>
            <a:r>
              <a:rPr lang="en-US" altLang="ja-JP" dirty="0" smtClean="0"/>
              <a:t>Activities</a:t>
            </a:r>
            <a:r>
              <a:rPr lang="ja-JP" altLang="en-US" dirty="0" smtClean="0"/>
              <a:t>（活動）、</a:t>
            </a:r>
            <a:r>
              <a:rPr lang="en-US" altLang="ja-JP" dirty="0" smtClean="0"/>
              <a:t>Interests</a:t>
            </a:r>
            <a:r>
              <a:rPr lang="ja-JP" altLang="en-US" dirty="0" smtClean="0"/>
              <a:t>（関心）、</a:t>
            </a:r>
            <a:r>
              <a:rPr lang="en-US" altLang="ja-JP" dirty="0" smtClean="0"/>
              <a:t>Opinions</a:t>
            </a:r>
            <a:r>
              <a:rPr lang="ja-JP" altLang="en-US" dirty="0" smtClean="0"/>
              <a:t>（意見）</a:t>
            </a:r>
            <a:r>
              <a:rPr lang="en-US" altLang="ja-JP" dirty="0" smtClean="0"/>
              <a:t>		</a:t>
            </a:r>
            <a:r>
              <a:rPr lang="ja-JP" altLang="en-US" dirty="0" smtClean="0"/>
              <a:t>の３つの側面について質問することで測定</a:t>
            </a:r>
            <a:endParaRPr lang="en-US" altLang="ja-JP" dirty="0" smtClean="0"/>
          </a:p>
          <a:p>
            <a:pPr marL="109728" indent="0">
              <a:buNone/>
            </a:pPr>
            <a:r>
              <a:rPr lang="en-US" altLang="ja-JP" dirty="0" smtClean="0"/>
              <a:t>	</a:t>
            </a:r>
            <a:r>
              <a:rPr lang="ja-JP" altLang="en-US" dirty="0" smtClean="0"/>
              <a:t>　　　　　　②</a:t>
            </a:r>
            <a:r>
              <a:rPr lang="en-US" altLang="ja-JP" dirty="0" smtClean="0"/>
              <a:t>VALS</a:t>
            </a:r>
            <a:r>
              <a:rPr lang="ja-JP" altLang="en-US" dirty="0" smtClean="0"/>
              <a:t>（</a:t>
            </a:r>
            <a:r>
              <a:rPr lang="en-US" altLang="ja-JP" dirty="0" smtClean="0"/>
              <a:t>Values</a:t>
            </a:r>
            <a:r>
              <a:rPr lang="ja-JP" altLang="en-US" dirty="0" smtClean="0"/>
              <a:t>　</a:t>
            </a:r>
            <a:r>
              <a:rPr lang="en-US" altLang="ja-JP" dirty="0" smtClean="0"/>
              <a:t>and</a:t>
            </a:r>
            <a:r>
              <a:rPr lang="ja-JP" altLang="en-US" dirty="0" smtClean="0"/>
              <a:t>　</a:t>
            </a:r>
            <a:r>
              <a:rPr lang="en-US" altLang="ja-JP" dirty="0" smtClean="0"/>
              <a:t>Lifestyles</a:t>
            </a:r>
            <a:r>
              <a:rPr lang="ja-JP" altLang="en-US" dirty="0" smtClean="0"/>
              <a:t>）：約８００問の価値やライフスタイル、　　　　</a:t>
            </a:r>
            <a:r>
              <a:rPr lang="en-US" altLang="ja-JP" dirty="0" smtClean="0"/>
              <a:t>		</a:t>
            </a:r>
            <a:r>
              <a:rPr lang="ja-JP" altLang="en-US" dirty="0" smtClean="0"/>
              <a:t>消費行動に関する質問項目を用いた価値類型の抽出</a:t>
            </a:r>
            <a:endParaRPr lang="en-US" altLang="ja-JP" dirty="0" smtClean="0"/>
          </a:p>
          <a:p>
            <a:pPr marL="109728" indent="0">
              <a:buNone/>
            </a:pPr>
            <a:r>
              <a:rPr lang="ja-JP" altLang="en-US" dirty="0" smtClean="0"/>
              <a:t>　　　　　　　　　　　③</a:t>
            </a:r>
            <a:r>
              <a:rPr lang="en-US" altLang="ja-JP" dirty="0" smtClean="0"/>
              <a:t>LOV</a:t>
            </a:r>
            <a:r>
              <a:rPr lang="ja-JP" altLang="en-US" dirty="0" smtClean="0"/>
              <a:t>（</a:t>
            </a:r>
            <a:r>
              <a:rPr lang="en-US" altLang="ja-JP" dirty="0" smtClean="0"/>
              <a:t>List</a:t>
            </a:r>
            <a:r>
              <a:rPr lang="ja-JP" altLang="en-US" dirty="0"/>
              <a:t> </a:t>
            </a:r>
            <a:r>
              <a:rPr lang="en-US" altLang="ja-JP" dirty="0" smtClean="0"/>
              <a:t>of  Values</a:t>
            </a:r>
            <a:r>
              <a:rPr lang="ja-JP" altLang="en-US" dirty="0" smtClean="0"/>
              <a:t>）：９つの価値意識項目を提示し、価値意識を測定</a:t>
            </a:r>
            <a:endParaRPr lang="en-US" altLang="ja-JP" dirty="0" smtClean="0"/>
          </a:p>
          <a:p>
            <a:pPr marL="109728" indent="0">
              <a:buNone/>
            </a:pPr>
            <a:endParaRPr lang="en-US" altLang="ja-JP" dirty="0" smtClean="0"/>
          </a:p>
          <a:p>
            <a:pPr marL="109728" indent="0">
              <a:buNone/>
            </a:pPr>
            <a:r>
              <a:rPr lang="ja-JP" altLang="en-US" dirty="0" smtClean="0"/>
              <a:t>（</a:t>
            </a:r>
            <a:r>
              <a:rPr lang="ja-JP" altLang="en-US" dirty="0"/>
              <a:t>３</a:t>
            </a:r>
            <a:r>
              <a:rPr lang="ja-JP" altLang="en-US" dirty="0" smtClean="0"/>
              <a:t>）ライフコース・アプローチ</a:t>
            </a:r>
            <a:endParaRPr lang="en-US" altLang="ja-JP" dirty="0" smtClean="0"/>
          </a:p>
          <a:p>
            <a:pPr marL="109728" indent="0">
              <a:buNone/>
            </a:pPr>
            <a:r>
              <a:rPr lang="ja-JP" altLang="en-US" dirty="0" smtClean="0"/>
              <a:t>　→　個人の生き方（人生）の選択と社会変動を結びつける分析視点、「家族の個人化」が</a:t>
            </a:r>
            <a:endParaRPr lang="en-US" altLang="ja-JP" dirty="0" smtClean="0"/>
          </a:p>
          <a:p>
            <a:pPr marL="109728" indent="0">
              <a:buNone/>
            </a:pPr>
            <a:r>
              <a:rPr lang="ja-JP" altLang="en-US" dirty="0"/>
              <a:t>　</a:t>
            </a:r>
            <a:r>
              <a:rPr lang="ja-JP" altLang="en-US" dirty="0" smtClean="0"/>
              <a:t>　　　進む現代社会に適した分析</a:t>
            </a:r>
            <a:r>
              <a:rPr lang="ja-JP" altLang="en-US" dirty="0" smtClean="0"/>
              <a:t>視点</a:t>
            </a:r>
            <a:endParaRPr lang="en-US" altLang="ja-JP" dirty="0" smtClean="0"/>
          </a:p>
          <a:p>
            <a:pPr marL="109728" indent="0">
              <a:buNone/>
            </a:pPr>
            <a:endParaRPr lang="en-US" altLang="ja-JP" dirty="0" smtClean="0"/>
          </a:p>
          <a:p>
            <a:pPr marL="109728" indent="0">
              <a:buNone/>
            </a:pPr>
            <a:endParaRPr lang="en-US" altLang="ja-JP" dirty="0"/>
          </a:p>
          <a:p>
            <a:pPr marL="109728" indent="0">
              <a:buNone/>
            </a:pPr>
            <a:endParaRPr lang="en-US" altLang="ja-JP" dirty="0" smtClean="0">
              <a:solidFill>
                <a:srgbClr val="FF0000"/>
              </a:solidFill>
            </a:endParaRPr>
          </a:p>
          <a:p>
            <a:pPr marL="109728" indent="0">
              <a:buNone/>
            </a:pPr>
            <a:endParaRPr kumimoji="1" lang="en-US" altLang="ja-JP" dirty="0">
              <a:solidFill>
                <a:srgbClr val="FF0000"/>
              </a:solidFill>
            </a:endParaRPr>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8</a:t>
            </a:fld>
            <a:endParaRPr kumimoji="1" lang="ja-JP" altLang="en-US"/>
          </a:p>
        </p:txBody>
      </p:sp>
      <p:sp>
        <p:nvSpPr>
          <p:cNvPr id="6" name="テキスト ボックス 5"/>
          <p:cNvSpPr txBox="1"/>
          <p:nvPr/>
        </p:nvSpPr>
        <p:spPr>
          <a:xfrm>
            <a:off x="470042" y="5661248"/>
            <a:ext cx="8676456" cy="1015663"/>
          </a:xfrm>
          <a:prstGeom prst="rect">
            <a:avLst/>
          </a:prstGeom>
          <a:noFill/>
        </p:spPr>
        <p:txBody>
          <a:bodyPr wrap="square" rtlCol="0">
            <a:spAutoFit/>
          </a:bodyPr>
          <a:lstStyle/>
          <a:p>
            <a:r>
              <a:rPr lang="ja-JP" altLang="en-US" sz="1200" dirty="0" smtClean="0"/>
              <a:t>ライフコース</a:t>
            </a:r>
            <a:r>
              <a:rPr lang="ja-JP" altLang="en-US" sz="1200" dirty="0"/>
              <a:t>とは、個人の人生の道筋のことであり、ライフイベントごとの選択結果により多様化を生じさせるとされています。</a:t>
            </a:r>
          </a:p>
          <a:p>
            <a:r>
              <a:rPr lang="ja-JP" altLang="en-US" sz="1200" dirty="0"/>
              <a:t>殊に近年は価値観の多様化などにより、ライフコースも多様化しており</a:t>
            </a:r>
          </a:p>
          <a:p>
            <a:r>
              <a:rPr lang="ja-JP" altLang="en-US" sz="1200" dirty="0"/>
              <a:t>過去問では、</a:t>
            </a:r>
          </a:p>
          <a:p>
            <a:r>
              <a:rPr lang="ja-JP" altLang="en-US" sz="1200" dirty="0"/>
              <a:t>「選択の多様化によって社会人教育や婚活など新たな消費機会が生まれる」</a:t>
            </a:r>
          </a:p>
          <a:p>
            <a:r>
              <a:rPr lang="ja-JP" altLang="en-US" sz="1200" dirty="0"/>
              <a:t>など、消費行動に影響を及ぼすものとして記述されています。</a:t>
            </a:r>
            <a:endParaRPr kumimoji="1" lang="ja-JP" altLang="en-US" sz="1200" dirty="0"/>
          </a:p>
        </p:txBody>
      </p:sp>
    </p:spTree>
    <p:extLst>
      <p:ext uri="{BB962C8B-B14F-4D97-AF65-F5344CB8AC3E}">
        <p14:creationId xmlns:p14="http://schemas.microsoft.com/office/powerpoint/2010/main" val="640878362"/>
      </p:ext>
    </p:extLst>
  </p:cSld>
  <p:clrMapOvr>
    <a:masterClrMapping/>
  </p:clrMapOvr>
  <p:transition xmlns:p14="http://schemas.microsoft.com/office/powerpoint/2010/main" spd="slow">
    <p:pull/>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1000"/>
                                        <p:tgtEl>
                                          <p:spTgt spid="2">
                                            <p:txEl>
                                              <p:pRg st="4" end="4"/>
                                            </p:txEl>
                                          </p:spTgt>
                                        </p:tgtEl>
                                      </p:cBhvr>
                                    </p:animEffect>
                                    <p:anim calcmode="lin" valueType="num">
                                      <p:cBhvr>
                                        <p:cTn id="2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fade">
                                      <p:cBhvr>
                                        <p:cTn id="26" dur="1000"/>
                                        <p:tgtEl>
                                          <p:spTgt spid="2">
                                            <p:txEl>
                                              <p:pRg st="6" end="6"/>
                                            </p:txEl>
                                          </p:spTgt>
                                        </p:tgtEl>
                                      </p:cBhvr>
                                    </p:animEffect>
                                    <p:anim calcmode="lin" valueType="num">
                                      <p:cBhvr>
                                        <p:cTn id="2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fade">
                                      <p:cBhvr>
                                        <p:cTn id="33" dur="1000"/>
                                        <p:tgtEl>
                                          <p:spTgt spid="2">
                                            <p:txEl>
                                              <p:pRg st="7" end="7"/>
                                            </p:txEl>
                                          </p:spTgt>
                                        </p:tgtEl>
                                      </p:cBhvr>
                                    </p:animEffect>
                                    <p:anim calcmode="lin" valueType="num">
                                      <p:cBhvr>
                                        <p:cTn id="3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Effect transition="in" filter="fade">
                                      <p:cBhvr>
                                        <p:cTn id="40" dur="1000"/>
                                        <p:tgtEl>
                                          <p:spTgt spid="2">
                                            <p:txEl>
                                              <p:pRg st="8" end="8"/>
                                            </p:txEl>
                                          </p:spTgt>
                                        </p:tgtEl>
                                      </p:cBhvr>
                                    </p:animEffect>
                                    <p:anim calcmode="lin" valueType="num">
                                      <p:cBhvr>
                                        <p:cTn id="41"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fade">
                                      <p:cBhvr>
                                        <p:cTn id="47" dur="1000"/>
                                        <p:tgtEl>
                                          <p:spTgt spid="2">
                                            <p:txEl>
                                              <p:pRg st="9" end="9"/>
                                            </p:txEl>
                                          </p:spTgt>
                                        </p:tgtEl>
                                      </p:cBhvr>
                                    </p:animEffect>
                                    <p:anim calcmode="lin" valueType="num">
                                      <p:cBhvr>
                                        <p:cTn id="48"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
                                            <p:txEl>
                                              <p:pRg st="10" end="10"/>
                                            </p:txEl>
                                          </p:spTgt>
                                        </p:tgtEl>
                                        <p:attrNameLst>
                                          <p:attrName>style.visibility</p:attrName>
                                        </p:attrNameLst>
                                      </p:cBhvr>
                                      <p:to>
                                        <p:strVal val="visible"/>
                                      </p:to>
                                    </p:set>
                                    <p:animEffect transition="in" filter="fade">
                                      <p:cBhvr>
                                        <p:cTn id="54" dur="1000"/>
                                        <p:tgtEl>
                                          <p:spTgt spid="2">
                                            <p:txEl>
                                              <p:pRg st="10" end="10"/>
                                            </p:txEl>
                                          </p:spTgt>
                                        </p:tgtEl>
                                      </p:cBhvr>
                                    </p:animEffect>
                                    <p:anim calcmode="lin" valueType="num">
                                      <p:cBhvr>
                                        <p:cTn id="55"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2">
                                            <p:txEl>
                                              <p:pRg st="11" end="11"/>
                                            </p:txEl>
                                          </p:spTgt>
                                        </p:tgtEl>
                                        <p:attrNameLst>
                                          <p:attrName>style.visibility</p:attrName>
                                        </p:attrNameLst>
                                      </p:cBhvr>
                                      <p:to>
                                        <p:strVal val="visible"/>
                                      </p:to>
                                    </p:set>
                                    <p:animEffect transition="in" filter="fade">
                                      <p:cBhvr>
                                        <p:cTn id="61" dur="1000"/>
                                        <p:tgtEl>
                                          <p:spTgt spid="2">
                                            <p:txEl>
                                              <p:pRg st="11" end="11"/>
                                            </p:txEl>
                                          </p:spTgt>
                                        </p:tgtEl>
                                      </p:cBhvr>
                                    </p:animEffect>
                                    <p:anim calcmode="lin" valueType="num">
                                      <p:cBhvr>
                                        <p:cTn id="62"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63"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2">
                                            <p:txEl>
                                              <p:pRg st="13" end="13"/>
                                            </p:txEl>
                                          </p:spTgt>
                                        </p:tgtEl>
                                        <p:attrNameLst>
                                          <p:attrName>style.visibility</p:attrName>
                                        </p:attrNameLst>
                                      </p:cBhvr>
                                      <p:to>
                                        <p:strVal val="visible"/>
                                      </p:to>
                                    </p:set>
                                    <p:animEffect transition="in" filter="fade">
                                      <p:cBhvr>
                                        <p:cTn id="68" dur="1000"/>
                                        <p:tgtEl>
                                          <p:spTgt spid="2">
                                            <p:txEl>
                                              <p:pRg st="13" end="13"/>
                                            </p:txEl>
                                          </p:spTgt>
                                        </p:tgtEl>
                                      </p:cBhvr>
                                    </p:animEffect>
                                    <p:anim calcmode="lin" valueType="num">
                                      <p:cBhvr>
                                        <p:cTn id="69"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70"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2">
                                            <p:txEl>
                                              <p:pRg st="14" end="14"/>
                                            </p:txEl>
                                          </p:spTgt>
                                        </p:tgtEl>
                                        <p:attrNameLst>
                                          <p:attrName>style.visibility</p:attrName>
                                        </p:attrNameLst>
                                      </p:cBhvr>
                                      <p:to>
                                        <p:strVal val="visible"/>
                                      </p:to>
                                    </p:set>
                                    <p:animEffect transition="in" filter="fade">
                                      <p:cBhvr>
                                        <p:cTn id="75" dur="1000"/>
                                        <p:tgtEl>
                                          <p:spTgt spid="2">
                                            <p:txEl>
                                              <p:pRg st="14" end="14"/>
                                            </p:txEl>
                                          </p:spTgt>
                                        </p:tgtEl>
                                      </p:cBhvr>
                                    </p:animEffect>
                                    <p:anim calcmode="lin" valueType="num">
                                      <p:cBhvr>
                                        <p:cTn id="76"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77" dur="1000" fill="hold"/>
                                        <p:tgtEl>
                                          <p:spTgt spid="2">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2">
                                            <p:txEl>
                                              <p:pRg st="15" end="15"/>
                                            </p:txEl>
                                          </p:spTgt>
                                        </p:tgtEl>
                                        <p:attrNameLst>
                                          <p:attrName>style.visibility</p:attrName>
                                        </p:attrNameLst>
                                      </p:cBhvr>
                                      <p:to>
                                        <p:strVal val="visible"/>
                                      </p:to>
                                    </p:set>
                                    <p:animEffect transition="in" filter="fade">
                                      <p:cBhvr>
                                        <p:cTn id="82" dur="1000"/>
                                        <p:tgtEl>
                                          <p:spTgt spid="2">
                                            <p:txEl>
                                              <p:pRg st="15" end="15"/>
                                            </p:txEl>
                                          </p:spTgt>
                                        </p:tgtEl>
                                      </p:cBhvr>
                                    </p:animEffect>
                                    <p:anim calcmode="lin" valueType="num">
                                      <p:cBhvr>
                                        <p:cTn id="83" dur="1000" fill="hold"/>
                                        <p:tgtEl>
                                          <p:spTgt spid="2">
                                            <p:txEl>
                                              <p:pRg st="15" end="15"/>
                                            </p:txEl>
                                          </p:spTgt>
                                        </p:tgtEl>
                                        <p:attrNameLst>
                                          <p:attrName>ppt_x</p:attrName>
                                        </p:attrNameLst>
                                      </p:cBhvr>
                                      <p:tavLst>
                                        <p:tav tm="0">
                                          <p:val>
                                            <p:strVal val="#ppt_x"/>
                                          </p:val>
                                        </p:tav>
                                        <p:tav tm="100000">
                                          <p:val>
                                            <p:strVal val="#ppt_x"/>
                                          </p:val>
                                        </p:tav>
                                      </p:tavLst>
                                    </p:anim>
                                    <p:anim calcmode="lin" valueType="num">
                                      <p:cBhvr>
                                        <p:cTn id="84" dur="1000" fill="hold"/>
                                        <p:tgtEl>
                                          <p:spTgt spid="2">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467544" y="947"/>
            <a:ext cx="7772400" cy="1829761"/>
          </a:xfrm>
        </p:spPr>
        <p:txBody>
          <a:bodyPr>
            <a:normAutofit/>
          </a:bodyPr>
          <a:lstStyle/>
          <a:p>
            <a:r>
              <a:rPr kumimoji="1" lang="ja-JP" altLang="en-US" sz="4400" dirty="0" smtClean="0">
                <a:solidFill>
                  <a:schemeClr val="tx1"/>
                </a:solidFill>
              </a:rPr>
              <a:t>本日の確認事項２</a:t>
            </a:r>
            <a:r>
              <a:rPr kumimoji="1" lang="en-US" altLang="ja-JP" sz="4400" dirty="0" smtClean="0">
                <a:solidFill>
                  <a:schemeClr val="tx1"/>
                </a:solidFill>
              </a:rPr>
              <a:t/>
            </a:r>
            <a:br>
              <a:rPr kumimoji="1" lang="en-US" altLang="ja-JP" sz="4400" dirty="0" smtClean="0">
                <a:solidFill>
                  <a:schemeClr val="tx1"/>
                </a:solidFill>
              </a:rPr>
            </a:br>
            <a:r>
              <a:rPr lang="ja-JP" altLang="en-US" sz="3600" dirty="0" smtClean="0">
                <a:solidFill>
                  <a:srgbClr val="00B050"/>
                </a:solidFill>
              </a:rPr>
              <a:t>グループで</a:t>
            </a:r>
            <a:r>
              <a:rPr lang="ja-JP" altLang="en-US" sz="3600" dirty="0">
                <a:solidFill>
                  <a:srgbClr val="00B050"/>
                </a:solidFill>
              </a:rPr>
              <a:t>確認</a:t>
            </a:r>
            <a:r>
              <a:rPr lang="ja-JP" altLang="en-US" sz="3600" dirty="0" smtClean="0">
                <a:solidFill>
                  <a:srgbClr val="00B050"/>
                </a:solidFill>
              </a:rPr>
              <a:t>し合おう</a:t>
            </a:r>
            <a:r>
              <a:rPr lang="ja-JP" altLang="en-US" sz="3600" dirty="0">
                <a:solidFill>
                  <a:srgbClr val="00B050"/>
                </a:solidFill>
              </a:rPr>
              <a:t>！</a:t>
            </a:r>
            <a:endParaRPr kumimoji="1" lang="ja-JP" altLang="en-US" sz="3600" dirty="0">
              <a:solidFill>
                <a:srgbClr val="00B050"/>
              </a:solidFill>
            </a:endParaRPr>
          </a:p>
        </p:txBody>
      </p:sp>
      <p:sp>
        <p:nvSpPr>
          <p:cNvPr id="5" name="サブタイトル 4"/>
          <p:cNvSpPr>
            <a:spLocks noGrp="1"/>
          </p:cNvSpPr>
          <p:nvPr>
            <p:ph type="subTitle" idx="1"/>
          </p:nvPr>
        </p:nvSpPr>
        <p:spPr>
          <a:xfrm>
            <a:off x="179512" y="2852936"/>
            <a:ext cx="8568951" cy="3096344"/>
          </a:xfrm>
        </p:spPr>
        <p:txBody>
          <a:bodyPr>
            <a:noAutofit/>
          </a:bodyPr>
          <a:lstStyle/>
          <a:p>
            <a:r>
              <a:rPr lang="ja-JP" altLang="en-US" sz="3200" dirty="0"/>
              <a:t>＊</a:t>
            </a:r>
            <a:r>
              <a:rPr lang="ja-JP" altLang="en-US" sz="3200" dirty="0" smtClean="0"/>
              <a:t>消費行動分析の３つのアプローチ方法</a:t>
            </a:r>
            <a:endParaRPr lang="en-US" altLang="ja-JP" sz="3200" dirty="0" smtClean="0"/>
          </a:p>
          <a:p>
            <a:r>
              <a:rPr lang="ja-JP" altLang="en-US" sz="3200" dirty="0" smtClean="0"/>
              <a:t>を列挙し、概要を説明しよう！</a:t>
            </a:r>
            <a:endParaRPr lang="en-US" altLang="ja-JP" sz="3200" dirty="0" smtClean="0"/>
          </a:p>
          <a:p>
            <a:endParaRPr lang="en-US" altLang="ja-JP" sz="3200" dirty="0"/>
          </a:p>
          <a:p>
            <a:endParaRPr lang="en-US" altLang="ja-JP" sz="2400" dirty="0" smtClean="0"/>
          </a:p>
          <a:p>
            <a:endParaRPr kumimoji="1" lang="en-US" altLang="ja-JP" sz="2400" dirty="0" smtClean="0"/>
          </a:p>
          <a:p>
            <a:endParaRPr lang="en-US" altLang="ja-JP" sz="2400" dirty="0" smtClean="0"/>
          </a:p>
        </p:txBody>
      </p:sp>
      <p:sp>
        <p:nvSpPr>
          <p:cNvPr id="3" name="スライド番号プレースホルダー 2"/>
          <p:cNvSpPr>
            <a:spLocks noGrp="1"/>
          </p:cNvSpPr>
          <p:nvPr>
            <p:ph type="sldNum" sz="quarter" idx="12"/>
          </p:nvPr>
        </p:nvSpPr>
        <p:spPr/>
        <p:txBody>
          <a:bodyPr/>
          <a:lstStyle/>
          <a:p>
            <a:fld id="{DFBB1A20-799E-4FB2-B7C5-C014E91C0628}" type="slidenum">
              <a:rPr kumimoji="1" lang="ja-JP" altLang="en-US" smtClean="0"/>
              <a:t>9</a:t>
            </a:fld>
            <a:endParaRPr kumimoji="1" lang="ja-JP" altLang="en-US"/>
          </a:p>
        </p:txBody>
      </p:sp>
    </p:spTree>
    <p:extLst>
      <p:ext uri="{BB962C8B-B14F-4D97-AF65-F5344CB8AC3E}">
        <p14:creationId xmlns:p14="http://schemas.microsoft.com/office/powerpoint/2010/main" val="43731547"/>
      </p:ext>
    </p:extLst>
  </p:cSld>
  <p:clrMapOvr>
    <a:masterClrMapping/>
  </p:clrMapOvr>
  <p:transition xmlns:p14="http://schemas.microsoft.com/office/powerpoint/2010/main" spd="slow">
    <p:pull/>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344</TotalTime>
  <Words>660</Words>
  <Application>Microsoft Macintosh PowerPoint</Application>
  <PresentationFormat>画面に合わせる (4:3)</PresentationFormat>
  <Paragraphs>204</Paragraphs>
  <Slides>13</Slides>
  <Notes>0</Notes>
  <HiddenSlides>0</HiddenSlides>
  <MMClips>0</MMClips>
  <ScaleCrop>false</ScaleCrop>
  <HeadingPairs>
    <vt:vector size="4" baseType="variant">
      <vt:variant>
        <vt:lpstr>テーマ</vt:lpstr>
      </vt:variant>
      <vt:variant>
        <vt:i4>1</vt:i4>
      </vt:variant>
      <vt:variant>
        <vt:lpstr>スライド タイトル</vt:lpstr>
      </vt:variant>
      <vt:variant>
        <vt:i4>13</vt:i4>
      </vt:variant>
    </vt:vector>
  </HeadingPairs>
  <TitlesOfParts>
    <vt:vector size="14" baseType="lpstr">
      <vt:lpstr>ホワイト</vt:lpstr>
      <vt:lpstr>６月１日までの宿題 グループで各自のものを紹介し発表してもらいます！</vt:lpstr>
      <vt:lpstr>PowerPoint プレゼンテーション</vt:lpstr>
      <vt:lpstr>５月１８～２５日のレビュー</vt:lpstr>
      <vt:lpstr>第６回：５月２５日・６月１日 第４章 消費行動と消費パターンの分析</vt:lpstr>
      <vt:lpstr>１．生活資源配分と消費行動</vt:lpstr>
      <vt:lpstr>１．生活資源配分と消費行動</vt:lpstr>
      <vt:lpstr>本日の確認事項１ 各自で入れてみよう！</vt:lpstr>
      <vt:lpstr>２．消費行動分析の３つのアプローチ</vt:lpstr>
      <vt:lpstr>本日の確認事項２ グループで確認し合おう！</vt:lpstr>
      <vt:lpstr>３．消費様式の選択メカニズム</vt:lpstr>
      <vt:lpstr>本日の確認事項３ 各自で入れてみよう！</vt:lpstr>
      <vt:lpstr>５月２１日・６月１日のレビュー</vt:lpstr>
      <vt:lpstr>６月８日までの宿題 グループで各自のものを紹介し発表してもらいます！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渡邊 隆之</dc:creator>
  <cp:lastModifiedBy>志乃ノ眼</cp:lastModifiedBy>
  <cp:revision>21</cp:revision>
  <dcterms:created xsi:type="dcterms:W3CDTF">2014-05-19T07:40:55Z</dcterms:created>
  <dcterms:modified xsi:type="dcterms:W3CDTF">2017-06-01T10:18:18Z</dcterms:modified>
</cp:coreProperties>
</file>