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81" r:id="rId2"/>
    <p:sldId id="280" r:id="rId3"/>
    <p:sldId id="266" r:id="rId4"/>
    <p:sldId id="267" r:id="rId5"/>
    <p:sldId id="268" r:id="rId6"/>
    <p:sldId id="269" r:id="rId7"/>
    <p:sldId id="270" r:id="rId8"/>
    <p:sldId id="271" r:id="rId9"/>
    <p:sldId id="272" r:id="rId10"/>
    <p:sldId id="273" r:id="rId11"/>
    <p:sldId id="274" r:id="rId12"/>
    <p:sldId id="275" r:id="rId13"/>
    <p:sldId id="276" r:id="rId14"/>
    <p:sldId id="277" r:id="rId15"/>
    <p:sldId id="278" r:id="rId16"/>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48"/>
      </p:cViewPr>
      <p:guideLst>
        <p:guide orient="horz" pos="2160"/>
        <p:guide pos="2880"/>
      </p:guideLst>
    </p:cSldViewPr>
  </p:slideViewPr>
  <p:notesTextViewPr>
    <p:cViewPr>
      <p:scale>
        <a:sx n="1" d="1"/>
        <a:sy n="1" d="1"/>
      </p:scale>
      <p:origin x="0" y="0"/>
    </p:cViewPr>
  </p:notesTextViewPr>
  <p:sorterViewPr>
    <p:cViewPr varScale="1">
      <p:scale>
        <a:sx n="100" d="100"/>
        <a:sy n="100" d="100"/>
      </p:scale>
      <p:origin x="0" y="-98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1D289A1-95AE-4CD6-89C5-6D7AD46383F0}" type="datetimeFigureOut">
              <a:rPr kumimoji="1" lang="ja-JP" altLang="en-US" smtClean="0"/>
              <a:t>2017/6/13</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FFFD886-7C58-4D0D-B39B-6D3A5037DE22}" type="slidenum">
              <a:rPr kumimoji="1" lang="ja-JP" altLang="en-US" smtClean="0"/>
              <a:t>‹#›</a:t>
            </a:fld>
            <a:endParaRPr kumimoji="1" lang="ja-JP" altLang="en-US"/>
          </a:p>
        </p:txBody>
      </p:sp>
    </p:spTree>
    <p:extLst>
      <p:ext uri="{BB962C8B-B14F-4D97-AF65-F5344CB8AC3E}">
        <p14:creationId xmlns:p14="http://schemas.microsoft.com/office/powerpoint/2010/main" val="52566972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23103C1A-7D03-4DB1-B8FA-9824B46CFABD}" type="slidenum">
              <a:rPr kumimoji="1" lang="ja-JP" altLang="en-US" smtClean="0"/>
              <a:t>10</a:t>
            </a:fld>
            <a:endParaRPr kumimoji="1" lang="ja-JP" altLang="en-US"/>
          </a:p>
        </p:txBody>
      </p:sp>
    </p:spTree>
    <p:extLst>
      <p:ext uri="{BB962C8B-B14F-4D97-AF65-F5344CB8AC3E}">
        <p14:creationId xmlns:p14="http://schemas.microsoft.com/office/powerpoint/2010/main" val="15242409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23103C1A-7D03-4DB1-B8FA-9824B46CFABD}" type="slidenum">
              <a:rPr kumimoji="1" lang="ja-JP" altLang="en-US" smtClean="0"/>
              <a:t>11</a:t>
            </a:fld>
            <a:endParaRPr kumimoji="1" lang="ja-JP" altLang="en-US"/>
          </a:p>
        </p:txBody>
      </p:sp>
    </p:spTree>
    <p:extLst>
      <p:ext uri="{BB962C8B-B14F-4D97-AF65-F5344CB8AC3E}">
        <p14:creationId xmlns:p14="http://schemas.microsoft.com/office/powerpoint/2010/main" val="152424095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10" name="直角三角形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タイトル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ja-JP" altLang="en-US" smtClean="0"/>
              <a:t>マスター タイトルの書式設定</a:t>
            </a:r>
            <a:endParaRPr kumimoji="0" lang="en-US"/>
          </a:p>
        </p:txBody>
      </p:sp>
      <p:sp>
        <p:nvSpPr>
          <p:cNvPr id="17" name="サブタイトル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ja-JP" altLang="en-US" smtClean="0"/>
              <a:t>マスター サブタイトルの書式設定</a:t>
            </a:r>
            <a:endParaRPr kumimoji="0" lang="en-US"/>
          </a:p>
        </p:txBody>
      </p:sp>
      <p:grpSp>
        <p:nvGrpSpPr>
          <p:cNvPr id="2" name="グループ化 1"/>
          <p:cNvGrpSpPr/>
          <p:nvPr/>
        </p:nvGrpSpPr>
        <p:grpSpPr>
          <a:xfrm>
            <a:off x="-3765" y="4953000"/>
            <a:ext cx="9147765" cy="1912088"/>
            <a:chOff x="-3765" y="4832896"/>
            <a:chExt cx="9147765" cy="2032192"/>
          </a:xfrm>
        </p:grpSpPr>
        <p:sp>
          <p:nvSpPr>
            <p:cNvPr id="7" name="フリーフォーム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フリーフォーム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フリーフォーム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直線コネクタ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日付プレースホルダー 29"/>
          <p:cNvSpPr>
            <a:spLocks noGrp="1"/>
          </p:cNvSpPr>
          <p:nvPr>
            <p:ph type="dt" sz="half" idx="10"/>
          </p:nvPr>
        </p:nvSpPr>
        <p:spPr/>
        <p:txBody>
          <a:bodyPr/>
          <a:lstStyle>
            <a:lvl1pPr>
              <a:defRPr>
                <a:solidFill>
                  <a:srgbClr val="FFFFFF"/>
                </a:solidFill>
              </a:defRPr>
            </a:lvl1pPr>
            <a:extLst/>
          </a:lstStyle>
          <a:p>
            <a:fld id="{48608AC0-375F-44E0-A652-C6135E70504A}" type="datetimeFigureOut">
              <a:rPr kumimoji="1" lang="ja-JP" altLang="en-US" smtClean="0"/>
              <a:t>2017/6/13</a:t>
            </a:fld>
            <a:endParaRPr kumimoji="1" lang="ja-JP" altLang="en-US"/>
          </a:p>
        </p:txBody>
      </p:sp>
      <p:sp>
        <p:nvSpPr>
          <p:cNvPr id="19" name="フッター プレースホルダー 18"/>
          <p:cNvSpPr>
            <a:spLocks noGrp="1"/>
          </p:cNvSpPr>
          <p:nvPr>
            <p:ph type="ftr" sz="quarter" idx="11"/>
          </p:nvPr>
        </p:nvSpPr>
        <p:spPr/>
        <p:txBody>
          <a:bodyPr/>
          <a:lstStyle>
            <a:lvl1pPr>
              <a:defRPr>
                <a:solidFill>
                  <a:schemeClr val="accent1">
                    <a:tint val="20000"/>
                  </a:schemeClr>
                </a:solidFill>
              </a:defRPr>
            </a:lvl1pPr>
            <a:extLst/>
          </a:lstStyle>
          <a:p>
            <a:endParaRPr kumimoji="1" lang="ja-JP" altLang="en-US"/>
          </a:p>
        </p:txBody>
      </p:sp>
      <p:sp>
        <p:nvSpPr>
          <p:cNvPr id="27" name="スライド番号プレースホルダー 26"/>
          <p:cNvSpPr>
            <a:spLocks noGrp="1"/>
          </p:cNvSpPr>
          <p:nvPr>
            <p:ph type="sldNum" sz="quarter" idx="12"/>
          </p:nvPr>
        </p:nvSpPr>
        <p:spPr/>
        <p:txBody>
          <a:bodyPr/>
          <a:lstStyle>
            <a:lvl1pPr>
              <a:defRPr>
                <a:solidFill>
                  <a:srgbClr val="FFFFFF"/>
                </a:solidFill>
              </a:defRPr>
            </a:lvl1pPr>
            <a:extLst/>
          </a:lstStyle>
          <a:p>
            <a:fld id="{9B630556-A86E-4353-ADFF-4AE853B1C4CE}" type="slidenum">
              <a:rPr kumimoji="1" lang="ja-JP" altLang="en-US" smtClean="0"/>
              <a:t>‹#›</a:t>
            </a:fld>
            <a:endParaRPr kumimoji="1" lang="ja-JP" altLang="en-US"/>
          </a:p>
        </p:txBody>
      </p:sp>
    </p:spTree>
  </p:cSld>
  <p:clrMapOvr>
    <a:masterClrMapping/>
  </p:clrMapOvr>
  <p:transition spd="slow">
    <p:pull/>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extLst/>
          </a:lstStyle>
          <a:p>
            <a:r>
              <a:rPr kumimoji="0" lang="ja-JP" altLang="en-US" smtClean="0"/>
              <a:t>マスター タイトルの書式設定</a:t>
            </a:r>
            <a:endParaRPr kumimoji="0" lang="en-US"/>
          </a:p>
        </p:txBody>
      </p:sp>
      <p:sp>
        <p:nvSpPr>
          <p:cNvPr id="3" name="縦書きテキスト プレースホルダー 2"/>
          <p:cNvSpPr>
            <a:spLocks noGrp="1"/>
          </p:cNvSpPr>
          <p:nvPr>
            <p:ph type="body" orient="vert" idx="1"/>
          </p:nvPr>
        </p:nvSpPr>
        <p:spPr>
          <a:xfrm>
            <a:off x="457200" y="1481329"/>
            <a:ext cx="8229600" cy="4386071"/>
          </a:xfrm>
        </p:spPr>
        <p:txBody>
          <a:bodyPr vert="eaVert"/>
          <a:lstStyle>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extLst/>
          </a:lstStyle>
          <a:p>
            <a:fld id="{48608AC0-375F-44E0-A652-C6135E70504A}" type="datetimeFigureOut">
              <a:rPr kumimoji="1" lang="ja-JP" altLang="en-US" smtClean="0"/>
              <a:t>2017/6/13</a:t>
            </a:fld>
            <a:endParaRPr kumimoji="1" lang="ja-JP" altLang="en-US"/>
          </a:p>
        </p:txBody>
      </p:sp>
      <p:sp>
        <p:nvSpPr>
          <p:cNvPr id="5" name="フッター プレースホルダー 4"/>
          <p:cNvSpPr>
            <a:spLocks noGrp="1"/>
          </p:cNvSpPr>
          <p:nvPr>
            <p:ph type="ftr" sz="quarter" idx="11"/>
          </p:nvPr>
        </p:nvSpPr>
        <p:spPr/>
        <p:txBody>
          <a:bodyPr/>
          <a:lstStyle>
            <a:extLst/>
          </a:lstStyle>
          <a:p>
            <a:endParaRPr kumimoji="1" lang="ja-JP" altLang="en-US"/>
          </a:p>
        </p:txBody>
      </p:sp>
      <p:sp>
        <p:nvSpPr>
          <p:cNvPr id="6" name="スライド番号プレースホルダー 5"/>
          <p:cNvSpPr>
            <a:spLocks noGrp="1"/>
          </p:cNvSpPr>
          <p:nvPr>
            <p:ph type="sldNum" sz="quarter" idx="12"/>
          </p:nvPr>
        </p:nvSpPr>
        <p:spPr/>
        <p:txBody>
          <a:bodyPr/>
          <a:lstStyle>
            <a:extLst/>
          </a:lstStyle>
          <a:p>
            <a:fld id="{9B630556-A86E-4353-ADFF-4AE853B1C4CE}" type="slidenum">
              <a:rPr kumimoji="1" lang="ja-JP" altLang="en-US" smtClean="0"/>
              <a:t>‹#›</a:t>
            </a:fld>
            <a:endParaRPr kumimoji="1" lang="ja-JP" altLang="en-US"/>
          </a:p>
        </p:txBody>
      </p:sp>
    </p:spTree>
  </p:cSld>
  <p:clrMapOvr>
    <a:masterClrMapping/>
  </p:clrMapOvr>
  <p:transition spd="slow">
    <p:pull/>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844013" y="274640"/>
            <a:ext cx="1777470" cy="5592761"/>
          </a:xfrm>
        </p:spPr>
        <p:txBody>
          <a:bodyPr vert="eaVert"/>
          <a:lstStyle>
            <a:extLst/>
          </a:lstStyle>
          <a:p>
            <a:r>
              <a:rPr kumimoji="0" lang="ja-JP" altLang="en-US" smtClean="0"/>
              <a:t>マスター タイトルの書式設定</a:t>
            </a:r>
            <a:endParaRPr kumimoji="0" lang="en-US"/>
          </a:p>
        </p:txBody>
      </p:sp>
      <p:sp>
        <p:nvSpPr>
          <p:cNvPr id="3" name="縦書きテキスト プレースホルダー 2"/>
          <p:cNvSpPr>
            <a:spLocks noGrp="1"/>
          </p:cNvSpPr>
          <p:nvPr>
            <p:ph type="body" orient="vert" idx="1"/>
          </p:nvPr>
        </p:nvSpPr>
        <p:spPr>
          <a:xfrm>
            <a:off x="457200" y="274641"/>
            <a:ext cx="6324600" cy="5592760"/>
          </a:xfrm>
        </p:spPr>
        <p:txBody>
          <a:bodyPr vert="eaVert"/>
          <a:lstStyle>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extLst/>
          </a:lstStyle>
          <a:p>
            <a:fld id="{48608AC0-375F-44E0-A652-C6135E70504A}" type="datetimeFigureOut">
              <a:rPr kumimoji="1" lang="ja-JP" altLang="en-US" smtClean="0"/>
              <a:t>2017/6/13</a:t>
            </a:fld>
            <a:endParaRPr kumimoji="1" lang="ja-JP" altLang="en-US"/>
          </a:p>
        </p:txBody>
      </p:sp>
      <p:sp>
        <p:nvSpPr>
          <p:cNvPr id="5" name="フッター プレースホルダー 4"/>
          <p:cNvSpPr>
            <a:spLocks noGrp="1"/>
          </p:cNvSpPr>
          <p:nvPr>
            <p:ph type="ftr" sz="quarter" idx="11"/>
          </p:nvPr>
        </p:nvSpPr>
        <p:spPr/>
        <p:txBody>
          <a:bodyPr/>
          <a:lstStyle>
            <a:extLst/>
          </a:lstStyle>
          <a:p>
            <a:endParaRPr kumimoji="1" lang="ja-JP" altLang="en-US"/>
          </a:p>
        </p:txBody>
      </p:sp>
      <p:sp>
        <p:nvSpPr>
          <p:cNvPr id="6" name="スライド番号プレースホルダー 5"/>
          <p:cNvSpPr>
            <a:spLocks noGrp="1"/>
          </p:cNvSpPr>
          <p:nvPr>
            <p:ph type="sldNum" sz="quarter" idx="12"/>
          </p:nvPr>
        </p:nvSpPr>
        <p:spPr/>
        <p:txBody>
          <a:bodyPr/>
          <a:lstStyle>
            <a:extLst/>
          </a:lstStyle>
          <a:p>
            <a:fld id="{9B630556-A86E-4353-ADFF-4AE853B1C4CE}" type="slidenum">
              <a:rPr kumimoji="1" lang="ja-JP" altLang="en-US" smtClean="0"/>
              <a:t>‹#›</a:t>
            </a:fld>
            <a:endParaRPr kumimoji="1" lang="ja-JP" altLang="en-US"/>
          </a:p>
        </p:txBody>
      </p:sp>
    </p:spTree>
  </p:cSld>
  <p:clrMapOvr>
    <a:masterClrMapping/>
  </p:clrMapOvr>
  <p:transition spd="slow">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extLst/>
          </a:lstStyle>
          <a:p>
            <a:fld id="{48608AC0-375F-44E0-A652-C6135E70504A}" type="datetimeFigureOut">
              <a:rPr kumimoji="1" lang="ja-JP" altLang="en-US" smtClean="0"/>
              <a:t>2017/6/13</a:t>
            </a:fld>
            <a:endParaRPr kumimoji="1" lang="ja-JP" altLang="en-US"/>
          </a:p>
        </p:txBody>
      </p:sp>
      <p:sp>
        <p:nvSpPr>
          <p:cNvPr id="5" name="フッター プレースホルダー 4"/>
          <p:cNvSpPr>
            <a:spLocks noGrp="1"/>
          </p:cNvSpPr>
          <p:nvPr>
            <p:ph type="ftr" sz="quarter" idx="11"/>
          </p:nvPr>
        </p:nvSpPr>
        <p:spPr/>
        <p:txBody>
          <a:bodyPr/>
          <a:lstStyle>
            <a:extLst/>
          </a:lstStyle>
          <a:p>
            <a:endParaRPr kumimoji="1" lang="ja-JP" altLang="en-US"/>
          </a:p>
        </p:txBody>
      </p:sp>
      <p:sp>
        <p:nvSpPr>
          <p:cNvPr id="6" name="スライド番号プレースホルダー 5"/>
          <p:cNvSpPr>
            <a:spLocks noGrp="1"/>
          </p:cNvSpPr>
          <p:nvPr>
            <p:ph type="sldNum" sz="quarter" idx="12"/>
          </p:nvPr>
        </p:nvSpPr>
        <p:spPr/>
        <p:txBody>
          <a:bodyPr/>
          <a:lstStyle>
            <a:extLst/>
          </a:lstStyle>
          <a:p>
            <a:fld id="{9B630556-A86E-4353-ADFF-4AE853B1C4CE}" type="slidenum">
              <a:rPr kumimoji="1" lang="ja-JP" altLang="en-US" smtClean="0"/>
              <a:t>‹#›</a:t>
            </a:fld>
            <a:endParaRPr kumimoji="1" lang="ja-JP" altLang="en-US"/>
          </a:p>
        </p:txBody>
      </p:sp>
      <p:sp>
        <p:nvSpPr>
          <p:cNvPr id="7" name="タイトル 6"/>
          <p:cNvSpPr>
            <a:spLocks noGrp="1"/>
          </p:cNvSpPr>
          <p:nvPr>
            <p:ph type="title"/>
          </p:nvPr>
        </p:nvSpPr>
        <p:spPr/>
        <p:txBody>
          <a:bodyPr rtlCol="0"/>
          <a:lstStyle>
            <a:extLst/>
          </a:lstStyle>
          <a:p>
            <a:r>
              <a:rPr kumimoji="0" lang="ja-JP" altLang="en-US" smtClean="0"/>
              <a:t>マスター タイトルの書式設定</a:t>
            </a:r>
            <a:endParaRPr kumimoji="0" lang="en-US"/>
          </a:p>
        </p:txBody>
      </p:sp>
    </p:spTree>
  </p:cSld>
  <p:clrMapOvr>
    <a:masterClrMapping/>
  </p:clrMapOvr>
  <p:transition spd="slow">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bg>
      <p:bgRef idx="1002">
        <a:schemeClr val="bg1"/>
      </p:bgRef>
    </p:bg>
    <p:spTree>
      <p:nvGrpSpPr>
        <p:cNvPr id="1" name=""/>
        <p:cNvGrpSpPr/>
        <p:nvPr/>
      </p:nvGrpSpPr>
      <p:grpSpPr>
        <a:xfrm>
          <a:off x="0" y="0"/>
          <a:ext cx="0" cy="0"/>
          <a:chOff x="0" y="0"/>
          <a:chExt cx="0" cy="0"/>
        </a:xfrm>
      </p:grpSpPr>
      <p:sp>
        <p:nvSpPr>
          <p:cNvPr id="2" name="タイトル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ja-JP" altLang="en-US" smtClean="0"/>
              <a:t>マスター テキストの書式設定</a:t>
            </a:r>
          </a:p>
        </p:txBody>
      </p:sp>
      <p:sp>
        <p:nvSpPr>
          <p:cNvPr id="4" name="日付プレースホルダー 3"/>
          <p:cNvSpPr>
            <a:spLocks noGrp="1"/>
          </p:cNvSpPr>
          <p:nvPr>
            <p:ph type="dt" sz="half" idx="10"/>
          </p:nvPr>
        </p:nvSpPr>
        <p:spPr/>
        <p:txBody>
          <a:bodyPr/>
          <a:lstStyle>
            <a:extLst/>
          </a:lstStyle>
          <a:p>
            <a:fld id="{48608AC0-375F-44E0-A652-C6135E70504A}" type="datetimeFigureOut">
              <a:rPr kumimoji="1" lang="ja-JP" altLang="en-US" smtClean="0"/>
              <a:t>2017/6/13</a:t>
            </a:fld>
            <a:endParaRPr kumimoji="1" lang="ja-JP" altLang="en-US"/>
          </a:p>
        </p:txBody>
      </p:sp>
      <p:sp>
        <p:nvSpPr>
          <p:cNvPr id="5" name="フッター プレースホルダー 4"/>
          <p:cNvSpPr>
            <a:spLocks noGrp="1"/>
          </p:cNvSpPr>
          <p:nvPr>
            <p:ph type="ftr" sz="quarter" idx="11"/>
          </p:nvPr>
        </p:nvSpPr>
        <p:spPr/>
        <p:txBody>
          <a:bodyPr/>
          <a:lstStyle>
            <a:extLst/>
          </a:lstStyle>
          <a:p>
            <a:endParaRPr kumimoji="1" lang="ja-JP" altLang="en-US"/>
          </a:p>
        </p:txBody>
      </p:sp>
      <p:sp>
        <p:nvSpPr>
          <p:cNvPr id="6" name="スライド番号プレースホルダー 5"/>
          <p:cNvSpPr>
            <a:spLocks noGrp="1"/>
          </p:cNvSpPr>
          <p:nvPr>
            <p:ph type="sldNum" sz="quarter" idx="12"/>
          </p:nvPr>
        </p:nvSpPr>
        <p:spPr/>
        <p:txBody>
          <a:bodyPr/>
          <a:lstStyle>
            <a:extLst/>
          </a:lstStyle>
          <a:p>
            <a:fld id="{9B630556-A86E-4353-ADFF-4AE853B1C4CE}" type="slidenum">
              <a:rPr kumimoji="1" lang="ja-JP" altLang="en-US" smtClean="0"/>
              <a:t>‹#›</a:t>
            </a:fld>
            <a:endParaRPr kumimoji="1" lang="ja-JP" altLang="en-US"/>
          </a:p>
        </p:txBody>
      </p:sp>
      <p:sp>
        <p:nvSpPr>
          <p:cNvPr id="7" name="山形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山形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spd="slow">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bg>
      <p:bgRef idx="1002">
        <a:schemeClr val="bg1"/>
      </p:bgRef>
    </p:bg>
    <p:spTree>
      <p:nvGrpSpPr>
        <p:cNvPr id="1" name=""/>
        <p:cNvGrpSpPr/>
        <p:nvPr/>
      </p:nvGrpSpPr>
      <p:grpSpPr>
        <a:xfrm>
          <a:off x="0" y="0"/>
          <a:ext cx="0" cy="0"/>
          <a:chOff x="0" y="0"/>
          <a:chExt cx="0" cy="0"/>
        </a:xfrm>
      </p:grpSpPr>
      <p:sp>
        <p:nvSpPr>
          <p:cNvPr id="3" name="コンテンツ プレースホルダー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コンテンツ プレースホルダー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ー 4"/>
          <p:cNvSpPr>
            <a:spLocks noGrp="1"/>
          </p:cNvSpPr>
          <p:nvPr>
            <p:ph type="dt" sz="half" idx="10"/>
          </p:nvPr>
        </p:nvSpPr>
        <p:spPr/>
        <p:txBody>
          <a:bodyPr/>
          <a:lstStyle>
            <a:extLst/>
          </a:lstStyle>
          <a:p>
            <a:fld id="{48608AC0-375F-44E0-A652-C6135E70504A}" type="datetimeFigureOut">
              <a:rPr kumimoji="1" lang="ja-JP" altLang="en-US" smtClean="0"/>
              <a:t>2017/6/13</a:t>
            </a:fld>
            <a:endParaRPr kumimoji="1" lang="ja-JP" altLang="en-US"/>
          </a:p>
        </p:txBody>
      </p:sp>
      <p:sp>
        <p:nvSpPr>
          <p:cNvPr id="6" name="フッター プレースホルダー 5"/>
          <p:cNvSpPr>
            <a:spLocks noGrp="1"/>
          </p:cNvSpPr>
          <p:nvPr>
            <p:ph type="ftr" sz="quarter" idx="11"/>
          </p:nvPr>
        </p:nvSpPr>
        <p:spPr/>
        <p:txBody>
          <a:bodyPr/>
          <a:lstStyle>
            <a:extLst/>
          </a:lstStyle>
          <a:p>
            <a:endParaRPr kumimoji="1" lang="ja-JP" altLang="en-US"/>
          </a:p>
        </p:txBody>
      </p:sp>
      <p:sp>
        <p:nvSpPr>
          <p:cNvPr id="7" name="スライド番号プレースホルダー 6"/>
          <p:cNvSpPr>
            <a:spLocks noGrp="1"/>
          </p:cNvSpPr>
          <p:nvPr>
            <p:ph type="sldNum" sz="quarter" idx="12"/>
          </p:nvPr>
        </p:nvSpPr>
        <p:spPr/>
        <p:txBody>
          <a:bodyPr/>
          <a:lstStyle>
            <a:extLst/>
          </a:lstStyle>
          <a:p>
            <a:fld id="{9B630556-A86E-4353-ADFF-4AE853B1C4CE}" type="slidenum">
              <a:rPr kumimoji="1" lang="ja-JP" altLang="en-US" smtClean="0"/>
              <a:t>‹#›</a:t>
            </a:fld>
            <a:endParaRPr kumimoji="1" lang="ja-JP" altLang="en-US"/>
          </a:p>
        </p:txBody>
      </p:sp>
      <p:sp>
        <p:nvSpPr>
          <p:cNvPr id="8" name="タイトル 7"/>
          <p:cNvSpPr>
            <a:spLocks noGrp="1"/>
          </p:cNvSpPr>
          <p:nvPr>
            <p:ph type="title"/>
          </p:nvPr>
        </p:nvSpPr>
        <p:spPr/>
        <p:txBody>
          <a:bodyPr rtlCol="0"/>
          <a:lstStyle>
            <a:extLst/>
          </a:lstStyle>
          <a:p>
            <a:r>
              <a:rPr kumimoji="0" lang="ja-JP" altLang="en-US" smtClean="0"/>
              <a:t>マスター タイトルの書式設定</a:t>
            </a:r>
            <a:endParaRPr kumimoji="0" lang="en-US"/>
          </a:p>
        </p:txBody>
      </p:sp>
    </p:spTree>
  </p:cSld>
  <p:clrMapOvr>
    <a:overrideClrMapping bg1="dk1" tx1="lt1" bg2="dk2" tx2="lt2" accent1="accent1" accent2="accent2" accent3="accent3" accent4="accent4" accent5="accent5" accent6="accent6" hlink="hlink" folHlink="folHlink"/>
  </p:clrMapOvr>
  <p:transition spd="slow">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較">
    <p:bg>
      <p:bgRef idx="1003">
        <a:schemeClr val="bg1"/>
      </p:bgRef>
    </p:bg>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8229600" cy="1143000"/>
          </a:xfrm>
        </p:spPr>
        <p:txBody>
          <a:bodyPr anchor="ctr"/>
          <a:lstStyle>
            <a:lvl1pPr>
              <a:defRPr/>
            </a:lvl1pPr>
            <a:extLst/>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ja-JP" altLang="en-US" smtClean="0"/>
              <a:t>マスター テキストの書式設定</a:t>
            </a:r>
          </a:p>
        </p:txBody>
      </p:sp>
      <p:sp>
        <p:nvSpPr>
          <p:cNvPr id="4" name="テキスト プレースホルダー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ja-JP" altLang="en-US" smtClean="0"/>
              <a:t>マスター テキストの書式設定</a:t>
            </a:r>
          </a:p>
        </p:txBody>
      </p:sp>
      <p:sp>
        <p:nvSpPr>
          <p:cNvPr id="5" name="コンテンツ プレースホルダー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6" name="コンテンツ プレースホルダー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7" name="日付プレースホルダー 6"/>
          <p:cNvSpPr>
            <a:spLocks noGrp="1"/>
          </p:cNvSpPr>
          <p:nvPr>
            <p:ph type="dt" sz="half" idx="10"/>
          </p:nvPr>
        </p:nvSpPr>
        <p:spPr/>
        <p:txBody>
          <a:bodyPr/>
          <a:lstStyle>
            <a:extLst/>
          </a:lstStyle>
          <a:p>
            <a:fld id="{48608AC0-375F-44E0-A652-C6135E70504A}" type="datetimeFigureOut">
              <a:rPr kumimoji="1" lang="ja-JP" altLang="en-US" smtClean="0"/>
              <a:t>2017/6/13</a:t>
            </a:fld>
            <a:endParaRPr kumimoji="1" lang="ja-JP" altLang="en-US"/>
          </a:p>
        </p:txBody>
      </p:sp>
      <p:sp>
        <p:nvSpPr>
          <p:cNvPr id="8" name="フッター プレースホルダー 7"/>
          <p:cNvSpPr>
            <a:spLocks noGrp="1"/>
          </p:cNvSpPr>
          <p:nvPr>
            <p:ph type="ftr" sz="quarter" idx="11"/>
          </p:nvPr>
        </p:nvSpPr>
        <p:spPr/>
        <p:txBody>
          <a:bodyPr/>
          <a:lstStyle>
            <a:extLst/>
          </a:lstStyle>
          <a:p>
            <a:endParaRPr kumimoji="1" lang="ja-JP" altLang="en-US"/>
          </a:p>
        </p:txBody>
      </p:sp>
      <p:sp>
        <p:nvSpPr>
          <p:cNvPr id="9" name="スライド番号プレースホルダー 8"/>
          <p:cNvSpPr>
            <a:spLocks noGrp="1"/>
          </p:cNvSpPr>
          <p:nvPr>
            <p:ph type="sldNum" sz="quarter" idx="12"/>
          </p:nvPr>
        </p:nvSpPr>
        <p:spPr/>
        <p:txBody>
          <a:bodyPr/>
          <a:lstStyle>
            <a:extLst/>
          </a:lstStyle>
          <a:p>
            <a:fld id="{9B630556-A86E-4353-ADFF-4AE853B1C4CE}" type="slidenum">
              <a:rPr kumimoji="1" lang="ja-JP" altLang="en-US" smtClean="0"/>
              <a:t>‹#›</a:t>
            </a:fld>
            <a:endParaRPr kumimoji="1" lang="ja-JP" altLang="en-US"/>
          </a:p>
        </p:txBody>
      </p:sp>
    </p:spTree>
  </p:cSld>
  <p:clrMapOvr>
    <a:overrideClrMapping bg1="lt1" tx1="dk1" bg2="lt2" tx2="dk2" accent1="accent1" accent2="accent2" accent3="accent3" accent4="accent4" accent5="accent5" accent6="accent6" hlink="hlink" folHlink="folHlink"/>
  </p:clrMapOvr>
  <p:transition spd="slow">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bg>
      <p:bgRef idx="1002">
        <a:schemeClr val="bg1"/>
      </p:bgRef>
    </p:bg>
    <p:spTree>
      <p:nvGrpSpPr>
        <p:cNvPr id="1" name=""/>
        <p:cNvGrpSpPr/>
        <p:nvPr/>
      </p:nvGrpSpPr>
      <p:grpSpPr>
        <a:xfrm>
          <a:off x="0" y="0"/>
          <a:ext cx="0" cy="0"/>
          <a:chOff x="0" y="0"/>
          <a:chExt cx="0" cy="0"/>
        </a:xfrm>
      </p:grpSpPr>
      <p:sp>
        <p:nvSpPr>
          <p:cNvPr id="3" name="日付プレースホルダー 2"/>
          <p:cNvSpPr>
            <a:spLocks noGrp="1"/>
          </p:cNvSpPr>
          <p:nvPr>
            <p:ph type="dt" sz="half" idx="10"/>
          </p:nvPr>
        </p:nvSpPr>
        <p:spPr/>
        <p:txBody>
          <a:bodyPr/>
          <a:lstStyle>
            <a:extLst/>
          </a:lstStyle>
          <a:p>
            <a:fld id="{48608AC0-375F-44E0-A652-C6135E70504A}" type="datetimeFigureOut">
              <a:rPr kumimoji="1" lang="ja-JP" altLang="en-US" smtClean="0"/>
              <a:t>2017/6/13</a:t>
            </a:fld>
            <a:endParaRPr kumimoji="1" lang="ja-JP" altLang="en-US"/>
          </a:p>
        </p:txBody>
      </p:sp>
      <p:sp>
        <p:nvSpPr>
          <p:cNvPr id="4" name="フッター プレースホルダー 3"/>
          <p:cNvSpPr>
            <a:spLocks noGrp="1"/>
          </p:cNvSpPr>
          <p:nvPr>
            <p:ph type="ftr" sz="quarter" idx="11"/>
          </p:nvPr>
        </p:nvSpPr>
        <p:spPr/>
        <p:txBody>
          <a:bodyPr/>
          <a:lstStyle>
            <a:extLst/>
          </a:lstStyle>
          <a:p>
            <a:endParaRPr kumimoji="1" lang="ja-JP" altLang="en-US"/>
          </a:p>
        </p:txBody>
      </p:sp>
      <p:sp>
        <p:nvSpPr>
          <p:cNvPr id="5" name="スライド番号プレースホルダー 4"/>
          <p:cNvSpPr>
            <a:spLocks noGrp="1"/>
          </p:cNvSpPr>
          <p:nvPr>
            <p:ph type="sldNum" sz="quarter" idx="12"/>
          </p:nvPr>
        </p:nvSpPr>
        <p:spPr/>
        <p:txBody>
          <a:bodyPr/>
          <a:lstStyle>
            <a:extLst/>
          </a:lstStyle>
          <a:p>
            <a:fld id="{9B630556-A86E-4353-ADFF-4AE853B1C4CE}" type="slidenum">
              <a:rPr kumimoji="1" lang="ja-JP" altLang="en-US" smtClean="0"/>
              <a:t>‹#›</a:t>
            </a:fld>
            <a:endParaRPr kumimoji="1" lang="ja-JP" altLang="en-US"/>
          </a:p>
        </p:txBody>
      </p:sp>
      <p:sp>
        <p:nvSpPr>
          <p:cNvPr id="6" name="タイトル 5"/>
          <p:cNvSpPr>
            <a:spLocks noGrp="1"/>
          </p:cNvSpPr>
          <p:nvPr>
            <p:ph type="title"/>
          </p:nvPr>
        </p:nvSpPr>
        <p:spPr/>
        <p:txBody>
          <a:bodyPr rtlCol="0"/>
          <a:lstStyle>
            <a:extLst/>
          </a:lstStyle>
          <a:p>
            <a:r>
              <a:rPr kumimoji="0" lang="ja-JP" altLang="en-US" smtClean="0"/>
              <a:t>マスター タイトルの書式設定</a:t>
            </a:r>
            <a:endParaRPr kumimoji="0" lang="en-US"/>
          </a:p>
        </p:txBody>
      </p:sp>
    </p:spTree>
  </p:cSld>
  <p:clrMapOvr>
    <a:overrideClrMapping bg1="dk1" tx1="lt1" bg2="dk2" tx2="lt2" accent1="accent1" accent2="accent2" accent3="accent3" accent4="accent4" accent5="accent5" accent6="accent6" hlink="hlink" folHlink="folHlink"/>
  </p:clrMapOvr>
  <p:transition spd="slow">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extLst/>
          </a:lstStyle>
          <a:p>
            <a:fld id="{48608AC0-375F-44E0-A652-C6135E70504A}" type="datetimeFigureOut">
              <a:rPr kumimoji="1" lang="ja-JP" altLang="en-US" smtClean="0"/>
              <a:t>2017/6/13</a:t>
            </a:fld>
            <a:endParaRPr kumimoji="1" lang="ja-JP" altLang="en-US"/>
          </a:p>
        </p:txBody>
      </p:sp>
      <p:sp>
        <p:nvSpPr>
          <p:cNvPr id="3" name="フッター プレースホルダー 2"/>
          <p:cNvSpPr>
            <a:spLocks noGrp="1"/>
          </p:cNvSpPr>
          <p:nvPr>
            <p:ph type="ftr" sz="quarter" idx="11"/>
          </p:nvPr>
        </p:nvSpPr>
        <p:spPr/>
        <p:txBody>
          <a:bodyPr/>
          <a:lstStyle>
            <a:extLst/>
          </a:lstStyle>
          <a:p>
            <a:endParaRPr kumimoji="1" lang="ja-JP" altLang="en-US"/>
          </a:p>
        </p:txBody>
      </p:sp>
      <p:sp>
        <p:nvSpPr>
          <p:cNvPr id="4" name="スライド番号プレースホルダー 3"/>
          <p:cNvSpPr>
            <a:spLocks noGrp="1"/>
          </p:cNvSpPr>
          <p:nvPr>
            <p:ph type="sldNum" sz="quarter" idx="12"/>
          </p:nvPr>
        </p:nvSpPr>
        <p:spPr/>
        <p:txBody>
          <a:bodyPr/>
          <a:lstStyle>
            <a:extLst/>
          </a:lstStyle>
          <a:p>
            <a:fld id="{9B630556-A86E-4353-ADFF-4AE853B1C4CE}" type="slidenum">
              <a:rPr kumimoji="1" lang="ja-JP" altLang="en-US" smtClean="0"/>
              <a:t>‹#›</a:t>
            </a:fld>
            <a:endParaRPr kumimoji="1" lang="ja-JP" altLang="en-US"/>
          </a:p>
        </p:txBody>
      </p:sp>
    </p:spTree>
  </p:cSld>
  <p:clrMapOvr>
    <a:masterClrMapping/>
  </p:clrMapOvr>
  <p:transition spd="slow">
    <p:pul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10;コンテンツ">
    <p:bg>
      <p:bgRef idx="1003">
        <a:schemeClr val="bg1"/>
      </p:bgRef>
    </p:bg>
    <p:spTree>
      <p:nvGrpSpPr>
        <p:cNvPr id="1" name=""/>
        <p:cNvGrpSpPr/>
        <p:nvPr/>
      </p:nvGrpSpPr>
      <p:grpSpPr>
        <a:xfrm>
          <a:off x="0" y="0"/>
          <a:ext cx="0" cy="0"/>
          <a:chOff x="0" y="0"/>
          <a:chExt cx="0" cy="0"/>
        </a:xfrm>
      </p:grpSpPr>
      <p:sp>
        <p:nvSpPr>
          <p:cNvPr id="2" name="タイトル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ja-JP" altLang="en-US" smtClean="0"/>
              <a:t>マスター テキストの書式設定</a:t>
            </a:r>
          </a:p>
        </p:txBody>
      </p:sp>
      <p:sp>
        <p:nvSpPr>
          <p:cNvPr id="4" name="コンテンツ プレースホルダー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ー 4"/>
          <p:cNvSpPr>
            <a:spLocks noGrp="1"/>
          </p:cNvSpPr>
          <p:nvPr>
            <p:ph type="dt" sz="half" idx="10"/>
          </p:nvPr>
        </p:nvSpPr>
        <p:spPr>
          <a:xfrm>
            <a:off x="6727032" y="6407944"/>
            <a:ext cx="1920240" cy="365760"/>
          </a:xfrm>
        </p:spPr>
        <p:txBody>
          <a:bodyPr/>
          <a:lstStyle>
            <a:extLst/>
          </a:lstStyle>
          <a:p>
            <a:fld id="{48608AC0-375F-44E0-A652-C6135E70504A}" type="datetimeFigureOut">
              <a:rPr kumimoji="1" lang="ja-JP" altLang="en-US" smtClean="0"/>
              <a:t>2017/6/13</a:t>
            </a:fld>
            <a:endParaRPr kumimoji="1" lang="ja-JP" altLang="en-US"/>
          </a:p>
        </p:txBody>
      </p:sp>
      <p:sp>
        <p:nvSpPr>
          <p:cNvPr id="6" name="フッター プレースホルダー 5"/>
          <p:cNvSpPr>
            <a:spLocks noGrp="1"/>
          </p:cNvSpPr>
          <p:nvPr>
            <p:ph type="ftr" sz="quarter" idx="11"/>
          </p:nvPr>
        </p:nvSpPr>
        <p:spPr/>
        <p:txBody>
          <a:bodyPr/>
          <a:lstStyle>
            <a:extLst/>
          </a:lstStyle>
          <a:p>
            <a:endParaRPr kumimoji="1" lang="ja-JP" altLang="en-US"/>
          </a:p>
        </p:txBody>
      </p:sp>
      <p:sp>
        <p:nvSpPr>
          <p:cNvPr id="7" name="スライド番号プレースホルダー 6"/>
          <p:cNvSpPr>
            <a:spLocks noGrp="1"/>
          </p:cNvSpPr>
          <p:nvPr>
            <p:ph type="sldNum" sz="quarter" idx="12"/>
          </p:nvPr>
        </p:nvSpPr>
        <p:spPr/>
        <p:txBody>
          <a:bodyPr/>
          <a:lstStyle>
            <a:extLst/>
          </a:lstStyle>
          <a:p>
            <a:fld id="{9B630556-A86E-4353-ADFF-4AE853B1C4CE}" type="slidenum">
              <a:rPr kumimoji="1" lang="ja-JP" altLang="en-US" smtClean="0"/>
              <a:t>‹#›</a:t>
            </a:fld>
            <a:endParaRPr kumimoji="1" lang="ja-JP" altLang="en-US"/>
          </a:p>
        </p:txBody>
      </p:sp>
    </p:spTree>
  </p:cSld>
  <p:clrMapOvr>
    <a:overrideClrMapping bg1="lt1" tx1="dk1" bg2="lt2" tx2="dk2" accent1="accent1" accent2="accent2" accent3="accent3" accent4="accent4" accent5="accent5" accent6="accent6" hlink="hlink" folHlink="folHlink"/>
  </p:clrMapOvr>
  <p:transition spd="slow">
    <p:pul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bg>
      <p:bgRef idx="1002">
        <a:schemeClr val="bg1"/>
      </p:bgRef>
    </p:bg>
    <p:spTree>
      <p:nvGrpSpPr>
        <p:cNvPr id="1" name=""/>
        <p:cNvGrpSpPr/>
        <p:nvPr/>
      </p:nvGrpSpPr>
      <p:grpSpPr>
        <a:xfrm>
          <a:off x="0" y="0"/>
          <a:ext cx="0" cy="0"/>
          <a:chOff x="0" y="0"/>
          <a:chExt cx="0" cy="0"/>
        </a:xfrm>
      </p:grpSpPr>
      <p:sp>
        <p:nvSpPr>
          <p:cNvPr id="4" name="テキスト プレースホルダー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ja-JP" altLang="en-US" smtClean="0"/>
              <a:t>マスター テキストの書式設定</a:t>
            </a:r>
          </a:p>
        </p:txBody>
      </p:sp>
      <p:sp>
        <p:nvSpPr>
          <p:cNvPr id="3" name="図プレースホルダー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ja-JP" altLang="en-US" smtClean="0"/>
              <a:t>アイコンをクリックして図を追加</a:t>
            </a:r>
            <a:endParaRPr kumimoji="0" lang="en-US" dirty="0"/>
          </a:p>
        </p:txBody>
      </p:sp>
      <p:sp>
        <p:nvSpPr>
          <p:cNvPr id="5" name="日付プレースホルダー 4"/>
          <p:cNvSpPr>
            <a:spLocks noGrp="1"/>
          </p:cNvSpPr>
          <p:nvPr>
            <p:ph type="dt" sz="half" idx="10"/>
          </p:nvPr>
        </p:nvSpPr>
        <p:spPr/>
        <p:txBody>
          <a:bodyPr/>
          <a:lstStyle>
            <a:lvl1pPr>
              <a:defRPr>
                <a:solidFill>
                  <a:schemeClr val="tx1"/>
                </a:solidFill>
              </a:defRPr>
            </a:lvl1pPr>
            <a:extLst/>
          </a:lstStyle>
          <a:p>
            <a:fld id="{48608AC0-375F-44E0-A652-C6135E70504A}" type="datetimeFigureOut">
              <a:rPr kumimoji="1" lang="ja-JP" altLang="en-US" smtClean="0"/>
              <a:t>2017/6/13</a:t>
            </a:fld>
            <a:endParaRPr kumimoji="1" lang="ja-JP" altLang="en-US"/>
          </a:p>
        </p:txBody>
      </p:sp>
      <p:sp>
        <p:nvSpPr>
          <p:cNvPr id="6" name="フッター プレースホルダー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kumimoji="1" lang="ja-JP" altLang="en-US"/>
          </a:p>
        </p:txBody>
      </p:sp>
      <p:sp>
        <p:nvSpPr>
          <p:cNvPr id="7" name="スライド番号プレースホルダー 6"/>
          <p:cNvSpPr>
            <a:spLocks noGrp="1"/>
          </p:cNvSpPr>
          <p:nvPr>
            <p:ph type="sldNum" sz="quarter" idx="12"/>
          </p:nvPr>
        </p:nvSpPr>
        <p:spPr/>
        <p:txBody>
          <a:bodyPr/>
          <a:lstStyle>
            <a:lvl1pPr>
              <a:defRPr>
                <a:solidFill>
                  <a:schemeClr val="tx1"/>
                </a:solidFill>
              </a:defRPr>
            </a:lvl1pPr>
            <a:extLst/>
          </a:lstStyle>
          <a:p>
            <a:fld id="{9B630556-A86E-4353-ADFF-4AE853B1C4CE}" type="slidenum">
              <a:rPr kumimoji="1" lang="ja-JP" altLang="en-US" smtClean="0"/>
              <a:t>‹#›</a:t>
            </a:fld>
            <a:endParaRPr kumimoji="1" lang="ja-JP" altLang="en-US"/>
          </a:p>
        </p:txBody>
      </p:sp>
      <p:sp>
        <p:nvSpPr>
          <p:cNvPr id="2" name="タイトル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ja-JP" altLang="en-US" smtClean="0"/>
              <a:t>マスター タイトルの書式設定</a:t>
            </a:r>
            <a:endParaRPr kumimoji="0" lang="en-US"/>
          </a:p>
        </p:txBody>
      </p:sp>
      <p:sp>
        <p:nvSpPr>
          <p:cNvPr id="8" name="フリーフォーム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フリーフォーム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直角三角形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直線コネクタ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山形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山形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spd="slow">
    <p:pull/>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フリーフォーム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フリーフォーム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直角三角形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直線コネクタ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タイトル プレースホルダー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ja-JP" altLang="en-US" smtClean="0"/>
              <a:t>マスター タイトルの書式設定</a:t>
            </a:r>
            <a:endParaRPr kumimoji="0" lang="en-US"/>
          </a:p>
        </p:txBody>
      </p:sp>
      <p:sp>
        <p:nvSpPr>
          <p:cNvPr id="30" name="テキスト プレースホルダー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ja-JP" altLang="en-US" smtClean="0"/>
              <a:t>マスター テキストの書式設定</a:t>
            </a:r>
          </a:p>
          <a:p>
            <a:pPr lvl="1" eaLnBrk="1" latinLnBrk="0" hangingPunct="1"/>
            <a:r>
              <a:rPr kumimoji="0" lang="ja-JP" altLang="en-US" smtClean="0"/>
              <a:t>第 </a:t>
            </a:r>
            <a:r>
              <a:rPr kumimoji="0" lang="en-US" altLang="ja-JP" smtClean="0"/>
              <a:t>2 </a:t>
            </a:r>
            <a:r>
              <a:rPr kumimoji="0" lang="ja-JP" altLang="en-US" smtClean="0"/>
              <a:t>レベル</a:t>
            </a:r>
          </a:p>
          <a:p>
            <a:pPr lvl="2" eaLnBrk="1" latinLnBrk="0" hangingPunct="1"/>
            <a:r>
              <a:rPr kumimoji="0" lang="ja-JP" altLang="en-US" smtClean="0"/>
              <a:t>第 </a:t>
            </a:r>
            <a:r>
              <a:rPr kumimoji="0" lang="en-US" altLang="ja-JP" smtClean="0"/>
              <a:t>3 </a:t>
            </a:r>
            <a:r>
              <a:rPr kumimoji="0" lang="ja-JP" altLang="en-US" smtClean="0"/>
              <a:t>レベル</a:t>
            </a:r>
          </a:p>
          <a:p>
            <a:pPr lvl="3" eaLnBrk="1" latinLnBrk="0" hangingPunct="1"/>
            <a:r>
              <a:rPr kumimoji="0" lang="ja-JP" altLang="en-US" smtClean="0"/>
              <a:t>第 </a:t>
            </a:r>
            <a:r>
              <a:rPr kumimoji="0" lang="en-US" altLang="ja-JP" smtClean="0"/>
              <a:t>4 </a:t>
            </a:r>
            <a:r>
              <a:rPr kumimoji="0" lang="ja-JP" altLang="en-US" smtClean="0"/>
              <a:t>レベル</a:t>
            </a:r>
          </a:p>
          <a:p>
            <a:pPr lvl="4" eaLnBrk="1" latinLnBrk="0" hangingPunct="1"/>
            <a:r>
              <a:rPr kumimoji="0" lang="ja-JP" altLang="en-US" smtClean="0"/>
              <a:t>第 </a:t>
            </a:r>
            <a:r>
              <a:rPr kumimoji="0" lang="en-US" altLang="ja-JP" smtClean="0"/>
              <a:t>5 </a:t>
            </a:r>
            <a:r>
              <a:rPr kumimoji="0" lang="ja-JP" altLang="en-US" smtClean="0"/>
              <a:t>レベル</a:t>
            </a:r>
            <a:endParaRPr kumimoji="0" lang="en-US"/>
          </a:p>
        </p:txBody>
      </p:sp>
      <p:sp>
        <p:nvSpPr>
          <p:cNvPr id="10" name="日付プレースホルダー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48608AC0-375F-44E0-A652-C6135E70504A}" type="datetimeFigureOut">
              <a:rPr kumimoji="1" lang="ja-JP" altLang="en-US" smtClean="0"/>
              <a:t>2017/6/13</a:t>
            </a:fld>
            <a:endParaRPr kumimoji="1" lang="ja-JP" altLang="en-US"/>
          </a:p>
        </p:txBody>
      </p:sp>
      <p:sp>
        <p:nvSpPr>
          <p:cNvPr id="22" name="フッター プレースホルダー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kumimoji="1" lang="ja-JP" altLang="en-US"/>
          </a:p>
        </p:txBody>
      </p:sp>
      <p:sp>
        <p:nvSpPr>
          <p:cNvPr id="18" name="スライド番号プレースホルダー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9B630556-A86E-4353-ADFF-4AE853B1C4CE}" type="slidenum">
              <a:rPr kumimoji="1" lang="ja-JP" altLang="en-US" smtClean="0"/>
              <a:t>‹#›</a:t>
            </a:fld>
            <a:endParaRPr kumimoji="1" lang="ja-JP"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slow">
    <p:pull/>
  </p:transition>
  <p:txStyles>
    <p:titleStyle>
      <a:lvl1pPr algn="l" rtl="0" eaLnBrk="1" latinLnBrk="0" hangingPunct="1">
        <a:spcBef>
          <a:spcPct val="0"/>
        </a:spcBef>
        <a:buNone/>
        <a:defRPr kumimoji="1"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1"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1"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1"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1"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1"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1"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1"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1"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1" sz="1600" kern="1200" baseline="0">
          <a:solidFill>
            <a:schemeClr val="tx1"/>
          </a:solidFill>
          <a:latin typeface="+mn-lt"/>
          <a:ea typeface="+mn-ea"/>
          <a:cs typeface="+mn-cs"/>
        </a:defRPr>
      </a:lvl9pPr>
      <a:extLst/>
    </p:bodyStyle>
    <p:otherStyle>
      <a:lvl1pPr marL="0" algn="l" rtl="0" eaLnBrk="1" latinLnBrk="0" hangingPunct="1">
        <a:defRPr kumimoji="1" kern="1200">
          <a:solidFill>
            <a:schemeClr val="tx1"/>
          </a:solidFill>
          <a:latin typeface="+mn-lt"/>
          <a:ea typeface="+mn-ea"/>
          <a:cs typeface="+mn-cs"/>
        </a:defRPr>
      </a:lvl1pPr>
      <a:lvl2pPr marL="457200" algn="l" rtl="0" eaLnBrk="1" latinLnBrk="0" hangingPunct="1">
        <a:defRPr kumimoji="1" kern="1200">
          <a:solidFill>
            <a:schemeClr val="tx1"/>
          </a:solidFill>
          <a:latin typeface="+mn-lt"/>
          <a:ea typeface="+mn-ea"/>
          <a:cs typeface="+mn-cs"/>
        </a:defRPr>
      </a:lvl2pPr>
      <a:lvl3pPr marL="914400" algn="l" rtl="0" eaLnBrk="1" latinLnBrk="0" hangingPunct="1">
        <a:defRPr kumimoji="1" kern="1200">
          <a:solidFill>
            <a:schemeClr val="tx1"/>
          </a:solidFill>
          <a:latin typeface="+mn-lt"/>
          <a:ea typeface="+mn-ea"/>
          <a:cs typeface="+mn-cs"/>
        </a:defRPr>
      </a:lvl3pPr>
      <a:lvl4pPr marL="1371600" algn="l" rtl="0" eaLnBrk="1" latinLnBrk="0" hangingPunct="1">
        <a:defRPr kumimoji="1" kern="1200">
          <a:solidFill>
            <a:schemeClr val="tx1"/>
          </a:solidFill>
          <a:latin typeface="+mn-lt"/>
          <a:ea typeface="+mn-ea"/>
          <a:cs typeface="+mn-cs"/>
        </a:defRPr>
      </a:lvl4pPr>
      <a:lvl5pPr marL="1828800" algn="l" rtl="0" eaLnBrk="1" latinLnBrk="0" hangingPunct="1">
        <a:defRPr kumimoji="1" kern="1200">
          <a:solidFill>
            <a:schemeClr val="tx1"/>
          </a:solidFill>
          <a:latin typeface="+mn-lt"/>
          <a:ea typeface="+mn-ea"/>
          <a:cs typeface="+mn-cs"/>
        </a:defRPr>
      </a:lvl5pPr>
      <a:lvl6pPr marL="2286000" algn="l" rtl="0" eaLnBrk="1" latinLnBrk="0" hangingPunct="1">
        <a:defRPr kumimoji="1" kern="1200">
          <a:solidFill>
            <a:schemeClr val="tx1"/>
          </a:solidFill>
          <a:latin typeface="+mn-lt"/>
          <a:ea typeface="+mn-ea"/>
          <a:cs typeface="+mn-cs"/>
        </a:defRPr>
      </a:lvl6pPr>
      <a:lvl7pPr marL="2743200" algn="l" rtl="0" eaLnBrk="1" latinLnBrk="0" hangingPunct="1">
        <a:defRPr kumimoji="1" kern="1200">
          <a:solidFill>
            <a:schemeClr val="tx1"/>
          </a:solidFill>
          <a:latin typeface="+mn-lt"/>
          <a:ea typeface="+mn-ea"/>
          <a:cs typeface="+mn-cs"/>
        </a:defRPr>
      </a:lvl7pPr>
      <a:lvl8pPr marL="3200400" algn="l" rtl="0" eaLnBrk="1" latinLnBrk="0" hangingPunct="1">
        <a:defRPr kumimoji="1" kern="1200">
          <a:solidFill>
            <a:schemeClr val="tx1"/>
          </a:solidFill>
          <a:latin typeface="+mn-lt"/>
          <a:ea typeface="+mn-ea"/>
          <a:cs typeface="+mn-cs"/>
        </a:defRPr>
      </a:lvl8pPr>
      <a:lvl9pPr marL="3657600" algn="l" rtl="0" eaLnBrk="1" latinLnBrk="0" hangingPunct="1">
        <a:defRPr kumimoji="1"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564704" y="1988840"/>
            <a:ext cx="8255768" cy="5044016"/>
          </a:xfrm>
        </p:spPr>
        <p:txBody>
          <a:bodyPr>
            <a:normAutofit fontScale="70000" lnSpcReduction="20000"/>
          </a:bodyPr>
          <a:lstStyle/>
          <a:p>
            <a:endParaRPr kumimoji="1" lang="en-US" altLang="ja-JP" sz="3200" dirty="0"/>
          </a:p>
          <a:p>
            <a:pPr marL="109728" indent="0">
              <a:buNone/>
            </a:pPr>
            <a:r>
              <a:rPr lang="ja-JP" altLang="en-US" sz="3200" dirty="0"/>
              <a:t>１．「</a:t>
            </a:r>
            <a:r>
              <a:rPr kumimoji="1" lang="ja-JP" altLang="en-US" sz="3200" dirty="0"/>
              <a:t>家事活動の外部化」に対応した製品やサービスの事例を挙げ、どのようなニーズに対応したのか説明しよう！</a:t>
            </a:r>
            <a:endParaRPr kumimoji="1" lang="en-US" altLang="ja-JP" sz="3200" dirty="0"/>
          </a:p>
          <a:p>
            <a:pPr marL="109728" indent="0">
              <a:buNone/>
            </a:pPr>
            <a:endParaRPr lang="en-US" altLang="ja-JP" sz="3200" dirty="0"/>
          </a:p>
          <a:p>
            <a:pPr marL="109728" indent="0">
              <a:buNone/>
            </a:pPr>
            <a:r>
              <a:rPr kumimoji="1" lang="ja-JP" altLang="en-US" sz="3200" dirty="0"/>
              <a:t>２．「家事活動の外部化」に対応した製品やサービスのアイデアを</a:t>
            </a:r>
            <a:endParaRPr kumimoji="1" lang="en-US" altLang="ja-JP" sz="3200" dirty="0"/>
          </a:p>
          <a:p>
            <a:pPr marL="109728" indent="0">
              <a:buNone/>
            </a:pPr>
            <a:r>
              <a:rPr kumimoji="1" lang="ja-JP" altLang="en-US" sz="3200" dirty="0"/>
              <a:t>考えてみよう！</a:t>
            </a:r>
            <a:endParaRPr kumimoji="1" lang="en-US" altLang="ja-JP" sz="3200" dirty="0"/>
          </a:p>
          <a:p>
            <a:endParaRPr lang="en-US" altLang="ja-JP" sz="3200" dirty="0"/>
          </a:p>
          <a:p>
            <a:pPr marL="109728" indent="0">
              <a:buNone/>
            </a:pPr>
            <a:endParaRPr kumimoji="1" lang="en-US" altLang="ja-JP" sz="3200" dirty="0"/>
          </a:p>
          <a:p>
            <a:pPr marL="109728" indent="0">
              <a:buNone/>
            </a:pPr>
            <a:r>
              <a:rPr kumimoji="1" lang="ja-JP" altLang="en-US" sz="3200" dirty="0"/>
              <a:t>→　教科書１２３</a:t>
            </a:r>
            <a:r>
              <a:rPr lang="ja-JP" altLang="en-US" sz="3200" dirty="0"/>
              <a:t>～１２６ページを参照のこと。</a:t>
            </a:r>
            <a:endParaRPr kumimoji="1" lang="en-US" altLang="ja-JP" sz="3200" dirty="0"/>
          </a:p>
          <a:p>
            <a:endParaRPr kumimoji="1" lang="en-US" altLang="ja-JP" sz="3200" dirty="0"/>
          </a:p>
          <a:p>
            <a:pPr marL="109728" indent="0">
              <a:buNone/>
            </a:pPr>
            <a:endParaRPr lang="en-US" altLang="ja-JP" sz="3200" dirty="0"/>
          </a:p>
          <a:p>
            <a:pPr marL="109728" indent="0">
              <a:buNone/>
            </a:pPr>
            <a:endParaRPr lang="en-US" altLang="ja-JP" sz="3200" dirty="0"/>
          </a:p>
          <a:p>
            <a:endParaRPr kumimoji="1" lang="en-US" altLang="ja-JP" sz="3200" dirty="0"/>
          </a:p>
          <a:p>
            <a:pPr marL="109728" indent="0">
              <a:buNone/>
            </a:pPr>
            <a:r>
              <a:rPr lang="en-US" altLang="ja-JP" sz="3200" dirty="0"/>
              <a:t>						</a:t>
            </a:r>
            <a:r>
              <a:rPr lang="ja-JP" altLang="en-US" sz="3200" dirty="0"/>
              <a:t>また来週！</a:t>
            </a:r>
            <a:endParaRPr kumimoji="1" lang="en-US" altLang="ja-JP" sz="3200" dirty="0"/>
          </a:p>
          <a:p>
            <a:pPr marL="109728"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DFBB1A20-799E-4FB2-B7C5-C014E91C0628}" type="slidenum">
              <a:rPr kumimoji="1" lang="ja-JP" altLang="en-US" smtClean="0"/>
              <a:t>1</a:t>
            </a:fld>
            <a:endParaRPr kumimoji="1" lang="ja-JP" altLang="en-US"/>
          </a:p>
        </p:txBody>
      </p:sp>
      <p:sp>
        <p:nvSpPr>
          <p:cNvPr id="3" name="タイトル 2"/>
          <p:cNvSpPr>
            <a:spLocks noGrp="1"/>
          </p:cNvSpPr>
          <p:nvPr>
            <p:ph type="title"/>
          </p:nvPr>
        </p:nvSpPr>
        <p:spPr>
          <a:xfrm>
            <a:off x="467544" y="692696"/>
            <a:ext cx="8229600" cy="1143000"/>
          </a:xfrm>
        </p:spPr>
        <p:txBody>
          <a:bodyPr>
            <a:normAutofit fontScale="90000"/>
          </a:bodyPr>
          <a:lstStyle/>
          <a:p>
            <a:pPr marL="109728" lvl="0">
              <a:spcBef>
                <a:spcPts val="400"/>
              </a:spcBef>
            </a:pPr>
            <a:r>
              <a:rPr kumimoji="1" lang="ja-JP" altLang="en-US" dirty="0"/>
              <a:t>本日の確認事項６＆</a:t>
            </a:r>
            <a:r>
              <a:rPr kumimoji="1" lang="en-US" altLang="ja-JP" dirty="0"/>
              <a:t/>
            </a:r>
            <a:br>
              <a:rPr kumimoji="1" lang="en-US" altLang="ja-JP" dirty="0"/>
            </a:br>
            <a:r>
              <a:rPr kumimoji="1" lang="ja-JP" altLang="en-US" dirty="0"/>
              <a:t>　　　　　　　　　　６月１５日までの宿題</a:t>
            </a:r>
            <a:r>
              <a:rPr kumimoji="1" lang="en-US" altLang="ja-JP"/>
              <a:t/>
            </a:r>
            <a:br>
              <a:rPr kumimoji="1" lang="en-US" altLang="ja-JP"/>
            </a:br>
            <a:r>
              <a:rPr lang="en-US" altLang="ja-JP" sz="2400" b="0" dirty="0">
                <a:solidFill>
                  <a:srgbClr val="FF0000"/>
                </a:solidFill>
                <a:effectLst/>
                <a:cs typeface="+mn-cs"/>
              </a:rPr>
              <a:t/>
            </a:r>
            <a:br>
              <a:rPr lang="en-US" altLang="ja-JP" sz="2400" b="0" dirty="0">
                <a:solidFill>
                  <a:srgbClr val="FF0000"/>
                </a:solidFill>
                <a:effectLst/>
                <a:cs typeface="+mn-cs"/>
              </a:rPr>
            </a:br>
            <a:endParaRPr kumimoji="1" lang="ja-JP" altLang="en-US" dirty="0"/>
          </a:p>
        </p:txBody>
      </p:sp>
    </p:spTree>
    <p:extLst>
      <p:ext uri="{BB962C8B-B14F-4D97-AF65-F5344CB8AC3E}">
        <p14:creationId xmlns:p14="http://schemas.microsoft.com/office/powerpoint/2010/main" val="1787051498"/>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wipe(down)">
                                      <p:cBhvr>
                                        <p:cTn id="7" dur="580">
                                          <p:stCondLst>
                                            <p:cond delay="0"/>
                                          </p:stCondLst>
                                        </p:cTn>
                                        <p:tgtEl>
                                          <p:spTgt spid="2">
                                            <p:txEl>
                                              <p:pRg st="1" end="1"/>
                                            </p:txEl>
                                          </p:spTgt>
                                        </p:tgtEl>
                                      </p:cBhvr>
                                    </p:animEffect>
                                    <p:anim calcmode="lin" valueType="num">
                                      <p:cBhvr>
                                        <p:cTn id="8" dur="1822" tmFilter="0,0; 0.14,0.36; 0.43,0.73; 0.71,0.91; 1.0,1.0">
                                          <p:stCondLst>
                                            <p:cond delay="0"/>
                                          </p:stCondLst>
                                        </p:cTn>
                                        <p:tgtEl>
                                          <p:spTgt spid="2">
                                            <p:txEl>
                                              <p:pRg st="1" end="1"/>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xEl>
                                              <p:pRg st="1" end="1"/>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xEl>
                                              <p:pRg st="1" end="1"/>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xEl>
                                              <p:pRg st="1" end="1"/>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xEl>
                                              <p:pRg st="1" end="1"/>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xEl>
                                              <p:pRg st="1" end="1"/>
                                            </p:txEl>
                                          </p:spTgt>
                                        </p:tgtEl>
                                      </p:cBhvr>
                                      <p:to x="100000" y="60000"/>
                                    </p:animScale>
                                    <p:animScale>
                                      <p:cBhvr>
                                        <p:cTn id="14" dur="166" decel="50000">
                                          <p:stCondLst>
                                            <p:cond delay="676"/>
                                          </p:stCondLst>
                                        </p:cTn>
                                        <p:tgtEl>
                                          <p:spTgt spid="2">
                                            <p:txEl>
                                              <p:pRg st="1" end="1"/>
                                            </p:txEl>
                                          </p:spTgt>
                                        </p:tgtEl>
                                      </p:cBhvr>
                                      <p:to x="100000" y="100000"/>
                                    </p:animScale>
                                    <p:animScale>
                                      <p:cBhvr>
                                        <p:cTn id="15" dur="26">
                                          <p:stCondLst>
                                            <p:cond delay="1312"/>
                                          </p:stCondLst>
                                        </p:cTn>
                                        <p:tgtEl>
                                          <p:spTgt spid="2">
                                            <p:txEl>
                                              <p:pRg st="1" end="1"/>
                                            </p:txEl>
                                          </p:spTgt>
                                        </p:tgtEl>
                                      </p:cBhvr>
                                      <p:to x="100000" y="80000"/>
                                    </p:animScale>
                                    <p:animScale>
                                      <p:cBhvr>
                                        <p:cTn id="16" dur="166" decel="50000">
                                          <p:stCondLst>
                                            <p:cond delay="1338"/>
                                          </p:stCondLst>
                                        </p:cTn>
                                        <p:tgtEl>
                                          <p:spTgt spid="2">
                                            <p:txEl>
                                              <p:pRg st="1" end="1"/>
                                            </p:txEl>
                                          </p:spTgt>
                                        </p:tgtEl>
                                      </p:cBhvr>
                                      <p:to x="100000" y="100000"/>
                                    </p:animScale>
                                    <p:animScale>
                                      <p:cBhvr>
                                        <p:cTn id="17" dur="26">
                                          <p:stCondLst>
                                            <p:cond delay="1642"/>
                                          </p:stCondLst>
                                        </p:cTn>
                                        <p:tgtEl>
                                          <p:spTgt spid="2">
                                            <p:txEl>
                                              <p:pRg st="1" end="1"/>
                                            </p:txEl>
                                          </p:spTgt>
                                        </p:tgtEl>
                                      </p:cBhvr>
                                      <p:to x="100000" y="90000"/>
                                    </p:animScale>
                                    <p:animScale>
                                      <p:cBhvr>
                                        <p:cTn id="18" dur="166" decel="50000">
                                          <p:stCondLst>
                                            <p:cond delay="1668"/>
                                          </p:stCondLst>
                                        </p:cTn>
                                        <p:tgtEl>
                                          <p:spTgt spid="2">
                                            <p:txEl>
                                              <p:pRg st="1" end="1"/>
                                            </p:txEl>
                                          </p:spTgt>
                                        </p:tgtEl>
                                      </p:cBhvr>
                                      <p:to x="100000" y="100000"/>
                                    </p:animScale>
                                    <p:animScale>
                                      <p:cBhvr>
                                        <p:cTn id="19" dur="26">
                                          <p:stCondLst>
                                            <p:cond delay="1808"/>
                                          </p:stCondLst>
                                        </p:cTn>
                                        <p:tgtEl>
                                          <p:spTgt spid="2">
                                            <p:txEl>
                                              <p:pRg st="1" end="1"/>
                                            </p:txEl>
                                          </p:spTgt>
                                        </p:tgtEl>
                                      </p:cBhvr>
                                      <p:to x="100000" y="95000"/>
                                    </p:animScale>
                                    <p:animScale>
                                      <p:cBhvr>
                                        <p:cTn id="20" dur="166" decel="50000">
                                          <p:stCondLst>
                                            <p:cond delay="1834"/>
                                          </p:stCondLst>
                                        </p:cTn>
                                        <p:tgtEl>
                                          <p:spTgt spid="2">
                                            <p:txEl>
                                              <p:pRg st="1" end="1"/>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Effect transition="in" filter="wipe(down)">
                                      <p:cBhvr>
                                        <p:cTn id="25" dur="580">
                                          <p:stCondLst>
                                            <p:cond delay="0"/>
                                          </p:stCondLst>
                                        </p:cTn>
                                        <p:tgtEl>
                                          <p:spTgt spid="2">
                                            <p:txEl>
                                              <p:pRg st="3" end="3"/>
                                            </p:txEl>
                                          </p:spTgt>
                                        </p:tgtEl>
                                      </p:cBhvr>
                                    </p:animEffect>
                                    <p:anim calcmode="lin" valueType="num">
                                      <p:cBhvr>
                                        <p:cTn id="26" dur="1822" tmFilter="0,0; 0.14,0.36; 0.43,0.73; 0.71,0.91; 1.0,1.0">
                                          <p:stCondLst>
                                            <p:cond delay="0"/>
                                          </p:stCondLst>
                                        </p:cTn>
                                        <p:tgtEl>
                                          <p:spTgt spid="2">
                                            <p:txEl>
                                              <p:pRg st="3" end="3"/>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2">
                                            <p:txEl>
                                              <p:pRg st="3" end="3"/>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2">
                                            <p:txEl>
                                              <p:pRg st="3" end="3"/>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2">
                                            <p:txEl>
                                              <p:pRg st="3" end="3"/>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2">
                                            <p:txEl>
                                              <p:pRg st="3" end="3"/>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2">
                                            <p:txEl>
                                              <p:pRg st="3" end="3"/>
                                            </p:txEl>
                                          </p:spTgt>
                                        </p:tgtEl>
                                      </p:cBhvr>
                                      <p:to x="100000" y="60000"/>
                                    </p:animScale>
                                    <p:animScale>
                                      <p:cBhvr>
                                        <p:cTn id="32" dur="166" decel="50000">
                                          <p:stCondLst>
                                            <p:cond delay="676"/>
                                          </p:stCondLst>
                                        </p:cTn>
                                        <p:tgtEl>
                                          <p:spTgt spid="2">
                                            <p:txEl>
                                              <p:pRg st="3" end="3"/>
                                            </p:txEl>
                                          </p:spTgt>
                                        </p:tgtEl>
                                      </p:cBhvr>
                                      <p:to x="100000" y="100000"/>
                                    </p:animScale>
                                    <p:animScale>
                                      <p:cBhvr>
                                        <p:cTn id="33" dur="26">
                                          <p:stCondLst>
                                            <p:cond delay="1312"/>
                                          </p:stCondLst>
                                        </p:cTn>
                                        <p:tgtEl>
                                          <p:spTgt spid="2">
                                            <p:txEl>
                                              <p:pRg st="3" end="3"/>
                                            </p:txEl>
                                          </p:spTgt>
                                        </p:tgtEl>
                                      </p:cBhvr>
                                      <p:to x="100000" y="80000"/>
                                    </p:animScale>
                                    <p:animScale>
                                      <p:cBhvr>
                                        <p:cTn id="34" dur="166" decel="50000">
                                          <p:stCondLst>
                                            <p:cond delay="1338"/>
                                          </p:stCondLst>
                                        </p:cTn>
                                        <p:tgtEl>
                                          <p:spTgt spid="2">
                                            <p:txEl>
                                              <p:pRg st="3" end="3"/>
                                            </p:txEl>
                                          </p:spTgt>
                                        </p:tgtEl>
                                      </p:cBhvr>
                                      <p:to x="100000" y="100000"/>
                                    </p:animScale>
                                    <p:animScale>
                                      <p:cBhvr>
                                        <p:cTn id="35" dur="26">
                                          <p:stCondLst>
                                            <p:cond delay="1642"/>
                                          </p:stCondLst>
                                        </p:cTn>
                                        <p:tgtEl>
                                          <p:spTgt spid="2">
                                            <p:txEl>
                                              <p:pRg st="3" end="3"/>
                                            </p:txEl>
                                          </p:spTgt>
                                        </p:tgtEl>
                                      </p:cBhvr>
                                      <p:to x="100000" y="90000"/>
                                    </p:animScale>
                                    <p:animScale>
                                      <p:cBhvr>
                                        <p:cTn id="36" dur="166" decel="50000">
                                          <p:stCondLst>
                                            <p:cond delay="1668"/>
                                          </p:stCondLst>
                                        </p:cTn>
                                        <p:tgtEl>
                                          <p:spTgt spid="2">
                                            <p:txEl>
                                              <p:pRg st="3" end="3"/>
                                            </p:txEl>
                                          </p:spTgt>
                                        </p:tgtEl>
                                      </p:cBhvr>
                                      <p:to x="100000" y="100000"/>
                                    </p:animScale>
                                    <p:animScale>
                                      <p:cBhvr>
                                        <p:cTn id="37" dur="26">
                                          <p:stCondLst>
                                            <p:cond delay="1808"/>
                                          </p:stCondLst>
                                        </p:cTn>
                                        <p:tgtEl>
                                          <p:spTgt spid="2">
                                            <p:txEl>
                                              <p:pRg st="3" end="3"/>
                                            </p:txEl>
                                          </p:spTgt>
                                        </p:tgtEl>
                                      </p:cBhvr>
                                      <p:to x="100000" y="95000"/>
                                    </p:animScale>
                                    <p:animScale>
                                      <p:cBhvr>
                                        <p:cTn id="38" dur="166" decel="50000">
                                          <p:stCondLst>
                                            <p:cond delay="1834"/>
                                          </p:stCondLst>
                                        </p:cTn>
                                        <p:tgtEl>
                                          <p:spTgt spid="2">
                                            <p:txEl>
                                              <p:pRg st="3" end="3"/>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nodeType="clickEffect">
                                  <p:stCondLst>
                                    <p:cond delay="0"/>
                                  </p:stCondLst>
                                  <p:childTnLst>
                                    <p:set>
                                      <p:cBhvr>
                                        <p:cTn id="42" dur="1" fill="hold">
                                          <p:stCondLst>
                                            <p:cond delay="0"/>
                                          </p:stCondLst>
                                        </p:cTn>
                                        <p:tgtEl>
                                          <p:spTgt spid="2">
                                            <p:txEl>
                                              <p:pRg st="4" end="4"/>
                                            </p:txEl>
                                          </p:spTgt>
                                        </p:tgtEl>
                                        <p:attrNameLst>
                                          <p:attrName>style.visibility</p:attrName>
                                        </p:attrNameLst>
                                      </p:cBhvr>
                                      <p:to>
                                        <p:strVal val="visible"/>
                                      </p:to>
                                    </p:set>
                                    <p:animEffect transition="in" filter="wipe(down)">
                                      <p:cBhvr>
                                        <p:cTn id="43" dur="580">
                                          <p:stCondLst>
                                            <p:cond delay="0"/>
                                          </p:stCondLst>
                                        </p:cTn>
                                        <p:tgtEl>
                                          <p:spTgt spid="2">
                                            <p:txEl>
                                              <p:pRg st="4" end="4"/>
                                            </p:txEl>
                                          </p:spTgt>
                                        </p:tgtEl>
                                      </p:cBhvr>
                                    </p:animEffect>
                                    <p:anim calcmode="lin" valueType="num">
                                      <p:cBhvr>
                                        <p:cTn id="44" dur="1822" tmFilter="0,0; 0.14,0.36; 0.43,0.73; 0.71,0.91; 1.0,1.0">
                                          <p:stCondLst>
                                            <p:cond delay="0"/>
                                          </p:stCondLst>
                                        </p:cTn>
                                        <p:tgtEl>
                                          <p:spTgt spid="2">
                                            <p:txEl>
                                              <p:pRg st="4" end="4"/>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2">
                                            <p:txEl>
                                              <p:pRg st="4" end="4"/>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2">
                                            <p:txEl>
                                              <p:pRg st="4" end="4"/>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2">
                                            <p:txEl>
                                              <p:pRg st="4" end="4"/>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2">
                                            <p:txEl>
                                              <p:pRg st="4" end="4"/>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2">
                                            <p:txEl>
                                              <p:pRg st="4" end="4"/>
                                            </p:txEl>
                                          </p:spTgt>
                                        </p:tgtEl>
                                      </p:cBhvr>
                                      <p:to x="100000" y="60000"/>
                                    </p:animScale>
                                    <p:animScale>
                                      <p:cBhvr>
                                        <p:cTn id="50" dur="166" decel="50000">
                                          <p:stCondLst>
                                            <p:cond delay="676"/>
                                          </p:stCondLst>
                                        </p:cTn>
                                        <p:tgtEl>
                                          <p:spTgt spid="2">
                                            <p:txEl>
                                              <p:pRg st="4" end="4"/>
                                            </p:txEl>
                                          </p:spTgt>
                                        </p:tgtEl>
                                      </p:cBhvr>
                                      <p:to x="100000" y="100000"/>
                                    </p:animScale>
                                    <p:animScale>
                                      <p:cBhvr>
                                        <p:cTn id="51" dur="26">
                                          <p:stCondLst>
                                            <p:cond delay="1312"/>
                                          </p:stCondLst>
                                        </p:cTn>
                                        <p:tgtEl>
                                          <p:spTgt spid="2">
                                            <p:txEl>
                                              <p:pRg st="4" end="4"/>
                                            </p:txEl>
                                          </p:spTgt>
                                        </p:tgtEl>
                                      </p:cBhvr>
                                      <p:to x="100000" y="80000"/>
                                    </p:animScale>
                                    <p:animScale>
                                      <p:cBhvr>
                                        <p:cTn id="52" dur="166" decel="50000">
                                          <p:stCondLst>
                                            <p:cond delay="1338"/>
                                          </p:stCondLst>
                                        </p:cTn>
                                        <p:tgtEl>
                                          <p:spTgt spid="2">
                                            <p:txEl>
                                              <p:pRg st="4" end="4"/>
                                            </p:txEl>
                                          </p:spTgt>
                                        </p:tgtEl>
                                      </p:cBhvr>
                                      <p:to x="100000" y="100000"/>
                                    </p:animScale>
                                    <p:animScale>
                                      <p:cBhvr>
                                        <p:cTn id="53" dur="26">
                                          <p:stCondLst>
                                            <p:cond delay="1642"/>
                                          </p:stCondLst>
                                        </p:cTn>
                                        <p:tgtEl>
                                          <p:spTgt spid="2">
                                            <p:txEl>
                                              <p:pRg st="4" end="4"/>
                                            </p:txEl>
                                          </p:spTgt>
                                        </p:tgtEl>
                                      </p:cBhvr>
                                      <p:to x="100000" y="90000"/>
                                    </p:animScale>
                                    <p:animScale>
                                      <p:cBhvr>
                                        <p:cTn id="54" dur="166" decel="50000">
                                          <p:stCondLst>
                                            <p:cond delay="1668"/>
                                          </p:stCondLst>
                                        </p:cTn>
                                        <p:tgtEl>
                                          <p:spTgt spid="2">
                                            <p:txEl>
                                              <p:pRg st="4" end="4"/>
                                            </p:txEl>
                                          </p:spTgt>
                                        </p:tgtEl>
                                      </p:cBhvr>
                                      <p:to x="100000" y="100000"/>
                                    </p:animScale>
                                    <p:animScale>
                                      <p:cBhvr>
                                        <p:cTn id="55" dur="26">
                                          <p:stCondLst>
                                            <p:cond delay="1808"/>
                                          </p:stCondLst>
                                        </p:cTn>
                                        <p:tgtEl>
                                          <p:spTgt spid="2">
                                            <p:txEl>
                                              <p:pRg st="4" end="4"/>
                                            </p:txEl>
                                          </p:spTgt>
                                        </p:tgtEl>
                                      </p:cBhvr>
                                      <p:to x="100000" y="95000"/>
                                    </p:animScale>
                                    <p:animScale>
                                      <p:cBhvr>
                                        <p:cTn id="56" dur="166" decel="50000">
                                          <p:stCondLst>
                                            <p:cond delay="1834"/>
                                          </p:stCondLst>
                                        </p:cTn>
                                        <p:tgtEl>
                                          <p:spTgt spid="2">
                                            <p:txEl>
                                              <p:pRg st="4" end="4"/>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nodeType="clickEffect">
                                  <p:stCondLst>
                                    <p:cond delay="0"/>
                                  </p:stCondLst>
                                  <p:childTnLst>
                                    <p:set>
                                      <p:cBhvr>
                                        <p:cTn id="60" dur="1" fill="hold">
                                          <p:stCondLst>
                                            <p:cond delay="0"/>
                                          </p:stCondLst>
                                        </p:cTn>
                                        <p:tgtEl>
                                          <p:spTgt spid="2">
                                            <p:txEl>
                                              <p:pRg st="7" end="7"/>
                                            </p:txEl>
                                          </p:spTgt>
                                        </p:tgtEl>
                                        <p:attrNameLst>
                                          <p:attrName>style.visibility</p:attrName>
                                        </p:attrNameLst>
                                      </p:cBhvr>
                                      <p:to>
                                        <p:strVal val="visible"/>
                                      </p:to>
                                    </p:set>
                                    <p:animEffect transition="in" filter="wipe(down)">
                                      <p:cBhvr>
                                        <p:cTn id="61" dur="580">
                                          <p:stCondLst>
                                            <p:cond delay="0"/>
                                          </p:stCondLst>
                                        </p:cTn>
                                        <p:tgtEl>
                                          <p:spTgt spid="2">
                                            <p:txEl>
                                              <p:pRg st="7" end="7"/>
                                            </p:txEl>
                                          </p:spTgt>
                                        </p:tgtEl>
                                      </p:cBhvr>
                                    </p:animEffect>
                                    <p:anim calcmode="lin" valueType="num">
                                      <p:cBhvr>
                                        <p:cTn id="62" dur="1822" tmFilter="0,0; 0.14,0.36; 0.43,0.73; 0.71,0.91; 1.0,1.0">
                                          <p:stCondLst>
                                            <p:cond delay="0"/>
                                          </p:stCondLst>
                                        </p:cTn>
                                        <p:tgtEl>
                                          <p:spTgt spid="2">
                                            <p:txEl>
                                              <p:pRg st="7" end="7"/>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2">
                                            <p:txEl>
                                              <p:pRg st="7" end="7"/>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2">
                                            <p:txEl>
                                              <p:pRg st="7" end="7"/>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2">
                                            <p:txEl>
                                              <p:pRg st="7" end="7"/>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2">
                                            <p:txEl>
                                              <p:pRg st="7" end="7"/>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2">
                                            <p:txEl>
                                              <p:pRg st="7" end="7"/>
                                            </p:txEl>
                                          </p:spTgt>
                                        </p:tgtEl>
                                      </p:cBhvr>
                                      <p:to x="100000" y="60000"/>
                                    </p:animScale>
                                    <p:animScale>
                                      <p:cBhvr>
                                        <p:cTn id="68" dur="166" decel="50000">
                                          <p:stCondLst>
                                            <p:cond delay="676"/>
                                          </p:stCondLst>
                                        </p:cTn>
                                        <p:tgtEl>
                                          <p:spTgt spid="2">
                                            <p:txEl>
                                              <p:pRg st="7" end="7"/>
                                            </p:txEl>
                                          </p:spTgt>
                                        </p:tgtEl>
                                      </p:cBhvr>
                                      <p:to x="100000" y="100000"/>
                                    </p:animScale>
                                    <p:animScale>
                                      <p:cBhvr>
                                        <p:cTn id="69" dur="26">
                                          <p:stCondLst>
                                            <p:cond delay="1312"/>
                                          </p:stCondLst>
                                        </p:cTn>
                                        <p:tgtEl>
                                          <p:spTgt spid="2">
                                            <p:txEl>
                                              <p:pRg st="7" end="7"/>
                                            </p:txEl>
                                          </p:spTgt>
                                        </p:tgtEl>
                                      </p:cBhvr>
                                      <p:to x="100000" y="80000"/>
                                    </p:animScale>
                                    <p:animScale>
                                      <p:cBhvr>
                                        <p:cTn id="70" dur="166" decel="50000">
                                          <p:stCondLst>
                                            <p:cond delay="1338"/>
                                          </p:stCondLst>
                                        </p:cTn>
                                        <p:tgtEl>
                                          <p:spTgt spid="2">
                                            <p:txEl>
                                              <p:pRg st="7" end="7"/>
                                            </p:txEl>
                                          </p:spTgt>
                                        </p:tgtEl>
                                      </p:cBhvr>
                                      <p:to x="100000" y="100000"/>
                                    </p:animScale>
                                    <p:animScale>
                                      <p:cBhvr>
                                        <p:cTn id="71" dur="26">
                                          <p:stCondLst>
                                            <p:cond delay="1642"/>
                                          </p:stCondLst>
                                        </p:cTn>
                                        <p:tgtEl>
                                          <p:spTgt spid="2">
                                            <p:txEl>
                                              <p:pRg st="7" end="7"/>
                                            </p:txEl>
                                          </p:spTgt>
                                        </p:tgtEl>
                                      </p:cBhvr>
                                      <p:to x="100000" y="90000"/>
                                    </p:animScale>
                                    <p:animScale>
                                      <p:cBhvr>
                                        <p:cTn id="72" dur="166" decel="50000">
                                          <p:stCondLst>
                                            <p:cond delay="1668"/>
                                          </p:stCondLst>
                                        </p:cTn>
                                        <p:tgtEl>
                                          <p:spTgt spid="2">
                                            <p:txEl>
                                              <p:pRg st="7" end="7"/>
                                            </p:txEl>
                                          </p:spTgt>
                                        </p:tgtEl>
                                      </p:cBhvr>
                                      <p:to x="100000" y="100000"/>
                                    </p:animScale>
                                    <p:animScale>
                                      <p:cBhvr>
                                        <p:cTn id="73" dur="26">
                                          <p:stCondLst>
                                            <p:cond delay="1808"/>
                                          </p:stCondLst>
                                        </p:cTn>
                                        <p:tgtEl>
                                          <p:spTgt spid="2">
                                            <p:txEl>
                                              <p:pRg st="7" end="7"/>
                                            </p:txEl>
                                          </p:spTgt>
                                        </p:tgtEl>
                                      </p:cBhvr>
                                      <p:to x="100000" y="95000"/>
                                    </p:animScale>
                                    <p:animScale>
                                      <p:cBhvr>
                                        <p:cTn id="74" dur="166" decel="50000">
                                          <p:stCondLst>
                                            <p:cond delay="1834"/>
                                          </p:stCondLst>
                                        </p:cTn>
                                        <p:tgtEl>
                                          <p:spTgt spid="2">
                                            <p:txEl>
                                              <p:pRg st="7" end="7"/>
                                            </p:txEl>
                                          </p:spTgt>
                                        </p:tgtEl>
                                      </p:cBhvr>
                                      <p:to x="100000" y="100000"/>
                                    </p:animScale>
                                  </p:childTnLst>
                                </p:cTn>
                              </p:par>
                            </p:childTnLst>
                          </p:cTn>
                        </p:par>
                      </p:childTnLst>
                    </p:cTn>
                  </p:par>
                  <p:par>
                    <p:cTn id="75" fill="hold">
                      <p:stCondLst>
                        <p:cond delay="indefinite"/>
                      </p:stCondLst>
                      <p:childTnLst>
                        <p:par>
                          <p:cTn id="76" fill="hold">
                            <p:stCondLst>
                              <p:cond delay="0"/>
                            </p:stCondLst>
                            <p:childTnLst>
                              <p:par>
                                <p:cTn id="77" presetID="26" presetClass="entr" presetSubtype="0" fill="hold" nodeType="clickEffect">
                                  <p:stCondLst>
                                    <p:cond delay="0"/>
                                  </p:stCondLst>
                                  <p:childTnLst>
                                    <p:set>
                                      <p:cBhvr>
                                        <p:cTn id="78" dur="1" fill="hold">
                                          <p:stCondLst>
                                            <p:cond delay="0"/>
                                          </p:stCondLst>
                                        </p:cTn>
                                        <p:tgtEl>
                                          <p:spTgt spid="2">
                                            <p:txEl>
                                              <p:pRg st="12" end="12"/>
                                            </p:txEl>
                                          </p:spTgt>
                                        </p:tgtEl>
                                        <p:attrNameLst>
                                          <p:attrName>style.visibility</p:attrName>
                                        </p:attrNameLst>
                                      </p:cBhvr>
                                      <p:to>
                                        <p:strVal val="visible"/>
                                      </p:to>
                                    </p:set>
                                    <p:animEffect transition="in" filter="wipe(down)">
                                      <p:cBhvr>
                                        <p:cTn id="79" dur="580">
                                          <p:stCondLst>
                                            <p:cond delay="0"/>
                                          </p:stCondLst>
                                        </p:cTn>
                                        <p:tgtEl>
                                          <p:spTgt spid="2">
                                            <p:txEl>
                                              <p:pRg st="12" end="12"/>
                                            </p:txEl>
                                          </p:spTgt>
                                        </p:tgtEl>
                                      </p:cBhvr>
                                    </p:animEffect>
                                    <p:anim calcmode="lin" valueType="num">
                                      <p:cBhvr>
                                        <p:cTn id="80" dur="1822" tmFilter="0,0; 0.14,0.36; 0.43,0.73; 0.71,0.91; 1.0,1.0">
                                          <p:stCondLst>
                                            <p:cond delay="0"/>
                                          </p:stCondLst>
                                        </p:cTn>
                                        <p:tgtEl>
                                          <p:spTgt spid="2">
                                            <p:txEl>
                                              <p:pRg st="12" end="12"/>
                                            </p:txEl>
                                          </p:spTgt>
                                        </p:tgtEl>
                                        <p:attrNameLst>
                                          <p:attrName>ppt_x</p:attrName>
                                        </p:attrNameLst>
                                      </p:cBhvr>
                                      <p:tavLst>
                                        <p:tav tm="0">
                                          <p:val>
                                            <p:strVal val="#ppt_x-0.25"/>
                                          </p:val>
                                        </p:tav>
                                        <p:tav tm="100000">
                                          <p:val>
                                            <p:strVal val="#ppt_x"/>
                                          </p:val>
                                        </p:tav>
                                      </p:tavLst>
                                    </p:anim>
                                    <p:anim calcmode="lin" valueType="num">
                                      <p:cBhvr>
                                        <p:cTn id="81" dur="664" tmFilter="0.0,0.0; 0.25,0.07; 0.50,0.2; 0.75,0.467; 1.0,1.0">
                                          <p:stCondLst>
                                            <p:cond delay="0"/>
                                          </p:stCondLst>
                                        </p:cTn>
                                        <p:tgtEl>
                                          <p:spTgt spid="2">
                                            <p:txEl>
                                              <p:pRg st="12" end="12"/>
                                            </p:txEl>
                                          </p:spTgt>
                                        </p:tgtEl>
                                        <p:attrNameLst>
                                          <p:attrName>ppt_y</p:attrName>
                                        </p:attrNameLst>
                                      </p:cBhvr>
                                      <p:tavLst>
                                        <p:tav tm="0" fmla="#ppt_y-sin(pi*$)/3">
                                          <p:val>
                                            <p:fltVal val="0.5"/>
                                          </p:val>
                                        </p:tav>
                                        <p:tav tm="100000">
                                          <p:val>
                                            <p:fltVal val="1"/>
                                          </p:val>
                                        </p:tav>
                                      </p:tavLst>
                                    </p:anim>
                                    <p:anim calcmode="lin" valueType="num">
                                      <p:cBhvr>
                                        <p:cTn id="82" dur="664" tmFilter="0, 0; 0.125,0.2665; 0.25,0.4; 0.375,0.465; 0.5,0.5;  0.625,0.535; 0.75,0.6; 0.875,0.7335; 1,1">
                                          <p:stCondLst>
                                            <p:cond delay="664"/>
                                          </p:stCondLst>
                                        </p:cTn>
                                        <p:tgtEl>
                                          <p:spTgt spid="2">
                                            <p:txEl>
                                              <p:pRg st="12" end="12"/>
                                            </p:txEl>
                                          </p:spTgt>
                                        </p:tgtEl>
                                        <p:attrNameLst>
                                          <p:attrName>ppt_y</p:attrName>
                                        </p:attrNameLst>
                                      </p:cBhvr>
                                      <p:tavLst>
                                        <p:tav tm="0" fmla="#ppt_y-sin(pi*$)/9">
                                          <p:val>
                                            <p:fltVal val="0"/>
                                          </p:val>
                                        </p:tav>
                                        <p:tav tm="100000">
                                          <p:val>
                                            <p:fltVal val="1"/>
                                          </p:val>
                                        </p:tav>
                                      </p:tavLst>
                                    </p:anim>
                                    <p:anim calcmode="lin" valueType="num">
                                      <p:cBhvr>
                                        <p:cTn id="83" dur="332" tmFilter="0, 0; 0.125,0.2665; 0.25,0.4; 0.375,0.465; 0.5,0.5;  0.625,0.535; 0.75,0.6; 0.875,0.7335; 1,1">
                                          <p:stCondLst>
                                            <p:cond delay="1324"/>
                                          </p:stCondLst>
                                        </p:cTn>
                                        <p:tgtEl>
                                          <p:spTgt spid="2">
                                            <p:txEl>
                                              <p:pRg st="12" end="12"/>
                                            </p:txEl>
                                          </p:spTgt>
                                        </p:tgtEl>
                                        <p:attrNameLst>
                                          <p:attrName>ppt_y</p:attrName>
                                        </p:attrNameLst>
                                      </p:cBhvr>
                                      <p:tavLst>
                                        <p:tav tm="0" fmla="#ppt_y-sin(pi*$)/27">
                                          <p:val>
                                            <p:fltVal val="0"/>
                                          </p:val>
                                        </p:tav>
                                        <p:tav tm="100000">
                                          <p:val>
                                            <p:fltVal val="1"/>
                                          </p:val>
                                        </p:tav>
                                      </p:tavLst>
                                    </p:anim>
                                    <p:anim calcmode="lin" valueType="num">
                                      <p:cBhvr>
                                        <p:cTn id="84" dur="164" tmFilter="0, 0; 0.125,0.2665; 0.25,0.4; 0.375,0.465; 0.5,0.5;  0.625,0.535; 0.75,0.6; 0.875,0.7335; 1,1">
                                          <p:stCondLst>
                                            <p:cond delay="1656"/>
                                          </p:stCondLst>
                                        </p:cTn>
                                        <p:tgtEl>
                                          <p:spTgt spid="2">
                                            <p:txEl>
                                              <p:pRg st="12" end="12"/>
                                            </p:txEl>
                                          </p:spTgt>
                                        </p:tgtEl>
                                        <p:attrNameLst>
                                          <p:attrName>ppt_y</p:attrName>
                                        </p:attrNameLst>
                                      </p:cBhvr>
                                      <p:tavLst>
                                        <p:tav tm="0" fmla="#ppt_y-sin(pi*$)/81">
                                          <p:val>
                                            <p:fltVal val="0"/>
                                          </p:val>
                                        </p:tav>
                                        <p:tav tm="100000">
                                          <p:val>
                                            <p:fltVal val="1"/>
                                          </p:val>
                                        </p:tav>
                                      </p:tavLst>
                                    </p:anim>
                                    <p:animScale>
                                      <p:cBhvr>
                                        <p:cTn id="85" dur="26">
                                          <p:stCondLst>
                                            <p:cond delay="650"/>
                                          </p:stCondLst>
                                        </p:cTn>
                                        <p:tgtEl>
                                          <p:spTgt spid="2">
                                            <p:txEl>
                                              <p:pRg st="12" end="12"/>
                                            </p:txEl>
                                          </p:spTgt>
                                        </p:tgtEl>
                                      </p:cBhvr>
                                      <p:to x="100000" y="60000"/>
                                    </p:animScale>
                                    <p:animScale>
                                      <p:cBhvr>
                                        <p:cTn id="86" dur="166" decel="50000">
                                          <p:stCondLst>
                                            <p:cond delay="676"/>
                                          </p:stCondLst>
                                        </p:cTn>
                                        <p:tgtEl>
                                          <p:spTgt spid="2">
                                            <p:txEl>
                                              <p:pRg st="12" end="12"/>
                                            </p:txEl>
                                          </p:spTgt>
                                        </p:tgtEl>
                                      </p:cBhvr>
                                      <p:to x="100000" y="100000"/>
                                    </p:animScale>
                                    <p:animScale>
                                      <p:cBhvr>
                                        <p:cTn id="87" dur="26">
                                          <p:stCondLst>
                                            <p:cond delay="1312"/>
                                          </p:stCondLst>
                                        </p:cTn>
                                        <p:tgtEl>
                                          <p:spTgt spid="2">
                                            <p:txEl>
                                              <p:pRg st="12" end="12"/>
                                            </p:txEl>
                                          </p:spTgt>
                                        </p:tgtEl>
                                      </p:cBhvr>
                                      <p:to x="100000" y="80000"/>
                                    </p:animScale>
                                    <p:animScale>
                                      <p:cBhvr>
                                        <p:cTn id="88" dur="166" decel="50000">
                                          <p:stCondLst>
                                            <p:cond delay="1338"/>
                                          </p:stCondLst>
                                        </p:cTn>
                                        <p:tgtEl>
                                          <p:spTgt spid="2">
                                            <p:txEl>
                                              <p:pRg st="12" end="12"/>
                                            </p:txEl>
                                          </p:spTgt>
                                        </p:tgtEl>
                                      </p:cBhvr>
                                      <p:to x="100000" y="100000"/>
                                    </p:animScale>
                                    <p:animScale>
                                      <p:cBhvr>
                                        <p:cTn id="89" dur="26">
                                          <p:stCondLst>
                                            <p:cond delay="1642"/>
                                          </p:stCondLst>
                                        </p:cTn>
                                        <p:tgtEl>
                                          <p:spTgt spid="2">
                                            <p:txEl>
                                              <p:pRg st="12" end="12"/>
                                            </p:txEl>
                                          </p:spTgt>
                                        </p:tgtEl>
                                      </p:cBhvr>
                                      <p:to x="100000" y="90000"/>
                                    </p:animScale>
                                    <p:animScale>
                                      <p:cBhvr>
                                        <p:cTn id="90" dur="166" decel="50000">
                                          <p:stCondLst>
                                            <p:cond delay="1668"/>
                                          </p:stCondLst>
                                        </p:cTn>
                                        <p:tgtEl>
                                          <p:spTgt spid="2">
                                            <p:txEl>
                                              <p:pRg st="12" end="12"/>
                                            </p:txEl>
                                          </p:spTgt>
                                        </p:tgtEl>
                                      </p:cBhvr>
                                      <p:to x="100000" y="100000"/>
                                    </p:animScale>
                                    <p:animScale>
                                      <p:cBhvr>
                                        <p:cTn id="91" dur="26">
                                          <p:stCondLst>
                                            <p:cond delay="1808"/>
                                          </p:stCondLst>
                                        </p:cTn>
                                        <p:tgtEl>
                                          <p:spTgt spid="2">
                                            <p:txEl>
                                              <p:pRg st="12" end="12"/>
                                            </p:txEl>
                                          </p:spTgt>
                                        </p:tgtEl>
                                      </p:cBhvr>
                                      <p:to x="100000" y="95000"/>
                                    </p:animScale>
                                    <p:animScale>
                                      <p:cBhvr>
                                        <p:cTn id="92" dur="166" decel="50000">
                                          <p:stCondLst>
                                            <p:cond delay="1834"/>
                                          </p:stCondLst>
                                        </p:cTn>
                                        <p:tgtEl>
                                          <p:spTgt spid="2">
                                            <p:txEl>
                                              <p:pRg st="12" end="12"/>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21266" y="692696"/>
            <a:ext cx="9577064" cy="5472608"/>
          </a:xfrm>
        </p:spPr>
        <p:txBody>
          <a:bodyPr>
            <a:normAutofit fontScale="55000" lnSpcReduction="20000"/>
          </a:bodyPr>
          <a:lstStyle/>
          <a:p>
            <a:r>
              <a:rPr kumimoji="1" lang="ja-JP" altLang="en-US" sz="2900" b="1" dirty="0" smtClean="0"/>
              <a:t>消費者情報処理の分析モデル</a:t>
            </a:r>
            <a:endParaRPr kumimoji="1" lang="en-US" altLang="ja-JP" sz="2900" b="1" dirty="0" smtClean="0"/>
          </a:p>
          <a:p>
            <a:pPr marL="109728" indent="0">
              <a:buNone/>
            </a:pPr>
            <a:endParaRPr kumimoji="1" lang="en-US" altLang="ja-JP" dirty="0" smtClean="0"/>
          </a:p>
          <a:p>
            <a:pPr marL="109728" indent="0">
              <a:buNone/>
            </a:pPr>
            <a:r>
              <a:rPr lang="ja-JP" altLang="en-US" sz="2900" dirty="0" smtClean="0"/>
              <a:t>（１）情報の探索</a:t>
            </a:r>
            <a:endParaRPr lang="en-US" altLang="ja-JP" sz="2900" dirty="0" smtClean="0"/>
          </a:p>
          <a:p>
            <a:pPr marL="109728" indent="0">
              <a:buNone/>
            </a:pPr>
            <a:r>
              <a:rPr lang="ja-JP" altLang="en-US" sz="2900" dirty="0" smtClean="0"/>
              <a:t>  →　まずは内部探索、次に外部探索、さらに内部・外部相互の循環的な探索プロセス</a:t>
            </a:r>
            <a:endParaRPr lang="en-US" altLang="ja-JP" sz="2900" dirty="0" smtClean="0"/>
          </a:p>
          <a:p>
            <a:pPr marL="109728" indent="0">
              <a:buNone/>
            </a:pPr>
            <a:endParaRPr lang="en-US" altLang="ja-JP" sz="2900" dirty="0" smtClean="0"/>
          </a:p>
          <a:p>
            <a:pPr marL="109728" indent="0">
              <a:buNone/>
            </a:pPr>
            <a:r>
              <a:rPr lang="ja-JP" altLang="en-US" sz="2900" dirty="0" smtClean="0"/>
              <a:t>（２）情報の解釈</a:t>
            </a:r>
            <a:endParaRPr lang="en-US" altLang="ja-JP" sz="2900" dirty="0" smtClean="0"/>
          </a:p>
          <a:p>
            <a:pPr marL="109728" indent="0">
              <a:buNone/>
            </a:pPr>
            <a:r>
              <a:rPr lang="ja-JP" altLang="en-US" sz="2900" dirty="0" smtClean="0"/>
              <a:t>  →　情報を探索しながら</a:t>
            </a:r>
            <a:r>
              <a:rPr lang="ja-JP" altLang="en-US" sz="2900" dirty="0"/>
              <a:t>様々</a:t>
            </a:r>
            <a:r>
              <a:rPr lang="ja-JP" altLang="en-US" sz="2900" dirty="0" smtClean="0"/>
              <a:t>な解釈が行われる</a:t>
            </a:r>
            <a:endParaRPr lang="en-US" altLang="ja-JP" sz="2900" dirty="0" smtClean="0"/>
          </a:p>
          <a:p>
            <a:pPr marL="109728" indent="0">
              <a:buNone/>
            </a:pPr>
            <a:r>
              <a:rPr lang="ja-JP" altLang="en-US" sz="2900" dirty="0" smtClean="0"/>
              <a:t>  →　トップダウン型の理論駆動型処理、ボトムアップ型のデータ駆動型処理</a:t>
            </a:r>
            <a:endParaRPr lang="en-US" altLang="ja-JP" sz="2900" dirty="0" smtClean="0"/>
          </a:p>
          <a:p>
            <a:pPr marL="109728" indent="0">
              <a:buNone/>
            </a:pPr>
            <a:r>
              <a:rPr lang="ja-JP" altLang="en-US" sz="2900" dirty="0" smtClean="0"/>
              <a:t>  →　情報を追加・修正し、随時アップデートして情報を解釈</a:t>
            </a:r>
            <a:endParaRPr lang="en-US" altLang="ja-JP" sz="2900" dirty="0" smtClean="0"/>
          </a:p>
          <a:p>
            <a:pPr marL="109728" indent="0">
              <a:buNone/>
            </a:pPr>
            <a:r>
              <a:rPr lang="ja-JP" altLang="en-US" sz="2900" dirty="0" smtClean="0"/>
              <a:t>  →　情報の入手に関するコントロールと入力情報の一時的な処理プロセス</a:t>
            </a:r>
            <a:endParaRPr lang="en-US" altLang="ja-JP" sz="2900" dirty="0" smtClean="0"/>
          </a:p>
          <a:p>
            <a:pPr marL="109728" indent="0">
              <a:buNone/>
            </a:pPr>
            <a:endParaRPr lang="en-US" altLang="ja-JP" sz="2900" dirty="0"/>
          </a:p>
          <a:p>
            <a:pPr marL="109728" indent="0">
              <a:buNone/>
            </a:pPr>
            <a:r>
              <a:rPr lang="ja-JP" altLang="en-US" sz="2900" dirty="0" smtClean="0"/>
              <a:t>（３）情報の統合</a:t>
            </a:r>
            <a:endParaRPr lang="en-US" altLang="ja-JP" sz="2900" dirty="0" smtClean="0"/>
          </a:p>
          <a:p>
            <a:pPr marL="109728" indent="0">
              <a:buNone/>
            </a:pPr>
            <a:r>
              <a:rPr lang="ja-JP" altLang="en-US" sz="2900" dirty="0" smtClean="0"/>
              <a:t>  →　収集された情報と解釈によって形成された知識を基に購買の選択肢を検討・評価・選択</a:t>
            </a:r>
            <a:endParaRPr lang="en-US" altLang="ja-JP" sz="2900" dirty="0" smtClean="0"/>
          </a:p>
          <a:p>
            <a:pPr marL="109728" indent="0">
              <a:buNone/>
            </a:pPr>
            <a:r>
              <a:rPr lang="ja-JP" altLang="en-US" sz="2900" dirty="0" smtClean="0"/>
              <a:t>  →　それぞれの処理機会に応じて様々な意思決定ルールを使い分け</a:t>
            </a:r>
            <a:endParaRPr lang="en-US" altLang="ja-JP" sz="2900" dirty="0" smtClean="0"/>
          </a:p>
          <a:p>
            <a:pPr marL="109728" indent="0">
              <a:buNone/>
            </a:pPr>
            <a:endParaRPr lang="en-US" altLang="ja-JP" sz="2900" dirty="0" smtClean="0"/>
          </a:p>
          <a:p>
            <a:pPr marL="109728" indent="0">
              <a:buNone/>
            </a:pPr>
            <a:r>
              <a:rPr lang="ja-JP" altLang="en-US" sz="2900" dirty="0"/>
              <a:t>（４</a:t>
            </a:r>
            <a:r>
              <a:rPr lang="ja-JP" altLang="en-US" sz="2900" dirty="0" smtClean="0"/>
              <a:t>）動機づけ（</a:t>
            </a:r>
            <a:r>
              <a:rPr lang="en-US" altLang="ja-JP" sz="2900" dirty="0" smtClean="0"/>
              <a:t>M)</a:t>
            </a:r>
          </a:p>
          <a:p>
            <a:pPr marL="109728" indent="0">
              <a:buNone/>
            </a:pPr>
            <a:r>
              <a:rPr lang="ja-JP" altLang="en-US" sz="2900" dirty="0" smtClean="0"/>
              <a:t>  →　動機：認知段階、動機づけ：認知後に目標や価値が付与されたとき、動機づけられた状態のこと：関与</a:t>
            </a:r>
            <a:endParaRPr lang="en-US" altLang="ja-JP" sz="2900" dirty="0" smtClean="0"/>
          </a:p>
          <a:p>
            <a:pPr marL="109728" indent="0">
              <a:buNone/>
            </a:pPr>
            <a:r>
              <a:rPr lang="ja-JP" altLang="en-US" sz="2900" dirty="0" smtClean="0"/>
              <a:t>  →　手段－目標連鎖モデル：関与のメカニズムを説明するモデル（自己概念と知識構造のよって説明）</a:t>
            </a:r>
            <a:endParaRPr lang="en-US" altLang="ja-JP" sz="2900" dirty="0" smtClean="0"/>
          </a:p>
          <a:p>
            <a:pPr marL="109728" indent="0">
              <a:buNone/>
            </a:pPr>
            <a:endParaRPr lang="en-US" altLang="ja-JP" sz="2900" dirty="0"/>
          </a:p>
          <a:p>
            <a:pPr marL="109728" indent="0">
              <a:buNone/>
            </a:pPr>
            <a:r>
              <a:rPr lang="ja-JP" altLang="en-US" sz="2900" dirty="0" smtClean="0"/>
              <a:t>（５）能力（</a:t>
            </a:r>
            <a:r>
              <a:rPr lang="en-US" altLang="ja-JP" sz="2900" dirty="0" smtClean="0"/>
              <a:t>A)</a:t>
            </a:r>
          </a:p>
          <a:p>
            <a:pPr marL="109728" indent="0">
              <a:buNone/>
            </a:pPr>
            <a:r>
              <a:rPr lang="ja-JP" altLang="en-US" sz="2900" dirty="0" smtClean="0"/>
              <a:t>  →　処理能力の違いにより、情報処理プロセスに大きな違いが出てくる</a:t>
            </a:r>
            <a:endParaRPr lang="en-US" altLang="ja-JP" sz="2900" dirty="0" smtClean="0"/>
          </a:p>
          <a:p>
            <a:pPr marL="109728" indent="0">
              <a:buNone/>
            </a:pPr>
            <a:r>
              <a:rPr lang="ja-JP" altLang="en-US" sz="2900" dirty="0" smtClean="0"/>
              <a:t>  →　専門知識力：認知努力・認知構造・分析能力・精緻化能力・記憶能力という５つの構成次元</a:t>
            </a:r>
            <a:endParaRPr lang="en-US" altLang="ja-JP" sz="2900" dirty="0" smtClean="0"/>
          </a:p>
          <a:p>
            <a:pPr marL="109728" indent="0">
              <a:buNone/>
            </a:pPr>
            <a:endParaRPr lang="en-US" altLang="ja-JP" sz="2900" dirty="0"/>
          </a:p>
          <a:p>
            <a:pPr marL="109728" indent="0">
              <a:buNone/>
            </a:pPr>
            <a:endParaRPr lang="en-US" altLang="ja-JP" sz="2900" dirty="0" smtClean="0"/>
          </a:p>
          <a:p>
            <a:pPr marL="109728" indent="0">
              <a:buNone/>
            </a:pPr>
            <a:endParaRPr lang="en-US" altLang="ja-JP" sz="2900" dirty="0" smtClean="0"/>
          </a:p>
          <a:p>
            <a:pPr marL="109728" indent="0">
              <a:buNone/>
            </a:pPr>
            <a:endParaRPr lang="en-US" altLang="ja-JP" dirty="0" smtClean="0"/>
          </a:p>
          <a:p>
            <a:pPr marL="109728" indent="0">
              <a:buNone/>
            </a:pPr>
            <a:endParaRPr lang="en-US" altLang="ja-JP" dirty="0"/>
          </a:p>
          <a:p>
            <a:pPr marL="109728" indent="0">
              <a:buNone/>
            </a:pPr>
            <a:endParaRPr lang="en-US" altLang="ja-JP" dirty="0" smtClean="0">
              <a:solidFill>
                <a:srgbClr val="FF0000"/>
              </a:solidFill>
            </a:endParaRPr>
          </a:p>
          <a:p>
            <a:pPr marL="109728" indent="0">
              <a:buNone/>
            </a:pPr>
            <a:endParaRPr kumimoji="1" lang="en-US" altLang="ja-JP" dirty="0">
              <a:solidFill>
                <a:srgbClr val="FF0000"/>
              </a:solidFill>
            </a:endParaRPr>
          </a:p>
          <a:p>
            <a:pPr marL="109728"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DFBB1A20-799E-4FB2-B7C5-C014E91C0628}" type="slidenum">
              <a:rPr kumimoji="1" lang="ja-JP" altLang="en-US" smtClean="0"/>
              <a:t>10</a:t>
            </a:fld>
            <a:endParaRPr kumimoji="1" lang="ja-JP" altLang="en-US"/>
          </a:p>
        </p:txBody>
      </p:sp>
      <p:sp>
        <p:nvSpPr>
          <p:cNvPr id="3" name="タイトル 2"/>
          <p:cNvSpPr>
            <a:spLocks noGrp="1"/>
          </p:cNvSpPr>
          <p:nvPr>
            <p:ph type="title"/>
          </p:nvPr>
        </p:nvSpPr>
        <p:spPr>
          <a:xfrm>
            <a:off x="192510" y="-99392"/>
            <a:ext cx="8964488" cy="1143000"/>
          </a:xfrm>
        </p:spPr>
        <p:txBody>
          <a:bodyPr>
            <a:normAutofit/>
          </a:bodyPr>
          <a:lstStyle/>
          <a:p>
            <a:r>
              <a:rPr lang="ja-JP" altLang="en-US" sz="4000" dirty="0"/>
              <a:t>３</a:t>
            </a:r>
            <a:r>
              <a:rPr kumimoji="1" lang="ja-JP" altLang="en-US" sz="4000" dirty="0" smtClean="0"/>
              <a:t>．消費者情報処理モデル</a:t>
            </a:r>
            <a:endParaRPr kumimoji="1" lang="ja-JP" altLang="en-US" sz="4000" dirty="0"/>
          </a:p>
        </p:txBody>
      </p:sp>
      <p:sp>
        <p:nvSpPr>
          <p:cNvPr id="5" name="テキスト ボックス 4"/>
          <p:cNvSpPr txBox="1"/>
          <p:nvPr/>
        </p:nvSpPr>
        <p:spPr>
          <a:xfrm>
            <a:off x="3635896" y="6340678"/>
            <a:ext cx="5210081" cy="369332"/>
          </a:xfrm>
          <a:prstGeom prst="rect">
            <a:avLst/>
          </a:prstGeom>
          <a:noFill/>
        </p:spPr>
        <p:txBody>
          <a:bodyPr wrap="none" rtlCol="0">
            <a:spAutoFit/>
          </a:bodyPr>
          <a:lstStyle/>
          <a:p>
            <a:r>
              <a:rPr kumimoji="1" lang="ja-JP" altLang="en-US" dirty="0" smtClean="0"/>
              <a:t>＊</a:t>
            </a:r>
            <a:r>
              <a:rPr kumimoji="1" lang="en-US" altLang="ja-JP" b="1" dirty="0" smtClean="0"/>
              <a:t>M</a:t>
            </a:r>
            <a:r>
              <a:rPr kumimoji="1" lang="ja-JP" altLang="en-US" dirty="0" smtClean="0"/>
              <a:t>＋</a:t>
            </a:r>
            <a:r>
              <a:rPr kumimoji="1" lang="en-US" altLang="ja-JP" b="1" dirty="0" smtClean="0"/>
              <a:t>A</a:t>
            </a:r>
            <a:r>
              <a:rPr kumimoji="1" lang="ja-JP" altLang="en-US" dirty="0" smtClean="0"/>
              <a:t>＋</a:t>
            </a:r>
            <a:r>
              <a:rPr kumimoji="1" lang="en-US" altLang="ja-JP" b="1" dirty="0" smtClean="0"/>
              <a:t>O</a:t>
            </a:r>
            <a:r>
              <a:rPr kumimoji="1" lang="ja-JP" altLang="en-US" dirty="0" smtClean="0"/>
              <a:t>（</a:t>
            </a:r>
            <a:r>
              <a:rPr kumimoji="1" lang="en-US" altLang="ja-JP" dirty="0" smtClean="0"/>
              <a:t>Opportunity)</a:t>
            </a:r>
            <a:r>
              <a:rPr kumimoji="1" lang="ja-JP" altLang="en-US" dirty="0" smtClean="0"/>
              <a:t>視点で情報処理を把握</a:t>
            </a:r>
            <a:endParaRPr kumimoji="1" lang="ja-JP" altLang="en-US" dirty="0"/>
          </a:p>
        </p:txBody>
      </p:sp>
    </p:spTree>
    <p:extLst>
      <p:ext uri="{BB962C8B-B14F-4D97-AF65-F5344CB8AC3E}">
        <p14:creationId xmlns:p14="http://schemas.microsoft.com/office/powerpoint/2010/main" val="4214727934"/>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1000"/>
                                        <p:tgtEl>
                                          <p:spTgt spid="2">
                                            <p:txEl>
                                              <p:pRg st="2" end="2"/>
                                            </p:txEl>
                                          </p:spTgt>
                                        </p:tgtEl>
                                      </p:cBhvr>
                                    </p:animEffect>
                                    <p:anim calcmode="lin" valueType="num">
                                      <p:cBhvr>
                                        <p:cTn id="8"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xEl>
                                              <p:pRg st="3" end="3"/>
                                            </p:txEl>
                                          </p:spTgt>
                                        </p:tgtEl>
                                        <p:attrNameLst>
                                          <p:attrName>style.visibility</p:attrName>
                                        </p:attrNameLst>
                                      </p:cBhvr>
                                      <p:to>
                                        <p:strVal val="visible"/>
                                      </p:to>
                                    </p:set>
                                    <p:animEffect transition="in" filter="fade">
                                      <p:cBhvr>
                                        <p:cTn id="14" dur="1000"/>
                                        <p:tgtEl>
                                          <p:spTgt spid="2">
                                            <p:txEl>
                                              <p:pRg st="3" end="3"/>
                                            </p:txEl>
                                          </p:spTgt>
                                        </p:tgtEl>
                                      </p:cBhvr>
                                    </p:animEffect>
                                    <p:anim calcmode="lin" valueType="num">
                                      <p:cBhvr>
                                        <p:cTn id="15"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animEffect transition="in" filter="fade">
                                      <p:cBhvr>
                                        <p:cTn id="21" dur="1000"/>
                                        <p:tgtEl>
                                          <p:spTgt spid="2">
                                            <p:txEl>
                                              <p:pRg st="5" end="5"/>
                                            </p:txEl>
                                          </p:spTgt>
                                        </p:tgtEl>
                                      </p:cBhvr>
                                    </p:animEffect>
                                    <p:anim calcmode="lin" valueType="num">
                                      <p:cBhvr>
                                        <p:cTn id="22"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
                                            <p:txEl>
                                              <p:pRg st="6" end="6"/>
                                            </p:txEl>
                                          </p:spTgt>
                                        </p:tgtEl>
                                        <p:attrNameLst>
                                          <p:attrName>style.visibility</p:attrName>
                                        </p:attrNameLst>
                                      </p:cBhvr>
                                      <p:to>
                                        <p:strVal val="visible"/>
                                      </p:to>
                                    </p:set>
                                    <p:animEffect transition="in" filter="fade">
                                      <p:cBhvr>
                                        <p:cTn id="28" dur="1000"/>
                                        <p:tgtEl>
                                          <p:spTgt spid="2">
                                            <p:txEl>
                                              <p:pRg st="6" end="6"/>
                                            </p:txEl>
                                          </p:spTgt>
                                        </p:tgtEl>
                                      </p:cBhvr>
                                    </p:animEffect>
                                    <p:anim calcmode="lin" valueType="num">
                                      <p:cBhvr>
                                        <p:cTn id="29"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animEffect transition="in" filter="fade">
                                      <p:cBhvr>
                                        <p:cTn id="35" dur="1000"/>
                                        <p:tgtEl>
                                          <p:spTgt spid="2">
                                            <p:txEl>
                                              <p:pRg st="7" end="7"/>
                                            </p:txEl>
                                          </p:spTgt>
                                        </p:tgtEl>
                                      </p:cBhvr>
                                    </p:animEffect>
                                    <p:anim calcmode="lin" valueType="num">
                                      <p:cBhvr>
                                        <p:cTn id="36" dur="1000" fill="hold"/>
                                        <p:tgtEl>
                                          <p:spTgt spid="2">
                                            <p:txEl>
                                              <p:pRg st="7" end="7"/>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2">
                                            <p:txEl>
                                              <p:pRg st="8" end="8"/>
                                            </p:txEl>
                                          </p:spTgt>
                                        </p:tgtEl>
                                        <p:attrNameLst>
                                          <p:attrName>style.visibility</p:attrName>
                                        </p:attrNameLst>
                                      </p:cBhvr>
                                      <p:to>
                                        <p:strVal val="visible"/>
                                      </p:to>
                                    </p:set>
                                    <p:animEffect transition="in" filter="fade">
                                      <p:cBhvr>
                                        <p:cTn id="42" dur="1000"/>
                                        <p:tgtEl>
                                          <p:spTgt spid="2">
                                            <p:txEl>
                                              <p:pRg st="8" end="8"/>
                                            </p:txEl>
                                          </p:spTgt>
                                        </p:tgtEl>
                                      </p:cBhvr>
                                    </p:animEffect>
                                    <p:anim calcmode="lin" valueType="num">
                                      <p:cBhvr>
                                        <p:cTn id="43" dur="1000" fill="hold"/>
                                        <p:tgtEl>
                                          <p:spTgt spid="2">
                                            <p:txEl>
                                              <p:pRg st="8" end="8"/>
                                            </p:txEl>
                                          </p:spTgt>
                                        </p:tgtEl>
                                        <p:attrNameLst>
                                          <p:attrName>ppt_x</p:attrName>
                                        </p:attrNameLst>
                                      </p:cBhvr>
                                      <p:tavLst>
                                        <p:tav tm="0">
                                          <p:val>
                                            <p:strVal val="#ppt_x"/>
                                          </p:val>
                                        </p:tav>
                                        <p:tav tm="100000">
                                          <p:val>
                                            <p:strVal val="#ppt_x"/>
                                          </p:val>
                                        </p:tav>
                                      </p:tavLst>
                                    </p:anim>
                                    <p:anim calcmode="lin" valueType="num">
                                      <p:cBhvr>
                                        <p:cTn id="44" dur="1000" fill="hold"/>
                                        <p:tgtEl>
                                          <p:spTgt spid="2">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2">
                                            <p:txEl>
                                              <p:pRg st="9" end="9"/>
                                            </p:txEl>
                                          </p:spTgt>
                                        </p:tgtEl>
                                        <p:attrNameLst>
                                          <p:attrName>style.visibility</p:attrName>
                                        </p:attrNameLst>
                                      </p:cBhvr>
                                      <p:to>
                                        <p:strVal val="visible"/>
                                      </p:to>
                                    </p:set>
                                    <p:animEffect transition="in" filter="fade">
                                      <p:cBhvr>
                                        <p:cTn id="49" dur="1000"/>
                                        <p:tgtEl>
                                          <p:spTgt spid="2">
                                            <p:txEl>
                                              <p:pRg st="9" end="9"/>
                                            </p:txEl>
                                          </p:spTgt>
                                        </p:tgtEl>
                                      </p:cBhvr>
                                    </p:animEffect>
                                    <p:anim calcmode="lin" valueType="num">
                                      <p:cBhvr>
                                        <p:cTn id="50" dur="1000" fill="hold"/>
                                        <p:tgtEl>
                                          <p:spTgt spid="2">
                                            <p:txEl>
                                              <p:pRg st="9" end="9"/>
                                            </p:txEl>
                                          </p:spTgt>
                                        </p:tgtEl>
                                        <p:attrNameLst>
                                          <p:attrName>ppt_x</p:attrName>
                                        </p:attrNameLst>
                                      </p:cBhvr>
                                      <p:tavLst>
                                        <p:tav tm="0">
                                          <p:val>
                                            <p:strVal val="#ppt_x"/>
                                          </p:val>
                                        </p:tav>
                                        <p:tav tm="100000">
                                          <p:val>
                                            <p:strVal val="#ppt_x"/>
                                          </p:val>
                                        </p:tav>
                                      </p:tavLst>
                                    </p:anim>
                                    <p:anim calcmode="lin" valueType="num">
                                      <p:cBhvr>
                                        <p:cTn id="51" dur="1000" fill="hold"/>
                                        <p:tgtEl>
                                          <p:spTgt spid="2">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2">
                                            <p:txEl>
                                              <p:pRg st="11" end="11"/>
                                            </p:txEl>
                                          </p:spTgt>
                                        </p:tgtEl>
                                        <p:attrNameLst>
                                          <p:attrName>style.visibility</p:attrName>
                                        </p:attrNameLst>
                                      </p:cBhvr>
                                      <p:to>
                                        <p:strVal val="visible"/>
                                      </p:to>
                                    </p:set>
                                    <p:animEffect transition="in" filter="fade">
                                      <p:cBhvr>
                                        <p:cTn id="56" dur="1000"/>
                                        <p:tgtEl>
                                          <p:spTgt spid="2">
                                            <p:txEl>
                                              <p:pRg st="11" end="11"/>
                                            </p:txEl>
                                          </p:spTgt>
                                        </p:tgtEl>
                                      </p:cBhvr>
                                    </p:animEffect>
                                    <p:anim calcmode="lin" valueType="num">
                                      <p:cBhvr>
                                        <p:cTn id="57" dur="1000" fill="hold"/>
                                        <p:tgtEl>
                                          <p:spTgt spid="2">
                                            <p:txEl>
                                              <p:pRg st="11" end="11"/>
                                            </p:txEl>
                                          </p:spTgt>
                                        </p:tgtEl>
                                        <p:attrNameLst>
                                          <p:attrName>ppt_x</p:attrName>
                                        </p:attrNameLst>
                                      </p:cBhvr>
                                      <p:tavLst>
                                        <p:tav tm="0">
                                          <p:val>
                                            <p:strVal val="#ppt_x"/>
                                          </p:val>
                                        </p:tav>
                                        <p:tav tm="100000">
                                          <p:val>
                                            <p:strVal val="#ppt_x"/>
                                          </p:val>
                                        </p:tav>
                                      </p:tavLst>
                                    </p:anim>
                                    <p:anim calcmode="lin" valueType="num">
                                      <p:cBhvr>
                                        <p:cTn id="58" dur="1000" fill="hold"/>
                                        <p:tgtEl>
                                          <p:spTgt spid="2">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2">
                                            <p:txEl>
                                              <p:pRg st="12" end="12"/>
                                            </p:txEl>
                                          </p:spTgt>
                                        </p:tgtEl>
                                        <p:attrNameLst>
                                          <p:attrName>style.visibility</p:attrName>
                                        </p:attrNameLst>
                                      </p:cBhvr>
                                      <p:to>
                                        <p:strVal val="visible"/>
                                      </p:to>
                                    </p:set>
                                    <p:animEffect transition="in" filter="fade">
                                      <p:cBhvr>
                                        <p:cTn id="63" dur="1000"/>
                                        <p:tgtEl>
                                          <p:spTgt spid="2">
                                            <p:txEl>
                                              <p:pRg st="12" end="12"/>
                                            </p:txEl>
                                          </p:spTgt>
                                        </p:tgtEl>
                                      </p:cBhvr>
                                    </p:animEffect>
                                    <p:anim calcmode="lin" valueType="num">
                                      <p:cBhvr>
                                        <p:cTn id="64" dur="1000" fill="hold"/>
                                        <p:tgtEl>
                                          <p:spTgt spid="2">
                                            <p:txEl>
                                              <p:pRg st="12" end="12"/>
                                            </p:txEl>
                                          </p:spTgt>
                                        </p:tgtEl>
                                        <p:attrNameLst>
                                          <p:attrName>ppt_x</p:attrName>
                                        </p:attrNameLst>
                                      </p:cBhvr>
                                      <p:tavLst>
                                        <p:tav tm="0">
                                          <p:val>
                                            <p:strVal val="#ppt_x"/>
                                          </p:val>
                                        </p:tav>
                                        <p:tav tm="100000">
                                          <p:val>
                                            <p:strVal val="#ppt_x"/>
                                          </p:val>
                                        </p:tav>
                                      </p:tavLst>
                                    </p:anim>
                                    <p:anim calcmode="lin" valueType="num">
                                      <p:cBhvr>
                                        <p:cTn id="65" dur="1000" fill="hold"/>
                                        <p:tgtEl>
                                          <p:spTgt spid="2">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nodeType="clickEffect">
                                  <p:stCondLst>
                                    <p:cond delay="0"/>
                                  </p:stCondLst>
                                  <p:childTnLst>
                                    <p:set>
                                      <p:cBhvr>
                                        <p:cTn id="69" dur="1" fill="hold">
                                          <p:stCondLst>
                                            <p:cond delay="0"/>
                                          </p:stCondLst>
                                        </p:cTn>
                                        <p:tgtEl>
                                          <p:spTgt spid="2">
                                            <p:txEl>
                                              <p:pRg st="13" end="13"/>
                                            </p:txEl>
                                          </p:spTgt>
                                        </p:tgtEl>
                                        <p:attrNameLst>
                                          <p:attrName>style.visibility</p:attrName>
                                        </p:attrNameLst>
                                      </p:cBhvr>
                                      <p:to>
                                        <p:strVal val="visible"/>
                                      </p:to>
                                    </p:set>
                                    <p:animEffect transition="in" filter="fade">
                                      <p:cBhvr>
                                        <p:cTn id="70" dur="1000"/>
                                        <p:tgtEl>
                                          <p:spTgt spid="2">
                                            <p:txEl>
                                              <p:pRg st="13" end="13"/>
                                            </p:txEl>
                                          </p:spTgt>
                                        </p:tgtEl>
                                      </p:cBhvr>
                                    </p:animEffect>
                                    <p:anim calcmode="lin" valueType="num">
                                      <p:cBhvr>
                                        <p:cTn id="71" dur="1000" fill="hold"/>
                                        <p:tgtEl>
                                          <p:spTgt spid="2">
                                            <p:txEl>
                                              <p:pRg st="13" end="13"/>
                                            </p:txEl>
                                          </p:spTgt>
                                        </p:tgtEl>
                                        <p:attrNameLst>
                                          <p:attrName>ppt_x</p:attrName>
                                        </p:attrNameLst>
                                      </p:cBhvr>
                                      <p:tavLst>
                                        <p:tav tm="0">
                                          <p:val>
                                            <p:strVal val="#ppt_x"/>
                                          </p:val>
                                        </p:tav>
                                        <p:tav tm="100000">
                                          <p:val>
                                            <p:strVal val="#ppt_x"/>
                                          </p:val>
                                        </p:tav>
                                      </p:tavLst>
                                    </p:anim>
                                    <p:anim calcmode="lin" valueType="num">
                                      <p:cBhvr>
                                        <p:cTn id="72" dur="1000" fill="hold"/>
                                        <p:tgtEl>
                                          <p:spTgt spid="2">
                                            <p:txEl>
                                              <p:pRg st="13" end="13"/>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nodeType="clickEffect">
                                  <p:stCondLst>
                                    <p:cond delay="0"/>
                                  </p:stCondLst>
                                  <p:childTnLst>
                                    <p:set>
                                      <p:cBhvr>
                                        <p:cTn id="76" dur="1" fill="hold">
                                          <p:stCondLst>
                                            <p:cond delay="0"/>
                                          </p:stCondLst>
                                        </p:cTn>
                                        <p:tgtEl>
                                          <p:spTgt spid="2">
                                            <p:txEl>
                                              <p:pRg st="15" end="15"/>
                                            </p:txEl>
                                          </p:spTgt>
                                        </p:tgtEl>
                                        <p:attrNameLst>
                                          <p:attrName>style.visibility</p:attrName>
                                        </p:attrNameLst>
                                      </p:cBhvr>
                                      <p:to>
                                        <p:strVal val="visible"/>
                                      </p:to>
                                    </p:set>
                                    <p:animEffect transition="in" filter="fade">
                                      <p:cBhvr>
                                        <p:cTn id="77" dur="1000"/>
                                        <p:tgtEl>
                                          <p:spTgt spid="2">
                                            <p:txEl>
                                              <p:pRg st="15" end="15"/>
                                            </p:txEl>
                                          </p:spTgt>
                                        </p:tgtEl>
                                      </p:cBhvr>
                                    </p:animEffect>
                                    <p:anim calcmode="lin" valueType="num">
                                      <p:cBhvr>
                                        <p:cTn id="78" dur="1000" fill="hold"/>
                                        <p:tgtEl>
                                          <p:spTgt spid="2">
                                            <p:txEl>
                                              <p:pRg st="15" end="15"/>
                                            </p:txEl>
                                          </p:spTgt>
                                        </p:tgtEl>
                                        <p:attrNameLst>
                                          <p:attrName>ppt_x</p:attrName>
                                        </p:attrNameLst>
                                      </p:cBhvr>
                                      <p:tavLst>
                                        <p:tav tm="0">
                                          <p:val>
                                            <p:strVal val="#ppt_x"/>
                                          </p:val>
                                        </p:tav>
                                        <p:tav tm="100000">
                                          <p:val>
                                            <p:strVal val="#ppt_x"/>
                                          </p:val>
                                        </p:tav>
                                      </p:tavLst>
                                    </p:anim>
                                    <p:anim calcmode="lin" valueType="num">
                                      <p:cBhvr>
                                        <p:cTn id="79" dur="1000" fill="hold"/>
                                        <p:tgtEl>
                                          <p:spTgt spid="2">
                                            <p:txEl>
                                              <p:pRg st="15" end="15"/>
                                            </p:txEl>
                                          </p:spTgt>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nodeType="clickEffect">
                                  <p:stCondLst>
                                    <p:cond delay="0"/>
                                  </p:stCondLst>
                                  <p:childTnLst>
                                    <p:set>
                                      <p:cBhvr>
                                        <p:cTn id="83" dur="1" fill="hold">
                                          <p:stCondLst>
                                            <p:cond delay="0"/>
                                          </p:stCondLst>
                                        </p:cTn>
                                        <p:tgtEl>
                                          <p:spTgt spid="2">
                                            <p:txEl>
                                              <p:pRg st="16" end="16"/>
                                            </p:txEl>
                                          </p:spTgt>
                                        </p:tgtEl>
                                        <p:attrNameLst>
                                          <p:attrName>style.visibility</p:attrName>
                                        </p:attrNameLst>
                                      </p:cBhvr>
                                      <p:to>
                                        <p:strVal val="visible"/>
                                      </p:to>
                                    </p:set>
                                    <p:animEffect transition="in" filter="fade">
                                      <p:cBhvr>
                                        <p:cTn id="84" dur="1000"/>
                                        <p:tgtEl>
                                          <p:spTgt spid="2">
                                            <p:txEl>
                                              <p:pRg st="16" end="16"/>
                                            </p:txEl>
                                          </p:spTgt>
                                        </p:tgtEl>
                                      </p:cBhvr>
                                    </p:animEffect>
                                    <p:anim calcmode="lin" valueType="num">
                                      <p:cBhvr>
                                        <p:cTn id="85" dur="1000" fill="hold"/>
                                        <p:tgtEl>
                                          <p:spTgt spid="2">
                                            <p:txEl>
                                              <p:pRg st="16" end="16"/>
                                            </p:txEl>
                                          </p:spTgt>
                                        </p:tgtEl>
                                        <p:attrNameLst>
                                          <p:attrName>ppt_x</p:attrName>
                                        </p:attrNameLst>
                                      </p:cBhvr>
                                      <p:tavLst>
                                        <p:tav tm="0">
                                          <p:val>
                                            <p:strVal val="#ppt_x"/>
                                          </p:val>
                                        </p:tav>
                                        <p:tav tm="100000">
                                          <p:val>
                                            <p:strVal val="#ppt_x"/>
                                          </p:val>
                                        </p:tav>
                                      </p:tavLst>
                                    </p:anim>
                                    <p:anim calcmode="lin" valueType="num">
                                      <p:cBhvr>
                                        <p:cTn id="86" dur="1000" fill="hold"/>
                                        <p:tgtEl>
                                          <p:spTgt spid="2">
                                            <p:txEl>
                                              <p:pRg st="16" end="16"/>
                                            </p:txEl>
                                          </p:spTgt>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42" presetClass="entr" presetSubtype="0" fill="hold" nodeType="clickEffect">
                                  <p:stCondLst>
                                    <p:cond delay="0"/>
                                  </p:stCondLst>
                                  <p:childTnLst>
                                    <p:set>
                                      <p:cBhvr>
                                        <p:cTn id="90" dur="1" fill="hold">
                                          <p:stCondLst>
                                            <p:cond delay="0"/>
                                          </p:stCondLst>
                                        </p:cTn>
                                        <p:tgtEl>
                                          <p:spTgt spid="2">
                                            <p:txEl>
                                              <p:pRg st="17" end="17"/>
                                            </p:txEl>
                                          </p:spTgt>
                                        </p:tgtEl>
                                        <p:attrNameLst>
                                          <p:attrName>style.visibility</p:attrName>
                                        </p:attrNameLst>
                                      </p:cBhvr>
                                      <p:to>
                                        <p:strVal val="visible"/>
                                      </p:to>
                                    </p:set>
                                    <p:animEffect transition="in" filter="fade">
                                      <p:cBhvr>
                                        <p:cTn id="91" dur="1000"/>
                                        <p:tgtEl>
                                          <p:spTgt spid="2">
                                            <p:txEl>
                                              <p:pRg st="17" end="17"/>
                                            </p:txEl>
                                          </p:spTgt>
                                        </p:tgtEl>
                                      </p:cBhvr>
                                    </p:animEffect>
                                    <p:anim calcmode="lin" valueType="num">
                                      <p:cBhvr>
                                        <p:cTn id="92" dur="1000" fill="hold"/>
                                        <p:tgtEl>
                                          <p:spTgt spid="2">
                                            <p:txEl>
                                              <p:pRg st="17" end="17"/>
                                            </p:txEl>
                                          </p:spTgt>
                                        </p:tgtEl>
                                        <p:attrNameLst>
                                          <p:attrName>ppt_x</p:attrName>
                                        </p:attrNameLst>
                                      </p:cBhvr>
                                      <p:tavLst>
                                        <p:tav tm="0">
                                          <p:val>
                                            <p:strVal val="#ppt_x"/>
                                          </p:val>
                                        </p:tav>
                                        <p:tav tm="100000">
                                          <p:val>
                                            <p:strVal val="#ppt_x"/>
                                          </p:val>
                                        </p:tav>
                                      </p:tavLst>
                                    </p:anim>
                                    <p:anim calcmode="lin" valueType="num">
                                      <p:cBhvr>
                                        <p:cTn id="93" dur="1000" fill="hold"/>
                                        <p:tgtEl>
                                          <p:spTgt spid="2">
                                            <p:txEl>
                                              <p:pRg st="17" end="17"/>
                                            </p:txEl>
                                          </p:spTgt>
                                        </p:tgtEl>
                                        <p:attrNameLst>
                                          <p:attrName>ppt_y</p:attrName>
                                        </p:attrNameLst>
                                      </p:cBhvr>
                                      <p:tavLst>
                                        <p:tav tm="0">
                                          <p:val>
                                            <p:strVal val="#ppt_y+.1"/>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42" presetClass="entr" presetSubtype="0" fill="hold" nodeType="clickEffect">
                                  <p:stCondLst>
                                    <p:cond delay="0"/>
                                  </p:stCondLst>
                                  <p:childTnLst>
                                    <p:set>
                                      <p:cBhvr>
                                        <p:cTn id="97" dur="1" fill="hold">
                                          <p:stCondLst>
                                            <p:cond delay="0"/>
                                          </p:stCondLst>
                                        </p:cTn>
                                        <p:tgtEl>
                                          <p:spTgt spid="2">
                                            <p:txEl>
                                              <p:pRg st="19" end="19"/>
                                            </p:txEl>
                                          </p:spTgt>
                                        </p:tgtEl>
                                        <p:attrNameLst>
                                          <p:attrName>style.visibility</p:attrName>
                                        </p:attrNameLst>
                                      </p:cBhvr>
                                      <p:to>
                                        <p:strVal val="visible"/>
                                      </p:to>
                                    </p:set>
                                    <p:animEffect transition="in" filter="fade">
                                      <p:cBhvr>
                                        <p:cTn id="98" dur="1000"/>
                                        <p:tgtEl>
                                          <p:spTgt spid="2">
                                            <p:txEl>
                                              <p:pRg st="19" end="19"/>
                                            </p:txEl>
                                          </p:spTgt>
                                        </p:tgtEl>
                                      </p:cBhvr>
                                    </p:animEffect>
                                    <p:anim calcmode="lin" valueType="num">
                                      <p:cBhvr>
                                        <p:cTn id="99" dur="1000" fill="hold"/>
                                        <p:tgtEl>
                                          <p:spTgt spid="2">
                                            <p:txEl>
                                              <p:pRg st="19" end="19"/>
                                            </p:txEl>
                                          </p:spTgt>
                                        </p:tgtEl>
                                        <p:attrNameLst>
                                          <p:attrName>ppt_x</p:attrName>
                                        </p:attrNameLst>
                                      </p:cBhvr>
                                      <p:tavLst>
                                        <p:tav tm="0">
                                          <p:val>
                                            <p:strVal val="#ppt_x"/>
                                          </p:val>
                                        </p:tav>
                                        <p:tav tm="100000">
                                          <p:val>
                                            <p:strVal val="#ppt_x"/>
                                          </p:val>
                                        </p:tav>
                                      </p:tavLst>
                                    </p:anim>
                                    <p:anim calcmode="lin" valueType="num">
                                      <p:cBhvr>
                                        <p:cTn id="100" dur="1000" fill="hold"/>
                                        <p:tgtEl>
                                          <p:spTgt spid="2">
                                            <p:txEl>
                                              <p:pRg st="19" end="19"/>
                                            </p:txEl>
                                          </p:spTgt>
                                        </p:tgtEl>
                                        <p:attrNameLst>
                                          <p:attrName>ppt_y</p:attrName>
                                        </p:attrNameLst>
                                      </p:cBhvr>
                                      <p:tavLst>
                                        <p:tav tm="0">
                                          <p:val>
                                            <p:strVal val="#ppt_y+.1"/>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42" presetClass="entr" presetSubtype="0" fill="hold" nodeType="clickEffect">
                                  <p:stCondLst>
                                    <p:cond delay="0"/>
                                  </p:stCondLst>
                                  <p:childTnLst>
                                    <p:set>
                                      <p:cBhvr>
                                        <p:cTn id="104" dur="1" fill="hold">
                                          <p:stCondLst>
                                            <p:cond delay="0"/>
                                          </p:stCondLst>
                                        </p:cTn>
                                        <p:tgtEl>
                                          <p:spTgt spid="2">
                                            <p:txEl>
                                              <p:pRg st="20" end="20"/>
                                            </p:txEl>
                                          </p:spTgt>
                                        </p:tgtEl>
                                        <p:attrNameLst>
                                          <p:attrName>style.visibility</p:attrName>
                                        </p:attrNameLst>
                                      </p:cBhvr>
                                      <p:to>
                                        <p:strVal val="visible"/>
                                      </p:to>
                                    </p:set>
                                    <p:animEffect transition="in" filter="fade">
                                      <p:cBhvr>
                                        <p:cTn id="105" dur="1000"/>
                                        <p:tgtEl>
                                          <p:spTgt spid="2">
                                            <p:txEl>
                                              <p:pRg st="20" end="20"/>
                                            </p:txEl>
                                          </p:spTgt>
                                        </p:tgtEl>
                                      </p:cBhvr>
                                    </p:animEffect>
                                    <p:anim calcmode="lin" valueType="num">
                                      <p:cBhvr>
                                        <p:cTn id="106" dur="1000" fill="hold"/>
                                        <p:tgtEl>
                                          <p:spTgt spid="2">
                                            <p:txEl>
                                              <p:pRg st="20" end="20"/>
                                            </p:txEl>
                                          </p:spTgt>
                                        </p:tgtEl>
                                        <p:attrNameLst>
                                          <p:attrName>ppt_x</p:attrName>
                                        </p:attrNameLst>
                                      </p:cBhvr>
                                      <p:tavLst>
                                        <p:tav tm="0">
                                          <p:val>
                                            <p:strVal val="#ppt_x"/>
                                          </p:val>
                                        </p:tav>
                                        <p:tav tm="100000">
                                          <p:val>
                                            <p:strVal val="#ppt_x"/>
                                          </p:val>
                                        </p:tav>
                                      </p:tavLst>
                                    </p:anim>
                                    <p:anim calcmode="lin" valueType="num">
                                      <p:cBhvr>
                                        <p:cTn id="107" dur="1000" fill="hold"/>
                                        <p:tgtEl>
                                          <p:spTgt spid="2">
                                            <p:txEl>
                                              <p:pRg st="20" end="20"/>
                                            </p:txEl>
                                          </p:spTgt>
                                        </p:tgtEl>
                                        <p:attrNameLst>
                                          <p:attrName>ppt_y</p:attrName>
                                        </p:attrNameLst>
                                      </p:cBhvr>
                                      <p:tavLst>
                                        <p:tav tm="0">
                                          <p:val>
                                            <p:strVal val="#ppt_y+.1"/>
                                          </p:val>
                                        </p:tav>
                                        <p:tav tm="100000">
                                          <p:val>
                                            <p:strVal val="#ppt_y"/>
                                          </p:val>
                                        </p:tav>
                                      </p:tavLst>
                                    </p:anim>
                                  </p:childTnLst>
                                </p:cTn>
                              </p:par>
                            </p:childTnLst>
                          </p:cTn>
                        </p:par>
                      </p:childTnLst>
                    </p:cTn>
                  </p:par>
                  <p:par>
                    <p:cTn id="108" fill="hold">
                      <p:stCondLst>
                        <p:cond delay="indefinite"/>
                      </p:stCondLst>
                      <p:childTnLst>
                        <p:par>
                          <p:cTn id="109" fill="hold">
                            <p:stCondLst>
                              <p:cond delay="0"/>
                            </p:stCondLst>
                            <p:childTnLst>
                              <p:par>
                                <p:cTn id="110" presetID="42" presetClass="entr" presetSubtype="0" fill="hold" nodeType="clickEffect">
                                  <p:stCondLst>
                                    <p:cond delay="0"/>
                                  </p:stCondLst>
                                  <p:childTnLst>
                                    <p:set>
                                      <p:cBhvr>
                                        <p:cTn id="111" dur="1" fill="hold">
                                          <p:stCondLst>
                                            <p:cond delay="0"/>
                                          </p:stCondLst>
                                        </p:cTn>
                                        <p:tgtEl>
                                          <p:spTgt spid="2">
                                            <p:txEl>
                                              <p:pRg st="21" end="21"/>
                                            </p:txEl>
                                          </p:spTgt>
                                        </p:tgtEl>
                                        <p:attrNameLst>
                                          <p:attrName>style.visibility</p:attrName>
                                        </p:attrNameLst>
                                      </p:cBhvr>
                                      <p:to>
                                        <p:strVal val="visible"/>
                                      </p:to>
                                    </p:set>
                                    <p:animEffect transition="in" filter="fade">
                                      <p:cBhvr>
                                        <p:cTn id="112" dur="1000"/>
                                        <p:tgtEl>
                                          <p:spTgt spid="2">
                                            <p:txEl>
                                              <p:pRg st="21" end="21"/>
                                            </p:txEl>
                                          </p:spTgt>
                                        </p:tgtEl>
                                      </p:cBhvr>
                                    </p:animEffect>
                                    <p:anim calcmode="lin" valueType="num">
                                      <p:cBhvr>
                                        <p:cTn id="113" dur="1000" fill="hold"/>
                                        <p:tgtEl>
                                          <p:spTgt spid="2">
                                            <p:txEl>
                                              <p:pRg st="21" end="21"/>
                                            </p:txEl>
                                          </p:spTgt>
                                        </p:tgtEl>
                                        <p:attrNameLst>
                                          <p:attrName>ppt_x</p:attrName>
                                        </p:attrNameLst>
                                      </p:cBhvr>
                                      <p:tavLst>
                                        <p:tav tm="0">
                                          <p:val>
                                            <p:strVal val="#ppt_x"/>
                                          </p:val>
                                        </p:tav>
                                        <p:tav tm="100000">
                                          <p:val>
                                            <p:strVal val="#ppt_x"/>
                                          </p:val>
                                        </p:tav>
                                      </p:tavLst>
                                    </p:anim>
                                    <p:anim calcmode="lin" valueType="num">
                                      <p:cBhvr>
                                        <p:cTn id="114" dur="1000" fill="hold"/>
                                        <p:tgtEl>
                                          <p:spTgt spid="2">
                                            <p:txEl>
                                              <p:pRg st="21" end="21"/>
                                            </p:txEl>
                                          </p:spTgt>
                                        </p:tgtEl>
                                        <p:attrNameLst>
                                          <p:attrName>ppt_y</p:attrName>
                                        </p:attrNameLst>
                                      </p:cBhvr>
                                      <p:tavLst>
                                        <p:tav tm="0">
                                          <p:val>
                                            <p:strVal val="#ppt_y+.1"/>
                                          </p:val>
                                        </p:tav>
                                        <p:tav tm="100000">
                                          <p:val>
                                            <p:strVal val="#ppt_y"/>
                                          </p:val>
                                        </p:tav>
                                      </p:tavLst>
                                    </p:anim>
                                  </p:childTnLst>
                                </p:cTn>
                              </p:par>
                            </p:childTnLst>
                          </p:cTn>
                        </p:par>
                      </p:childTnLst>
                    </p:cTn>
                  </p:par>
                  <p:par>
                    <p:cTn id="115" fill="hold">
                      <p:stCondLst>
                        <p:cond delay="indefinite"/>
                      </p:stCondLst>
                      <p:childTnLst>
                        <p:par>
                          <p:cTn id="116" fill="hold">
                            <p:stCondLst>
                              <p:cond delay="0"/>
                            </p:stCondLst>
                            <p:childTnLst>
                              <p:par>
                                <p:cTn id="117" presetID="42" presetClass="entr" presetSubtype="0" fill="hold" nodeType="clickEffect">
                                  <p:stCondLst>
                                    <p:cond delay="0"/>
                                  </p:stCondLst>
                                  <p:childTnLst>
                                    <p:set>
                                      <p:cBhvr>
                                        <p:cTn id="118" dur="1" fill="hold">
                                          <p:stCondLst>
                                            <p:cond delay="0"/>
                                          </p:stCondLst>
                                        </p:cTn>
                                        <p:tgtEl>
                                          <p:spTgt spid="5">
                                            <p:txEl>
                                              <p:pRg st="0" end="0"/>
                                            </p:txEl>
                                          </p:spTgt>
                                        </p:tgtEl>
                                        <p:attrNameLst>
                                          <p:attrName>style.visibility</p:attrName>
                                        </p:attrNameLst>
                                      </p:cBhvr>
                                      <p:to>
                                        <p:strVal val="visible"/>
                                      </p:to>
                                    </p:set>
                                    <p:animEffect transition="in" filter="fade">
                                      <p:cBhvr>
                                        <p:cTn id="119" dur="1000"/>
                                        <p:tgtEl>
                                          <p:spTgt spid="5">
                                            <p:txEl>
                                              <p:pRg st="0" end="0"/>
                                            </p:txEl>
                                          </p:spTgt>
                                        </p:tgtEl>
                                      </p:cBhvr>
                                    </p:animEffect>
                                    <p:anim calcmode="lin" valueType="num">
                                      <p:cBhvr>
                                        <p:cTn id="120"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21"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1916" y="620688"/>
            <a:ext cx="9577064" cy="5472608"/>
          </a:xfrm>
        </p:spPr>
        <p:txBody>
          <a:bodyPr>
            <a:normAutofit fontScale="55000" lnSpcReduction="20000"/>
          </a:bodyPr>
          <a:lstStyle/>
          <a:p>
            <a:pPr marL="109728" indent="0">
              <a:buNone/>
            </a:pPr>
            <a:endParaRPr kumimoji="1" lang="en-US" altLang="ja-JP" sz="2900" b="1" dirty="0" smtClean="0"/>
          </a:p>
          <a:p>
            <a:pPr marL="109728" indent="0">
              <a:buNone/>
            </a:pPr>
            <a:endParaRPr kumimoji="1" lang="en-US" altLang="ja-JP" dirty="0" smtClean="0"/>
          </a:p>
          <a:p>
            <a:pPr marL="109728" indent="0">
              <a:buNone/>
            </a:pPr>
            <a:r>
              <a:rPr lang="ja-JP" altLang="en-US" sz="2900" dirty="0" smtClean="0"/>
              <a:t>（１）情報の探索</a:t>
            </a:r>
            <a:endParaRPr lang="en-US" altLang="ja-JP" sz="2900" dirty="0" smtClean="0"/>
          </a:p>
          <a:p>
            <a:pPr marL="109728" indent="0">
              <a:buNone/>
            </a:pPr>
            <a:r>
              <a:rPr lang="ja-JP" altLang="en-US" sz="2900" dirty="0" smtClean="0"/>
              <a:t>　→　まずは○部探索、次に○部探索、さらに内部・外部相互の○○的な探索プロセス</a:t>
            </a:r>
            <a:endParaRPr lang="en-US" altLang="ja-JP" sz="2900" dirty="0" smtClean="0"/>
          </a:p>
          <a:p>
            <a:pPr marL="109728" indent="0">
              <a:buNone/>
            </a:pPr>
            <a:endParaRPr lang="en-US" altLang="ja-JP" sz="2900" dirty="0" smtClean="0"/>
          </a:p>
          <a:p>
            <a:pPr marL="109728" indent="0">
              <a:buNone/>
            </a:pPr>
            <a:r>
              <a:rPr lang="ja-JP" altLang="en-US" sz="2900" dirty="0" smtClean="0"/>
              <a:t>（２）情報の解釈</a:t>
            </a:r>
            <a:endParaRPr lang="en-US" altLang="ja-JP" sz="2900" dirty="0" smtClean="0"/>
          </a:p>
          <a:p>
            <a:pPr marL="109728" indent="0">
              <a:buNone/>
            </a:pPr>
            <a:r>
              <a:rPr lang="ja-JP" altLang="en-US" sz="2900" dirty="0" smtClean="0"/>
              <a:t>　→　情報を探索しながら</a:t>
            </a:r>
            <a:r>
              <a:rPr lang="ja-JP" altLang="en-US" sz="2900" dirty="0"/>
              <a:t>様々</a:t>
            </a:r>
            <a:r>
              <a:rPr lang="ja-JP" altLang="en-US" sz="2900" dirty="0" smtClean="0"/>
              <a:t>な○○が行われる</a:t>
            </a:r>
            <a:endParaRPr lang="en-US" altLang="ja-JP" sz="2900" dirty="0" smtClean="0"/>
          </a:p>
          <a:p>
            <a:pPr marL="109728" indent="0">
              <a:buNone/>
            </a:pPr>
            <a:r>
              <a:rPr lang="ja-JP" altLang="en-US" sz="2900" dirty="0" smtClean="0"/>
              <a:t>　→　トップダウン型の理論駆動型処理、ボトムアップ型のデータ駆動型処理</a:t>
            </a:r>
            <a:endParaRPr lang="en-US" altLang="ja-JP" sz="2900" dirty="0" smtClean="0"/>
          </a:p>
          <a:p>
            <a:pPr marL="109728" indent="0">
              <a:buNone/>
            </a:pPr>
            <a:r>
              <a:rPr lang="ja-JP" altLang="en-US" sz="2900" dirty="0" smtClean="0"/>
              <a:t>　→　情報を追加・修正し、随時アップデートして情報を解釈</a:t>
            </a:r>
            <a:endParaRPr lang="en-US" altLang="ja-JP" sz="2900" dirty="0" smtClean="0"/>
          </a:p>
          <a:p>
            <a:pPr marL="109728" indent="0">
              <a:buNone/>
            </a:pPr>
            <a:r>
              <a:rPr lang="ja-JP" altLang="en-US" sz="2900" dirty="0" smtClean="0"/>
              <a:t>　→　情報の入手に関するコントロールと入力情報の一時的な処理プロセス</a:t>
            </a:r>
            <a:endParaRPr lang="en-US" altLang="ja-JP" sz="2900" dirty="0" smtClean="0"/>
          </a:p>
          <a:p>
            <a:pPr marL="109728" indent="0">
              <a:buNone/>
            </a:pPr>
            <a:endParaRPr lang="en-US" altLang="ja-JP" sz="2900" dirty="0"/>
          </a:p>
          <a:p>
            <a:pPr marL="109728" indent="0">
              <a:buNone/>
            </a:pPr>
            <a:r>
              <a:rPr lang="ja-JP" altLang="en-US" sz="2900" dirty="0" smtClean="0"/>
              <a:t>（３）情報の統合</a:t>
            </a:r>
            <a:endParaRPr lang="en-US" altLang="ja-JP" sz="2900" dirty="0" smtClean="0"/>
          </a:p>
          <a:p>
            <a:pPr marL="109728" indent="0">
              <a:buNone/>
            </a:pPr>
            <a:r>
              <a:rPr lang="ja-JP" altLang="en-US" sz="2900" dirty="0" smtClean="0"/>
              <a:t>　→　収集された情報と解釈によって形成された○○を基に購買の選択肢を検討・評価・選択</a:t>
            </a:r>
            <a:endParaRPr lang="en-US" altLang="ja-JP" sz="2900" dirty="0" smtClean="0"/>
          </a:p>
          <a:p>
            <a:pPr marL="109728" indent="0">
              <a:buNone/>
            </a:pPr>
            <a:r>
              <a:rPr lang="ja-JP" altLang="en-US" sz="2900" dirty="0" smtClean="0"/>
              <a:t>　→　それぞれの処理○○に応じて様々な意思決定○○○を使い分け</a:t>
            </a:r>
            <a:endParaRPr lang="en-US" altLang="ja-JP" sz="2900" dirty="0" smtClean="0"/>
          </a:p>
          <a:p>
            <a:pPr marL="109728" indent="0">
              <a:buNone/>
            </a:pPr>
            <a:endParaRPr lang="en-US" altLang="ja-JP" sz="2900" dirty="0" smtClean="0"/>
          </a:p>
          <a:p>
            <a:pPr marL="109728" indent="0">
              <a:buNone/>
            </a:pPr>
            <a:r>
              <a:rPr lang="ja-JP" altLang="en-US" sz="2900" dirty="0"/>
              <a:t>（４</a:t>
            </a:r>
            <a:r>
              <a:rPr lang="ja-JP" altLang="en-US" sz="2900" dirty="0" smtClean="0"/>
              <a:t>）動機づけ（</a:t>
            </a:r>
            <a:r>
              <a:rPr lang="en-US" altLang="ja-JP" sz="2900" dirty="0" smtClean="0"/>
              <a:t>M)</a:t>
            </a:r>
          </a:p>
          <a:p>
            <a:pPr marL="109728" indent="0">
              <a:buNone/>
            </a:pPr>
            <a:r>
              <a:rPr lang="ja-JP" altLang="en-US" sz="2900" dirty="0" smtClean="0"/>
              <a:t>　→　動機：認知段階、動機づけ：認知後に目標や価値が付与されたとき、動機づけられた状態のこと：○○</a:t>
            </a:r>
            <a:endParaRPr lang="en-US" altLang="ja-JP" sz="2900" dirty="0" smtClean="0"/>
          </a:p>
          <a:p>
            <a:pPr marL="109728" indent="0">
              <a:buNone/>
            </a:pPr>
            <a:r>
              <a:rPr lang="ja-JP" altLang="en-US" sz="2900" dirty="0" smtClean="0"/>
              <a:t>　→　手段－目標連鎖モデル：○○のメカニズムを説明するモデル（自己概念と知識構造のよって説明）</a:t>
            </a:r>
            <a:endParaRPr lang="en-US" altLang="ja-JP" sz="2900" dirty="0" smtClean="0"/>
          </a:p>
          <a:p>
            <a:pPr marL="109728" indent="0">
              <a:buNone/>
            </a:pPr>
            <a:endParaRPr lang="en-US" altLang="ja-JP" sz="2900" dirty="0"/>
          </a:p>
          <a:p>
            <a:pPr marL="109728" indent="0">
              <a:buNone/>
            </a:pPr>
            <a:r>
              <a:rPr lang="ja-JP" altLang="en-US" sz="2900" dirty="0" smtClean="0"/>
              <a:t>（５）能力（</a:t>
            </a:r>
            <a:r>
              <a:rPr lang="en-US" altLang="ja-JP" sz="2900" dirty="0" smtClean="0"/>
              <a:t>A)</a:t>
            </a:r>
          </a:p>
          <a:p>
            <a:pPr marL="109728" indent="0">
              <a:buNone/>
            </a:pPr>
            <a:r>
              <a:rPr lang="ja-JP" altLang="en-US" sz="2900" dirty="0" smtClean="0"/>
              <a:t>　→　処理能力の違いにより、情報処理プロセスに大きな違いが出てくる</a:t>
            </a:r>
            <a:endParaRPr lang="en-US" altLang="ja-JP" sz="2900" dirty="0" smtClean="0"/>
          </a:p>
          <a:p>
            <a:pPr marL="109728" indent="0">
              <a:buNone/>
            </a:pPr>
            <a:r>
              <a:rPr lang="ja-JP" altLang="en-US" sz="2900" dirty="0" smtClean="0"/>
              <a:t>　→　専門○○力：認知努力・認知構造・分析能力・精緻化能力・記憶能力という５つの構成次元</a:t>
            </a:r>
            <a:endParaRPr lang="en-US" altLang="ja-JP" sz="2900" dirty="0" smtClean="0"/>
          </a:p>
          <a:p>
            <a:pPr marL="109728" indent="0">
              <a:buNone/>
            </a:pPr>
            <a:endParaRPr lang="en-US" altLang="ja-JP" sz="2900" dirty="0"/>
          </a:p>
          <a:p>
            <a:pPr marL="109728" indent="0">
              <a:buNone/>
            </a:pPr>
            <a:endParaRPr lang="en-US" altLang="ja-JP" sz="2900" dirty="0" smtClean="0"/>
          </a:p>
          <a:p>
            <a:pPr marL="109728" indent="0">
              <a:buNone/>
            </a:pPr>
            <a:endParaRPr lang="en-US" altLang="ja-JP" sz="2900" dirty="0" smtClean="0"/>
          </a:p>
          <a:p>
            <a:pPr marL="109728" indent="0">
              <a:buNone/>
            </a:pPr>
            <a:endParaRPr lang="en-US" altLang="ja-JP" dirty="0" smtClean="0"/>
          </a:p>
          <a:p>
            <a:pPr marL="109728" indent="0">
              <a:buNone/>
            </a:pPr>
            <a:endParaRPr lang="en-US" altLang="ja-JP" dirty="0"/>
          </a:p>
          <a:p>
            <a:pPr marL="109728" indent="0">
              <a:buNone/>
            </a:pPr>
            <a:endParaRPr lang="en-US" altLang="ja-JP" dirty="0" smtClean="0">
              <a:solidFill>
                <a:srgbClr val="FF0000"/>
              </a:solidFill>
            </a:endParaRPr>
          </a:p>
          <a:p>
            <a:pPr marL="109728" indent="0">
              <a:buNone/>
            </a:pPr>
            <a:endParaRPr kumimoji="1" lang="en-US" altLang="ja-JP" dirty="0">
              <a:solidFill>
                <a:srgbClr val="FF0000"/>
              </a:solidFill>
            </a:endParaRPr>
          </a:p>
          <a:p>
            <a:pPr marL="109728"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DFBB1A20-799E-4FB2-B7C5-C014E91C0628}" type="slidenum">
              <a:rPr kumimoji="1" lang="ja-JP" altLang="en-US" smtClean="0"/>
              <a:t>11</a:t>
            </a:fld>
            <a:endParaRPr kumimoji="1" lang="ja-JP" altLang="en-US"/>
          </a:p>
        </p:txBody>
      </p:sp>
      <p:sp>
        <p:nvSpPr>
          <p:cNvPr id="3" name="タイトル 2"/>
          <p:cNvSpPr>
            <a:spLocks noGrp="1"/>
          </p:cNvSpPr>
          <p:nvPr>
            <p:ph type="title"/>
          </p:nvPr>
        </p:nvSpPr>
        <p:spPr>
          <a:xfrm>
            <a:off x="209782" y="260648"/>
            <a:ext cx="8964488" cy="1143000"/>
          </a:xfrm>
        </p:spPr>
        <p:txBody>
          <a:bodyPr>
            <a:normAutofit fontScale="90000"/>
          </a:bodyPr>
          <a:lstStyle/>
          <a:p>
            <a:r>
              <a:rPr lang="ja-JP" altLang="en-US" sz="4000" dirty="0" smtClean="0"/>
              <a:t>　　　　　　　　　　　　　本日の確認事項４</a:t>
            </a:r>
            <a:r>
              <a:rPr lang="en-US" altLang="ja-JP" sz="4000" dirty="0"/>
              <a:t/>
            </a:r>
            <a:br>
              <a:rPr lang="en-US" altLang="ja-JP" sz="4000" dirty="0"/>
            </a:br>
            <a:r>
              <a:rPr lang="ja-JP" altLang="en-US" sz="4000" dirty="0"/>
              <a:t>　　　　　　　　　　　　　</a:t>
            </a:r>
            <a:r>
              <a:rPr lang="ja-JP" altLang="en-US" sz="2200" dirty="0"/>
              <a:t>下記の○○に語句を入れて理解しよう！</a:t>
            </a:r>
            <a:r>
              <a:rPr lang="en-US" altLang="ja-JP" sz="2200" dirty="0"/>
              <a:t/>
            </a:r>
            <a:br>
              <a:rPr lang="en-US" altLang="ja-JP" sz="2200" dirty="0"/>
            </a:br>
            <a:endParaRPr kumimoji="1" lang="ja-JP" altLang="en-US" sz="4000" dirty="0"/>
          </a:p>
        </p:txBody>
      </p:sp>
      <p:sp>
        <p:nvSpPr>
          <p:cNvPr id="5" name="テキスト ボックス 4"/>
          <p:cNvSpPr txBox="1"/>
          <p:nvPr/>
        </p:nvSpPr>
        <p:spPr>
          <a:xfrm>
            <a:off x="3635896" y="6340678"/>
            <a:ext cx="5210081" cy="369332"/>
          </a:xfrm>
          <a:prstGeom prst="rect">
            <a:avLst/>
          </a:prstGeom>
          <a:noFill/>
        </p:spPr>
        <p:txBody>
          <a:bodyPr wrap="none" rtlCol="0">
            <a:spAutoFit/>
          </a:bodyPr>
          <a:lstStyle/>
          <a:p>
            <a:r>
              <a:rPr kumimoji="1" lang="ja-JP" altLang="en-US" dirty="0" smtClean="0"/>
              <a:t>＊</a:t>
            </a:r>
            <a:r>
              <a:rPr kumimoji="1" lang="en-US" altLang="ja-JP" b="1" dirty="0" smtClean="0"/>
              <a:t>M</a:t>
            </a:r>
            <a:r>
              <a:rPr kumimoji="1" lang="ja-JP" altLang="en-US" dirty="0" smtClean="0"/>
              <a:t>＋</a:t>
            </a:r>
            <a:r>
              <a:rPr kumimoji="1" lang="en-US" altLang="ja-JP" b="1" dirty="0" smtClean="0"/>
              <a:t>A</a:t>
            </a:r>
            <a:r>
              <a:rPr kumimoji="1" lang="ja-JP" altLang="en-US" dirty="0" smtClean="0"/>
              <a:t>＋</a:t>
            </a:r>
            <a:r>
              <a:rPr kumimoji="1" lang="en-US" altLang="ja-JP" b="1" dirty="0" smtClean="0"/>
              <a:t>O</a:t>
            </a:r>
            <a:r>
              <a:rPr kumimoji="1" lang="ja-JP" altLang="en-US" dirty="0" smtClean="0"/>
              <a:t>（</a:t>
            </a:r>
            <a:r>
              <a:rPr kumimoji="1" lang="en-US" altLang="ja-JP" dirty="0" smtClean="0"/>
              <a:t>Opportunity)</a:t>
            </a:r>
            <a:r>
              <a:rPr kumimoji="1" lang="ja-JP" altLang="en-US" dirty="0" smtClean="0"/>
              <a:t>視点で情報処理を把握</a:t>
            </a:r>
            <a:endParaRPr kumimoji="1" lang="ja-JP" altLang="en-US" dirty="0"/>
          </a:p>
        </p:txBody>
      </p:sp>
    </p:spTree>
    <p:extLst>
      <p:ext uri="{BB962C8B-B14F-4D97-AF65-F5344CB8AC3E}">
        <p14:creationId xmlns:p14="http://schemas.microsoft.com/office/powerpoint/2010/main" val="2289427676"/>
      </p:ext>
    </p:extLst>
  </p:cSld>
  <p:clrMapOvr>
    <a:masterClrMapping/>
  </p:clrMapOvr>
  <p:transition spd="slow">
    <p:pull/>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395536" y="692696"/>
            <a:ext cx="9577064" cy="5904656"/>
          </a:xfrm>
        </p:spPr>
        <p:txBody>
          <a:bodyPr>
            <a:normAutofit fontScale="47500" lnSpcReduction="20000"/>
          </a:bodyPr>
          <a:lstStyle/>
          <a:p>
            <a:r>
              <a:rPr kumimoji="1" lang="ja-JP" altLang="en-US" sz="2900" b="1" dirty="0" smtClean="0"/>
              <a:t>進展する消費者情報処理研究</a:t>
            </a:r>
            <a:endParaRPr kumimoji="1" lang="en-US" altLang="ja-JP" sz="2900" b="1" dirty="0" smtClean="0"/>
          </a:p>
          <a:p>
            <a:pPr marL="109728" indent="0">
              <a:buNone/>
            </a:pPr>
            <a:endParaRPr kumimoji="1" lang="en-US" altLang="ja-JP" dirty="0" smtClean="0"/>
          </a:p>
          <a:p>
            <a:pPr marL="109728" indent="0">
              <a:buNone/>
            </a:pPr>
            <a:r>
              <a:rPr lang="ja-JP" altLang="en-US" sz="2900" dirty="0" smtClean="0"/>
              <a:t>（１）１９７０年代</a:t>
            </a:r>
            <a:endParaRPr lang="en-US" altLang="ja-JP" sz="2900" dirty="0" smtClean="0"/>
          </a:p>
          <a:p>
            <a:pPr marL="109728" indent="0">
              <a:buNone/>
            </a:pPr>
            <a:r>
              <a:rPr lang="ja-JP" altLang="en-US" sz="2900" dirty="0" smtClean="0"/>
              <a:t>  →　情報処理に関する基礎的な理解</a:t>
            </a:r>
            <a:endParaRPr lang="en-US" altLang="ja-JP" sz="2900" dirty="0" smtClean="0"/>
          </a:p>
          <a:p>
            <a:pPr marL="109728" indent="0">
              <a:buNone/>
            </a:pPr>
            <a:endParaRPr lang="en-US" altLang="ja-JP" sz="2900" dirty="0" smtClean="0"/>
          </a:p>
          <a:p>
            <a:pPr marL="109728" indent="0">
              <a:buNone/>
            </a:pPr>
            <a:r>
              <a:rPr lang="ja-JP" altLang="en-US" sz="2900" dirty="0" smtClean="0"/>
              <a:t>（２）１９８０年代</a:t>
            </a:r>
            <a:endParaRPr lang="en-US" altLang="ja-JP" sz="2900" dirty="0" smtClean="0"/>
          </a:p>
          <a:p>
            <a:pPr marL="109728" indent="0">
              <a:buNone/>
            </a:pPr>
            <a:r>
              <a:rPr lang="ja-JP" altLang="en-US" sz="2900" dirty="0" smtClean="0"/>
              <a:t>  →　深い処理以外にも処理負荷のかからない浅い処理の重要性が認識される</a:t>
            </a:r>
            <a:endParaRPr lang="en-US" altLang="ja-JP" sz="2900" dirty="0" smtClean="0"/>
          </a:p>
          <a:p>
            <a:pPr marL="109728" indent="0">
              <a:buNone/>
            </a:pPr>
            <a:r>
              <a:rPr lang="ja-JP" altLang="en-US" sz="2900" dirty="0" smtClean="0"/>
              <a:t>  →　いくつかの要因や条件の下で処理様式が確定されるという統合的な枠組み</a:t>
            </a:r>
            <a:endParaRPr lang="en-US" altLang="ja-JP" sz="2900" dirty="0" smtClean="0"/>
          </a:p>
          <a:p>
            <a:pPr marL="109728" indent="0">
              <a:buNone/>
            </a:pPr>
            <a:r>
              <a:rPr lang="ja-JP" altLang="en-US" sz="2900" dirty="0" smtClean="0"/>
              <a:t>  →　コンティンジェンシー・リサーチ：タスク効果、コンテクスト効果、正確さと努力のトレードオフ</a:t>
            </a:r>
            <a:endParaRPr lang="en-US" altLang="ja-JP" sz="2900" dirty="0" smtClean="0"/>
          </a:p>
          <a:p>
            <a:pPr marL="109728" indent="0">
              <a:buNone/>
            </a:pPr>
            <a:endParaRPr lang="en-US" altLang="ja-JP" sz="2900" dirty="0"/>
          </a:p>
          <a:p>
            <a:pPr marL="109728" indent="0">
              <a:buNone/>
            </a:pPr>
            <a:r>
              <a:rPr lang="ja-JP" altLang="en-US" sz="2900" dirty="0" smtClean="0"/>
              <a:t>（３）１９９０年代</a:t>
            </a:r>
            <a:endParaRPr lang="en-US" altLang="ja-JP" sz="2900" dirty="0" smtClean="0"/>
          </a:p>
          <a:p>
            <a:pPr marL="109728" indent="0">
              <a:buNone/>
            </a:pPr>
            <a:r>
              <a:rPr lang="ja-JP" altLang="en-US" sz="2900" dirty="0" smtClean="0"/>
              <a:t>  →　能力を規定する消費者知識の研究</a:t>
            </a:r>
            <a:endParaRPr lang="en-US" altLang="ja-JP" sz="2900" dirty="0" smtClean="0"/>
          </a:p>
          <a:p>
            <a:pPr marL="109728" indent="0">
              <a:buNone/>
            </a:pPr>
            <a:r>
              <a:rPr lang="ja-JP" altLang="en-US" sz="2900" dirty="0" smtClean="0"/>
              <a:t>  →　主観的に適応していく消費者：処理機会を再構築したり、直感や類推を行い主観的知識を働かせる</a:t>
            </a:r>
            <a:endParaRPr lang="en-US" altLang="ja-JP" sz="2900" dirty="0" smtClean="0"/>
          </a:p>
          <a:p>
            <a:pPr marL="109728" indent="0">
              <a:buNone/>
            </a:pPr>
            <a:r>
              <a:rPr lang="ja-JP" altLang="en-US" sz="2900" dirty="0" smtClean="0"/>
              <a:t>  →　客観的な製品特性だけでなく、感覚・イメージなど主観的・体験的な情報が重要視されてきたため</a:t>
            </a:r>
            <a:endParaRPr lang="en-US" altLang="ja-JP" sz="2900" dirty="0" smtClean="0"/>
          </a:p>
          <a:p>
            <a:pPr marL="109728" indent="0">
              <a:buNone/>
            </a:pPr>
            <a:r>
              <a:rPr lang="ja-JP" altLang="en-US" sz="2900" dirty="0" smtClean="0"/>
              <a:t>  →　「情報のかたまり」であるブランドを情報処理視点から捉え、ブランド・マネジメントへの示唆を抽出</a:t>
            </a:r>
            <a:endParaRPr lang="en-US" altLang="ja-JP" sz="2900" dirty="0" smtClean="0"/>
          </a:p>
          <a:p>
            <a:pPr marL="109728" indent="0">
              <a:buNone/>
            </a:pPr>
            <a:r>
              <a:rPr lang="ja-JP" altLang="en-US" sz="2900" dirty="0" smtClean="0"/>
              <a:t>  →　「消費者主観」の情報処理研究</a:t>
            </a:r>
            <a:endParaRPr lang="en-US" altLang="ja-JP" sz="2900" dirty="0" smtClean="0"/>
          </a:p>
          <a:p>
            <a:pPr marL="109728" indent="0">
              <a:buNone/>
            </a:pPr>
            <a:endParaRPr lang="en-US" altLang="ja-JP" sz="2900" dirty="0" smtClean="0"/>
          </a:p>
          <a:p>
            <a:pPr marL="109728" indent="0">
              <a:buNone/>
            </a:pPr>
            <a:r>
              <a:rPr lang="ja-JP" altLang="en-US" sz="2900" dirty="0"/>
              <a:t>（４</a:t>
            </a:r>
            <a:r>
              <a:rPr lang="ja-JP" altLang="en-US" sz="2900" dirty="0" smtClean="0"/>
              <a:t>）２０００年代</a:t>
            </a:r>
            <a:endParaRPr lang="en-US" altLang="ja-JP" sz="2900" dirty="0" smtClean="0"/>
          </a:p>
          <a:p>
            <a:pPr marL="109728" indent="0">
              <a:buNone/>
            </a:pPr>
            <a:r>
              <a:rPr lang="ja-JP" altLang="en-US" sz="2900" dirty="0" smtClean="0"/>
              <a:t>  →　市場環境の変化に対応し、直接的に市場やブランドのマーケティングにかかわる実践的な研究へ</a:t>
            </a:r>
            <a:endParaRPr lang="en-US" altLang="ja-JP" sz="2900" dirty="0" smtClean="0"/>
          </a:p>
          <a:p>
            <a:pPr marL="109728" indent="0">
              <a:buNone/>
            </a:pPr>
            <a:endParaRPr lang="en-US" altLang="ja-JP" sz="2900" dirty="0"/>
          </a:p>
          <a:p>
            <a:pPr marL="109728" indent="0">
              <a:buNone/>
            </a:pPr>
            <a:r>
              <a:rPr lang="ja-JP" altLang="en-US" sz="2900" dirty="0" smtClean="0"/>
              <a:t>（５）多様な情報概念へ</a:t>
            </a:r>
            <a:endParaRPr lang="en-US" altLang="ja-JP" sz="2900" dirty="0" smtClean="0"/>
          </a:p>
          <a:p>
            <a:pPr marL="109728" indent="0">
              <a:buNone/>
            </a:pPr>
            <a:r>
              <a:rPr lang="ja-JP" altLang="en-US" sz="2900" dirty="0" smtClean="0"/>
              <a:t>  →　客観的で具体的な個別情報＋主観的で抽象</a:t>
            </a:r>
            <a:r>
              <a:rPr lang="ja-JP" altLang="en-US" sz="2900" dirty="0"/>
              <a:t>的</a:t>
            </a:r>
            <a:r>
              <a:rPr lang="ja-JP" altLang="en-US" sz="2900" dirty="0" smtClean="0"/>
              <a:t>な統合情報まで同じ情報概念で捉える</a:t>
            </a:r>
            <a:endParaRPr lang="en-US" altLang="ja-JP" sz="2900" dirty="0" smtClean="0"/>
          </a:p>
          <a:p>
            <a:pPr marL="109728" indent="0">
              <a:buNone/>
            </a:pPr>
            <a:r>
              <a:rPr lang="ja-JP" altLang="en-US" sz="2900" dirty="0" smtClean="0"/>
              <a:t>  →　４つのキー情報：自己・他者・コンテクスト・感情</a:t>
            </a:r>
            <a:endParaRPr lang="en-US" altLang="ja-JP" sz="2900" dirty="0" smtClean="0"/>
          </a:p>
          <a:p>
            <a:pPr marL="109728" indent="0">
              <a:buNone/>
            </a:pPr>
            <a:r>
              <a:rPr lang="ja-JP" altLang="en-US" sz="2900" dirty="0" smtClean="0"/>
              <a:t>  →　５つの処理対象の情報：スタイル・ブランド・製品カテゴリー・属性・特性</a:t>
            </a:r>
            <a:endParaRPr lang="en-US" altLang="ja-JP" sz="2900" dirty="0" smtClean="0"/>
          </a:p>
          <a:p>
            <a:pPr marL="109728" indent="0">
              <a:buNone/>
            </a:pPr>
            <a:endParaRPr lang="en-US" altLang="ja-JP" sz="2900" dirty="0"/>
          </a:p>
          <a:p>
            <a:pPr marL="109728" indent="0">
              <a:buNone/>
            </a:pPr>
            <a:endParaRPr lang="en-US" altLang="ja-JP" sz="2900" dirty="0" smtClean="0"/>
          </a:p>
          <a:p>
            <a:pPr marL="109728" indent="0">
              <a:buNone/>
            </a:pPr>
            <a:endParaRPr lang="en-US" altLang="ja-JP" sz="2900" dirty="0" smtClean="0"/>
          </a:p>
          <a:p>
            <a:pPr marL="109728" indent="0">
              <a:buNone/>
            </a:pPr>
            <a:endParaRPr lang="en-US" altLang="ja-JP" dirty="0" smtClean="0"/>
          </a:p>
          <a:p>
            <a:pPr marL="109728" indent="0">
              <a:buNone/>
            </a:pPr>
            <a:endParaRPr lang="en-US" altLang="ja-JP" dirty="0"/>
          </a:p>
          <a:p>
            <a:pPr marL="109728" indent="0">
              <a:buNone/>
            </a:pPr>
            <a:endParaRPr lang="en-US" altLang="ja-JP" dirty="0" smtClean="0">
              <a:solidFill>
                <a:srgbClr val="FF0000"/>
              </a:solidFill>
            </a:endParaRPr>
          </a:p>
          <a:p>
            <a:pPr marL="109728" indent="0">
              <a:buNone/>
            </a:pPr>
            <a:endParaRPr kumimoji="1" lang="en-US" altLang="ja-JP" dirty="0">
              <a:solidFill>
                <a:srgbClr val="FF0000"/>
              </a:solidFill>
            </a:endParaRPr>
          </a:p>
          <a:p>
            <a:pPr marL="109728"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DFBB1A20-799E-4FB2-B7C5-C014E91C0628}" type="slidenum">
              <a:rPr kumimoji="1" lang="ja-JP" altLang="en-US" smtClean="0"/>
              <a:t>12</a:t>
            </a:fld>
            <a:endParaRPr kumimoji="1" lang="ja-JP" altLang="en-US"/>
          </a:p>
        </p:txBody>
      </p:sp>
      <p:sp>
        <p:nvSpPr>
          <p:cNvPr id="3" name="タイトル 2"/>
          <p:cNvSpPr>
            <a:spLocks noGrp="1"/>
          </p:cNvSpPr>
          <p:nvPr>
            <p:ph type="title"/>
          </p:nvPr>
        </p:nvSpPr>
        <p:spPr>
          <a:xfrm>
            <a:off x="395536" y="-99392"/>
            <a:ext cx="8761462" cy="1008112"/>
          </a:xfrm>
        </p:spPr>
        <p:txBody>
          <a:bodyPr>
            <a:normAutofit fontScale="90000"/>
          </a:bodyPr>
          <a:lstStyle/>
          <a:p>
            <a:r>
              <a:rPr lang="ja-JP" altLang="en-US" sz="4000" dirty="0"/>
              <a:t>４</a:t>
            </a:r>
            <a:r>
              <a:rPr kumimoji="1" lang="ja-JP" altLang="en-US" sz="4000" dirty="0" smtClean="0"/>
              <a:t>．消費者情報処理とマーケティング対応</a:t>
            </a:r>
            <a:endParaRPr kumimoji="1" lang="ja-JP" altLang="en-US" sz="4000" dirty="0"/>
          </a:p>
        </p:txBody>
      </p:sp>
    </p:spTree>
    <p:extLst>
      <p:ext uri="{BB962C8B-B14F-4D97-AF65-F5344CB8AC3E}">
        <p14:creationId xmlns:p14="http://schemas.microsoft.com/office/powerpoint/2010/main" val="1245003970"/>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1000"/>
                                        <p:tgtEl>
                                          <p:spTgt spid="2">
                                            <p:txEl>
                                              <p:pRg st="2" end="2"/>
                                            </p:txEl>
                                          </p:spTgt>
                                        </p:tgtEl>
                                      </p:cBhvr>
                                    </p:animEffect>
                                    <p:anim calcmode="lin" valueType="num">
                                      <p:cBhvr>
                                        <p:cTn id="8"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xEl>
                                              <p:pRg st="3" end="3"/>
                                            </p:txEl>
                                          </p:spTgt>
                                        </p:tgtEl>
                                        <p:attrNameLst>
                                          <p:attrName>style.visibility</p:attrName>
                                        </p:attrNameLst>
                                      </p:cBhvr>
                                      <p:to>
                                        <p:strVal val="visible"/>
                                      </p:to>
                                    </p:set>
                                    <p:animEffect transition="in" filter="fade">
                                      <p:cBhvr>
                                        <p:cTn id="14" dur="1000"/>
                                        <p:tgtEl>
                                          <p:spTgt spid="2">
                                            <p:txEl>
                                              <p:pRg st="3" end="3"/>
                                            </p:txEl>
                                          </p:spTgt>
                                        </p:tgtEl>
                                      </p:cBhvr>
                                    </p:animEffect>
                                    <p:anim calcmode="lin" valueType="num">
                                      <p:cBhvr>
                                        <p:cTn id="15"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animEffect transition="in" filter="fade">
                                      <p:cBhvr>
                                        <p:cTn id="21" dur="1000"/>
                                        <p:tgtEl>
                                          <p:spTgt spid="2">
                                            <p:txEl>
                                              <p:pRg st="5" end="5"/>
                                            </p:txEl>
                                          </p:spTgt>
                                        </p:tgtEl>
                                      </p:cBhvr>
                                    </p:animEffect>
                                    <p:anim calcmode="lin" valueType="num">
                                      <p:cBhvr>
                                        <p:cTn id="22"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
                                            <p:txEl>
                                              <p:pRg st="6" end="6"/>
                                            </p:txEl>
                                          </p:spTgt>
                                        </p:tgtEl>
                                        <p:attrNameLst>
                                          <p:attrName>style.visibility</p:attrName>
                                        </p:attrNameLst>
                                      </p:cBhvr>
                                      <p:to>
                                        <p:strVal val="visible"/>
                                      </p:to>
                                    </p:set>
                                    <p:animEffect transition="in" filter="fade">
                                      <p:cBhvr>
                                        <p:cTn id="28" dur="1000"/>
                                        <p:tgtEl>
                                          <p:spTgt spid="2">
                                            <p:txEl>
                                              <p:pRg st="6" end="6"/>
                                            </p:txEl>
                                          </p:spTgt>
                                        </p:tgtEl>
                                      </p:cBhvr>
                                    </p:animEffect>
                                    <p:anim calcmode="lin" valueType="num">
                                      <p:cBhvr>
                                        <p:cTn id="29"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animEffect transition="in" filter="fade">
                                      <p:cBhvr>
                                        <p:cTn id="35" dur="1000"/>
                                        <p:tgtEl>
                                          <p:spTgt spid="2">
                                            <p:txEl>
                                              <p:pRg st="7" end="7"/>
                                            </p:txEl>
                                          </p:spTgt>
                                        </p:tgtEl>
                                      </p:cBhvr>
                                    </p:animEffect>
                                    <p:anim calcmode="lin" valueType="num">
                                      <p:cBhvr>
                                        <p:cTn id="36" dur="1000" fill="hold"/>
                                        <p:tgtEl>
                                          <p:spTgt spid="2">
                                            <p:txEl>
                                              <p:pRg st="7" end="7"/>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2">
                                            <p:txEl>
                                              <p:pRg st="8" end="8"/>
                                            </p:txEl>
                                          </p:spTgt>
                                        </p:tgtEl>
                                        <p:attrNameLst>
                                          <p:attrName>style.visibility</p:attrName>
                                        </p:attrNameLst>
                                      </p:cBhvr>
                                      <p:to>
                                        <p:strVal val="visible"/>
                                      </p:to>
                                    </p:set>
                                    <p:animEffect transition="in" filter="fade">
                                      <p:cBhvr>
                                        <p:cTn id="42" dur="1000"/>
                                        <p:tgtEl>
                                          <p:spTgt spid="2">
                                            <p:txEl>
                                              <p:pRg st="8" end="8"/>
                                            </p:txEl>
                                          </p:spTgt>
                                        </p:tgtEl>
                                      </p:cBhvr>
                                    </p:animEffect>
                                    <p:anim calcmode="lin" valueType="num">
                                      <p:cBhvr>
                                        <p:cTn id="43" dur="1000" fill="hold"/>
                                        <p:tgtEl>
                                          <p:spTgt spid="2">
                                            <p:txEl>
                                              <p:pRg st="8" end="8"/>
                                            </p:txEl>
                                          </p:spTgt>
                                        </p:tgtEl>
                                        <p:attrNameLst>
                                          <p:attrName>ppt_x</p:attrName>
                                        </p:attrNameLst>
                                      </p:cBhvr>
                                      <p:tavLst>
                                        <p:tav tm="0">
                                          <p:val>
                                            <p:strVal val="#ppt_x"/>
                                          </p:val>
                                        </p:tav>
                                        <p:tav tm="100000">
                                          <p:val>
                                            <p:strVal val="#ppt_x"/>
                                          </p:val>
                                        </p:tav>
                                      </p:tavLst>
                                    </p:anim>
                                    <p:anim calcmode="lin" valueType="num">
                                      <p:cBhvr>
                                        <p:cTn id="44" dur="1000" fill="hold"/>
                                        <p:tgtEl>
                                          <p:spTgt spid="2">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2">
                                            <p:txEl>
                                              <p:pRg st="10" end="10"/>
                                            </p:txEl>
                                          </p:spTgt>
                                        </p:tgtEl>
                                        <p:attrNameLst>
                                          <p:attrName>style.visibility</p:attrName>
                                        </p:attrNameLst>
                                      </p:cBhvr>
                                      <p:to>
                                        <p:strVal val="visible"/>
                                      </p:to>
                                    </p:set>
                                    <p:animEffect transition="in" filter="fade">
                                      <p:cBhvr>
                                        <p:cTn id="49" dur="1000"/>
                                        <p:tgtEl>
                                          <p:spTgt spid="2">
                                            <p:txEl>
                                              <p:pRg st="10" end="10"/>
                                            </p:txEl>
                                          </p:spTgt>
                                        </p:tgtEl>
                                      </p:cBhvr>
                                    </p:animEffect>
                                    <p:anim calcmode="lin" valueType="num">
                                      <p:cBhvr>
                                        <p:cTn id="50" dur="1000" fill="hold"/>
                                        <p:tgtEl>
                                          <p:spTgt spid="2">
                                            <p:txEl>
                                              <p:pRg st="10" end="10"/>
                                            </p:txEl>
                                          </p:spTgt>
                                        </p:tgtEl>
                                        <p:attrNameLst>
                                          <p:attrName>ppt_x</p:attrName>
                                        </p:attrNameLst>
                                      </p:cBhvr>
                                      <p:tavLst>
                                        <p:tav tm="0">
                                          <p:val>
                                            <p:strVal val="#ppt_x"/>
                                          </p:val>
                                        </p:tav>
                                        <p:tav tm="100000">
                                          <p:val>
                                            <p:strVal val="#ppt_x"/>
                                          </p:val>
                                        </p:tav>
                                      </p:tavLst>
                                    </p:anim>
                                    <p:anim calcmode="lin" valueType="num">
                                      <p:cBhvr>
                                        <p:cTn id="51" dur="1000" fill="hold"/>
                                        <p:tgtEl>
                                          <p:spTgt spid="2">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2">
                                            <p:txEl>
                                              <p:pRg st="11" end="11"/>
                                            </p:txEl>
                                          </p:spTgt>
                                        </p:tgtEl>
                                        <p:attrNameLst>
                                          <p:attrName>style.visibility</p:attrName>
                                        </p:attrNameLst>
                                      </p:cBhvr>
                                      <p:to>
                                        <p:strVal val="visible"/>
                                      </p:to>
                                    </p:set>
                                    <p:animEffect transition="in" filter="fade">
                                      <p:cBhvr>
                                        <p:cTn id="56" dur="1000"/>
                                        <p:tgtEl>
                                          <p:spTgt spid="2">
                                            <p:txEl>
                                              <p:pRg st="11" end="11"/>
                                            </p:txEl>
                                          </p:spTgt>
                                        </p:tgtEl>
                                      </p:cBhvr>
                                    </p:animEffect>
                                    <p:anim calcmode="lin" valueType="num">
                                      <p:cBhvr>
                                        <p:cTn id="57" dur="1000" fill="hold"/>
                                        <p:tgtEl>
                                          <p:spTgt spid="2">
                                            <p:txEl>
                                              <p:pRg st="11" end="11"/>
                                            </p:txEl>
                                          </p:spTgt>
                                        </p:tgtEl>
                                        <p:attrNameLst>
                                          <p:attrName>ppt_x</p:attrName>
                                        </p:attrNameLst>
                                      </p:cBhvr>
                                      <p:tavLst>
                                        <p:tav tm="0">
                                          <p:val>
                                            <p:strVal val="#ppt_x"/>
                                          </p:val>
                                        </p:tav>
                                        <p:tav tm="100000">
                                          <p:val>
                                            <p:strVal val="#ppt_x"/>
                                          </p:val>
                                        </p:tav>
                                      </p:tavLst>
                                    </p:anim>
                                    <p:anim calcmode="lin" valueType="num">
                                      <p:cBhvr>
                                        <p:cTn id="58" dur="1000" fill="hold"/>
                                        <p:tgtEl>
                                          <p:spTgt spid="2">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2">
                                            <p:txEl>
                                              <p:pRg st="12" end="12"/>
                                            </p:txEl>
                                          </p:spTgt>
                                        </p:tgtEl>
                                        <p:attrNameLst>
                                          <p:attrName>style.visibility</p:attrName>
                                        </p:attrNameLst>
                                      </p:cBhvr>
                                      <p:to>
                                        <p:strVal val="visible"/>
                                      </p:to>
                                    </p:set>
                                    <p:animEffect transition="in" filter="fade">
                                      <p:cBhvr>
                                        <p:cTn id="63" dur="1000"/>
                                        <p:tgtEl>
                                          <p:spTgt spid="2">
                                            <p:txEl>
                                              <p:pRg st="12" end="12"/>
                                            </p:txEl>
                                          </p:spTgt>
                                        </p:tgtEl>
                                      </p:cBhvr>
                                    </p:animEffect>
                                    <p:anim calcmode="lin" valueType="num">
                                      <p:cBhvr>
                                        <p:cTn id="64" dur="1000" fill="hold"/>
                                        <p:tgtEl>
                                          <p:spTgt spid="2">
                                            <p:txEl>
                                              <p:pRg st="12" end="12"/>
                                            </p:txEl>
                                          </p:spTgt>
                                        </p:tgtEl>
                                        <p:attrNameLst>
                                          <p:attrName>ppt_x</p:attrName>
                                        </p:attrNameLst>
                                      </p:cBhvr>
                                      <p:tavLst>
                                        <p:tav tm="0">
                                          <p:val>
                                            <p:strVal val="#ppt_x"/>
                                          </p:val>
                                        </p:tav>
                                        <p:tav tm="100000">
                                          <p:val>
                                            <p:strVal val="#ppt_x"/>
                                          </p:val>
                                        </p:tav>
                                      </p:tavLst>
                                    </p:anim>
                                    <p:anim calcmode="lin" valueType="num">
                                      <p:cBhvr>
                                        <p:cTn id="65" dur="1000" fill="hold"/>
                                        <p:tgtEl>
                                          <p:spTgt spid="2">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nodeType="clickEffect">
                                  <p:stCondLst>
                                    <p:cond delay="0"/>
                                  </p:stCondLst>
                                  <p:childTnLst>
                                    <p:set>
                                      <p:cBhvr>
                                        <p:cTn id="69" dur="1" fill="hold">
                                          <p:stCondLst>
                                            <p:cond delay="0"/>
                                          </p:stCondLst>
                                        </p:cTn>
                                        <p:tgtEl>
                                          <p:spTgt spid="2">
                                            <p:txEl>
                                              <p:pRg st="13" end="13"/>
                                            </p:txEl>
                                          </p:spTgt>
                                        </p:tgtEl>
                                        <p:attrNameLst>
                                          <p:attrName>style.visibility</p:attrName>
                                        </p:attrNameLst>
                                      </p:cBhvr>
                                      <p:to>
                                        <p:strVal val="visible"/>
                                      </p:to>
                                    </p:set>
                                    <p:animEffect transition="in" filter="fade">
                                      <p:cBhvr>
                                        <p:cTn id="70" dur="1000"/>
                                        <p:tgtEl>
                                          <p:spTgt spid="2">
                                            <p:txEl>
                                              <p:pRg st="13" end="13"/>
                                            </p:txEl>
                                          </p:spTgt>
                                        </p:tgtEl>
                                      </p:cBhvr>
                                    </p:animEffect>
                                    <p:anim calcmode="lin" valueType="num">
                                      <p:cBhvr>
                                        <p:cTn id="71" dur="1000" fill="hold"/>
                                        <p:tgtEl>
                                          <p:spTgt spid="2">
                                            <p:txEl>
                                              <p:pRg st="13" end="13"/>
                                            </p:txEl>
                                          </p:spTgt>
                                        </p:tgtEl>
                                        <p:attrNameLst>
                                          <p:attrName>ppt_x</p:attrName>
                                        </p:attrNameLst>
                                      </p:cBhvr>
                                      <p:tavLst>
                                        <p:tav tm="0">
                                          <p:val>
                                            <p:strVal val="#ppt_x"/>
                                          </p:val>
                                        </p:tav>
                                        <p:tav tm="100000">
                                          <p:val>
                                            <p:strVal val="#ppt_x"/>
                                          </p:val>
                                        </p:tav>
                                      </p:tavLst>
                                    </p:anim>
                                    <p:anim calcmode="lin" valueType="num">
                                      <p:cBhvr>
                                        <p:cTn id="72" dur="1000" fill="hold"/>
                                        <p:tgtEl>
                                          <p:spTgt spid="2">
                                            <p:txEl>
                                              <p:pRg st="13" end="13"/>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nodeType="clickEffect">
                                  <p:stCondLst>
                                    <p:cond delay="0"/>
                                  </p:stCondLst>
                                  <p:childTnLst>
                                    <p:set>
                                      <p:cBhvr>
                                        <p:cTn id="76" dur="1" fill="hold">
                                          <p:stCondLst>
                                            <p:cond delay="0"/>
                                          </p:stCondLst>
                                        </p:cTn>
                                        <p:tgtEl>
                                          <p:spTgt spid="2">
                                            <p:txEl>
                                              <p:pRg st="14" end="14"/>
                                            </p:txEl>
                                          </p:spTgt>
                                        </p:tgtEl>
                                        <p:attrNameLst>
                                          <p:attrName>style.visibility</p:attrName>
                                        </p:attrNameLst>
                                      </p:cBhvr>
                                      <p:to>
                                        <p:strVal val="visible"/>
                                      </p:to>
                                    </p:set>
                                    <p:animEffect transition="in" filter="fade">
                                      <p:cBhvr>
                                        <p:cTn id="77" dur="1000"/>
                                        <p:tgtEl>
                                          <p:spTgt spid="2">
                                            <p:txEl>
                                              <p:pRg st="14" end="14"/>
                                            </p:txEl>
                                          </p:spTgt>
                                        </p:tgtEl>
                                      </p:cBhvr>
                                    </p:animEffect>
                                    <p:anim calcmode="lin" valueType="num">
                                      <p:cBhvr>
                                        <p:cTn id="78" dur="1000" fill="hold"/>
                                        <p:tgtEl>
                                          <p:spTgt spid="2">
                                            <p:txEl>
                                              <p:pRg st="14" end="14"/>
                                            </p:txEl>
                                          </p:spTgt>
                                        </p:tgtEl>
                                        <p:attrNameLst>
                                          <p:attrName>ppt_x</p:attrName>
                                        </p:attrNameLst>
                                      </p:cBhvr>
                                      <p:tavLst>
                                        <p:tav tm="0">
                                          <p:val>
                                            <p:strVal val="#ppt_x"/>
                                          </p:val>
                                        </p:tav>
                                        <p:tav tm="100000">
                                          <p:val>
                                            <p:strVal val="#ppt_x"/>
                                          </p:val>
                                        </p:tav>
                                      </p:tavLst>
                                    </p:anim>
                                    <p:anim calcmode="lin" valueType="num">
                                      <p:cBhvr>
                                        <p:cTn id="79" dur="1000" fill="hold"/>
                                        <p:tgtEl>
                                          <p:spTgt spid="2">
                                            <p:txEl>
                                              <p:pRg st="14" end="14"/>
                                            </p:txEl>
                                          </p:spTgt>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nodeType="clickEffect">
                                  <p:stCondLst>
                                    <p:cond delay="0"/>
                                  </p:stCondLst>
                                  <p:childTnLst>
                                    <p:set>
                                      <p:cBhvr>
                                        <p:cTn id="83" dur="1" fill="hold">
                                          <p:stCondLst>
                                            <p:cond delay="0"/>
                                          </p:stCondLst>
                                        </p:cTn>
                                        <p:tgtEl>
                                          <p:spTgt spid="2">
                                            <p:txEl>
                                              <p:pRg st="15" end="15"/>
                                            </p:txEl>
                                          </p:spTgt>
                                        </p:tgtEl>
                                        <p:attrNameLst>
                                          <p:attrName>style.visibility</p:attrName>
                                        </p:attrNameLst>
                                      </p:cBhvr>
                                      <p:to>
                                        <p:strVal val="visible"/>
                                      </p:to>
                                    </p:set>
                                    <p:animEffect transition="in" filter="fade">
                                      <p:cBhvr>
                                        <p:cTn id="84" dur="1000"/>
                                        <p:tgtEl>
                                          <p:spTgt spid="2">
                                            <p:txEl>
                                              <p:pRg st="15" end="15"/>
                                            </p:txEl>
                                          </p:spTgt>
                                        </p:tgtEl>
                                      </p:cBhvr>
                                    </p:animEffect>
                                    <p:anim calcmode="lin" valueType="num">
                                      <p:cBhvr>
                                        <p:cTn id="85" dur="1000" fill="hold"/>
                                        <p:tgtEl>
                                          <p:spTgt spid="2">
                                            <p:txEl>
                                              <p:pRg st="15" end="15"/>
                                            </p:txEl>
                                          </p:spTgt>
                                        </p:tgtEl>
                                        <p:attrNameLst>
                                          <p:attrName>ppt_x</p:attrName>
                                        </p:attrNameLst>
                                      </p:cBhvr>
                                      <p:tavLst>
                                        <p:tav tm="0">
                                          <p:val>
                                            <p:strVal val="#ppt_x"/>
                                          </p:val>
                                        </p:tav>
                                        <p:tav tm="100000">
                                          <p:val>
                                            <p:strVal val="#ppt_x"/>
                                          </p:val>
                                        </p:tav>
                                      </p:tavLst>
                                    </p:anim>
                                    <p:anim calcmode="lin" valueType="num">
                                      <p:cBhvr>
                                        <p:cTn id="86" dur="1000" fill="hold"/>
                                        <p:tgtEl>
                                          <p:spTgt spid="2">
                                            <p:txEl>
                                              <p:pRg st="15" end="15"/>
                                            </p:txEl>
                                          </p:spTgt>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42" presetClass="entr" presetSubtype="0" fill="hold" nodeType="clickEffect">
                                  <p:stCondLst>
                                    <p:cond delay="0"/>
                                  </p:stCondLst>
                                  <p:childTnLst>
                                    <p:set>
                                      <p:cBhvr>
                                        <p:cTn id="90" dur="1" fill="hold">
                                          <p:stCondLst>
                                            <p:cond delay="0"/>
                                          </p:stCondLst>
                                        </p:cTn>
                                        <p:tgtEl>
                                          <p:spTgt spid="2">
                                            <p:txEl>
                                              <p:pRg st="17" end="17"/>
                                            </p:txEl>
                                          </p:spTgt>
                                        </p:tgtEl>
                                        <p:attrNameLst>
                                          <p:attrName>style.visibility</p:attrName>
                                        </p:attrNameLst>
                                      </p:cBhvr>
                                      <p:to>
                                        <p:strVal val="visible"/>
                                      </p:to>
                                    </p:set>
                                    <p:animEffect transition="in" filter="fade">
                                      <p:cBhvr>
                                        <p:cTn id="91" dur="1000"/>
                                        <p:tgtEl>
                                          <p:spTgt spid="2">
                                            <p:txEl>
                                              <p:pRg st="17" end="17"/>
                                            </p:txEl>
                                          </p:spTgt>
                                        </p:tgtEl>
                                      </p:cBhvr>
                                    </p:animEffect>
                                    <p:anim calcmode="lin" valueType="num">
                                      <p:cBhvr>
                                        <p:cTn id="92" dur="1000" fill="hold"/>
                                        <p:tgtEl>
                                          <p:spTgt spid="2">
                                            <p:txEl>
                                              <p:pRg st="17" end="17"/>
                                            </p:txEl>
                                          </p:spTgt>
                                        </p:tgtEl>
                                        <p:attrNameLst>
                                          <p:attrName>ppt_x</p:attrName>
                                        </p:attrNameLst>
                                      </p:cBhvr>
                                      <p:tavLst>
                                        <p:tav tm="0">
                                          <p:val>
                                            <p:strVal val="#ppt_x"/>
                                          </p:val>
                                        </p:tav>
                                        <p:tav tm="100000">
                                          <p:val>
                                            <p:strVal val="#ppt_x"/>
                                          </p:val>
                                        </p:tav>
                                      </p:tavLst>
                                    </p:anim>
                                    <p:anim calcmode="lin" valueType="num">
                                      <p:cBhvr>
                                        <p:cTn id="93" dur="1000" fill="hold"/>
                                        <p:tgtEl>
                                          <p:spTgt spid="2">
                                            <p:txEl>
                                              <p:pRg st="17" end="17"/>
                                            </p:txEl>
                                          </p:spTgt>
                                        </p:tgtEl>
                                        <p:attrNameLst>
                                          <p:attrName>ppt_y</p:attrName>
                                        </p:attrNameLst>
                                      </p:cBhvr>
                                      <p:tavLst>
                                        <p:tav tm="0">
                                          <p:val>
                                            <p:strVal val="#ppt_y+.1"/>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42" presetClass="entr" presetSubtype="0" fill="hold" nodeType="clickEffect">
                                  <p:stCondLst>
                                    <p:cond delay="0"/>
                                  </p:stCondLst>
                                  <p:childTnLst>
                                    <p:set>
                                      <p:cBhvr>
                                        <p:cTn id="97" dur="1" fill="hold">
                                          <p:stCondLst>
                                            <p:cond delay="0"/>
                                          </p:stCondLst>
                                        </p:cTn>
                                        <p:tgtEl>
                                          <p:spTgt spid="2">
                                            <p:txEl>
                                              <p:pRg st="18" end="18"/>
                                            </p:txEl>
                                          </p:spTgt>
                                        </p:tgtEl>
                                        <p:attrNameLst>
                                          <p:attrName>style.visibility</p:attrName>
                                        </p:attrNameLst>
                                      </p:cBhvr>
                                      <p:to>
                                        <p:strVal val="visible"/>
                                      </p:to>
                                    </p:set>
                                    <p:animEffect transition="in" filter="fade">
                                      <p:cBhvr>
                                        <p:cTn id="98" dur="1000"/>
                                        <p:tgtEl>
                                          <p:spTgt spid="2">
                                            <p:txEl>
                                              <p:pRg st="18" end="18"/>
                                            </p:txEl>
                                          </p:spTgt>
                                        </p:tgtEl>
                                      </p:cBhvr>
                                    </p:animEffect>
                                    <p:anim calcmode="lin" valueType="num">
                                      <p:cBhvr>
                                        <p:cTn id="99" dur="1000" fill="hold"/>
                                        <p:tgtEl>
                                          <p:spTgt spid="2">
                                            <p:txEl>
                                              <p:pRg st="18" end="18"/>
                                            </p:txEl>
                                          </p:spTgt>
                                        </p:tgtEl>
                                        <p:attrNameLst>
                                          <p:attrName>ppt_x</p:attrName>
                                        </p:attrNameLst>
                                      </p:cBhvr>
                                      <p:tavLst>
                                        <p:tav tm="0">
                                          <p:val>
                                            <p:strVal val="#ppt_x"/>
                                          </p:val>
                                        </p:tav>
                                        <p:tav tm="100000">
                                          <p:val>
                                            <p:strVal val="#ppt_x"/>
                                          </p:val>
                                        </p:tav>
                                      </p:tavLst>
                                    </p:anim>
                                    <p:anim calcmode="lin" valueType="num">
                                      <p:cBhvr>
                                        <p:cTn id="100" dur="1000" fill="hold"/>
                                        <p:tgtEl>
                                          <p:spTgt spid="2">
                                            <p:txEl>
                                              <p:pRg st="18" end="18"/>
                                            </p:txEl>
                                          </p:spTgt>
                                        </p:tgtEl>
                                        <p:attrNameLst>
                                          <p:attrName>ppt_y</p:attrName>
                                        </p:attrNameLst>
                                      </p:cBhvr>
                                      <p:tavLst>
                                        <p:tav tm="0">
                                          <p:val>
                                            <p:strVal val="#ppt_y+.1"/>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42" presetClass="entr" presetSubtype="0" fill="hold" nodeType="clickEffect">
                                  <p:stCondLst>
                                    <p:cond delay="0"/>
                                  </p:stCondLst>
                                  <p:childTnLst>
                                    <p:set>
                                      <p:cBhvr>
                                        <p:cTn id="104" dur="1" fill="hold">
                                          <p:stCondLst>
                                            <p:cond delay="0"/>
                                          </p:stCondLst>
                                        </p:cTn>
                                        <p:tgtEl>
                                          <p:spTgt spid="2">
                                            <p:txEl>
                                              <p:pRg st="20" end="20"/>
                                            </p:txEl>
                                          </p:spTgt>
                                        </p:tgtEl>
                                        <p:attrNameLst>
                                          <p:attrName>style.visibility</p:attrName>
                                        </p:attrNameLst>
                                      </p:cBhvr>
                                      <p:to>
                                        <p:strVal val="visible"/>
                                      </p:to>
                                    </p:set>
                                    <p:animEffect transition="in" filter="fade">
                                      <p:cBhvr>
                                        <p:cTn id="105" dur="1000"/>
                                        <p:tgtEl>
                                          <p:spTgt spid="2">
                                            <p:txEl>
                                              <p:pRg st="20" end="20"/>
                                            </p:txEl>
                                          </p:spTgt>
                                        </p:tgtEl>
                                      </p:cBhvr>
                                    </p:animEffect>
                                    <p:anim calcmode="lin" valueType="num">
                                      <p:cBhvr>
                                        <p:cTn id="106" dur="1000" fill="hold"/>
                                        <p:tgtEl>
                                          <p:spTgt spid="2">
                                            <p:txEl>
                                              <p:pRg st="20" end="20"/>
                                            </p:txEl>
                                          </p:spTgt>
                                        </p:tgtEl>
                                        <p:attrNameLst>
                                          <p:attrName>ppt_x</p:attrName>
                                        </p:attrNameLst>
                                      </p:cBhvr>
                                      <p:tavLst>
                                        <p:tav tm="0">
                                          <p:val>
                                            <p:strVal val="#ppt_x"/>
                                          </p:val>
                                        </p:tav>
                                        <p:tav tm="100000">
                                          <p:val>
                                            <p:strVal val="#ppt_x"/>
                                          </p:val>
                                        </p:tav>
                                      </p:tavLst>
                                    </p:anim>
                                    <p:anim calcmode="lin" valueType="num">
                                      <p:cBhvr>
                                        <p:cTn id="107" dur="1000" fill="hold"/>
                                        <p:tgtEl>
                                          <p:spTgt spid="2">
                                            <p:txEl>
                                              <p:pRg st="20" end="20"/>
                                            </p:txEl>
                                          </p:spTgt>
                                        </p:tgtEl>
                                        <p:attrNameLst>
                                          <p:attrName>ppt_y</p:attrName>
                                        </p:attrNameLst>
                                      </p:cBhvr>
                                      <p:tavLst>
                                        <p:tav tm="0">
                                          <p:val>
                                            <p:strVal val="#ppt_y+.1"/>
                                          </p:val>
                                        </p:tav>
                                        <p:tav tm="100000">
                                          <p:val>
                                            <p:strVal val="#ppt_y"/>
                                          </p:val>
                                        </p:tav>
                                      </p:tavLst>
                                    </p:anim>
                                  </p:childTnLst>
                                </p:cTn>
                              </p:par>
                            </p:childTnLst>
                          </p:cTn>
                        </p:par>
                      </p:childTnLst>
                    </p:cTn>
                  </p:par>
                  <p:par>
                    <p:cTn id="108" fill="hold">
                      <p:stCondLst>
                        <p:cond delay="indefinite"/>
                      </p:stCondLst>
                      <p:childTnLst>
                        <p:par>
                          <p:cTn id="109" fill="hold">
                            <p:stCondLst>
                              <p:cond delay="0"/>
                            </p:stCondLst>
                            <p:childTnLst>
                              <p:par>
                                <p:cTn id="110" presetID="42" presetClass="entr" presetSubtype="0" fill="hold" nodeType="clickEffect">
                                  <p:stCondLst>
                                    <p:cond delay="0"/>
                                  </p:stCondLst>
                                  <p:childTnLst>
                                    <p:set>
                                      <p:cBhvr>
                                        <p:cTn id="111" dur="1" fill="hold">
                                          <p:stCondLst>
                                            <p:cond delay="0"/>
                                          </p:stCondLst>
                                        </p:cTn>
                                        <p:tgtEl>
                                          <p:spTgt spid="2">
                                            <p:txEl>
                                              <p:pRg st="21" end="21"/>
                                            </p:txEl>
                                          </p:spTgt>
                                        </p:tgtEl>
                                        <p:attrNameLst>
                                          <p:attrName>style.visibility</p:attrName>
                                        </p:attrNameLst>
                                      </p:cBhvr>
                                      <p:to>
                                        <p:strVal val="visible"/>
                                      </p:to>
                                    </p:set>
                                    <p:animEffect transition="in" filter="fade">
                                      <p:cBhvr>
                                        <p:cTn id="112" dur="1000"/>
                                        <p:tgtEl>
                                          <p:spTgt spid="2">
                                            <p:txEl>
                                              <p:pRg st="21" end="21"/>
                                            </p:txEl>
                                          </p:spTgt>
                                        </p:tgtEl>
                                      </p:cBhvr>
                                    </p:animEffect>
                                    <p:anim calcmode="lin" valueType="num">
                                      <p:cBhvr>
                                        <p:cTn id="113" dur="1000" fill="hold"/>
                                        <p:tgtEl>
                                          <p:spTgt spid="2">
                                            <p:txEl>
                                              <p:pRg st="21" end="21"/>
                                            </p:txEl>
                                          </p:spTgt>
                                        </p:tgtEl>
                                        <p:attrNameLst>
                                          <p:attrName>ppt_x</p:attrName>
                                        </p:attrNameLst>
                                      </p:cBhvr>
                                      <p:tavLst>
                                        <p:tav tm="0">
                                          <p:val>
                                            <p:strVal val="#ppt_x"/>
                                          </p:val>
                                        </p:tav>
                                        <p:tav tm="100000">
                                          <p:val>
                                            <p:strVal val="#ppt_x"/>
                                          </p:val>
                                        </p:tav>
                                      </p:tavLst>
                                    </p:anim>
                                    <p:anim calcmode="lin" valueType="num">
                                      <p:cBhvr>
                                        <p:cTn id="114" dur="1000" fill="hold"/>
                                        <p:tgtEl>
                                          <p:spTgt spid="2">
                                            <p:txEl>
                                              <p:pRg st="21" end="21"/>
                                            </p:txEl>
                                          </p:spTgt>
                                        </p:tgtEl>
                                        <p:attrNameLst>
                                          <p:attrName>ppt_y</p:attrName>
                                        </p:attrNameLst>
                                      </p:cBhvr>
                                      <p:tavLst>
                                        <p:tav tm="0">
                                          <p:val>
                                            <p:strVal val="#ppt_y+.1"/>
                                          </p:val>
                                        </p:tav>
                                        <p:tav tm="100000">
                                          <p:val>
                                            <p:strVal val="#ppt_y"/>
                                          </p:val>
                                        </p:tav>
                                      </p:tavLst>
                                    </p:anim>
                                  </p:childTnLst>
                                </p:cTn>
                              </p:par>
                            </p:childTnLst>
                          </p:cTn>
                        </p:par>
                      </p:childTnLst>
                    </p:cTn>
                  </p:par>
                  <p:par>
                    <p:cTn id="115" fill="hold">
                      <p:stCondLst>
                        <p:cond delay="indefinite"/>
                      </p:stCondLst>
                      <p:childTnLst>
                        <p:par>
                          <p:cTn id="116" fill="hold">
                            <p:stCondLst>
                              <p:cond delay="0"/>
                            </p:stCondLst>
                            <p:childTnLst>
                              <p:par>
                                <p:cTn id="117" presetID="42" presetClass="entr" presetSubtype="0" fill="hold" nodeType="clickEffect">
                                  <p:stCondLst>
                                    <p:cond delay="0"/>
                                  </p:stCondLst>
                                  <p:childTnLst>
                                    <p:set>
                                      <p:cBhvr>
                                        <p:cTn id="118" dur="1" fill="hold">
                                          <p:stCondLst>
                                            <p:cond delay="0"/>
                                          </p:stCondLst>
                                        </p:cTn>
                                        <p:tgtEl>
                                          <p:spTgt spid="2">
                                            <p:txEl>
                                              <p:pRg st="22" end="22"/>
                                            </p:txEl>
                                          </p:spTgt>
                                        </p:tgtEl>
                                        <p:attrNameLst>
                                          <p:attrName>style.visibility</p:attrName>
                                        </p:attrNameLst>
                                      </p:cBhvr>
                                      <p:to>
                                        <p:strVal val="visible"/>
                                      </p:to>
                                    </p:set>
                                    <p:animEffect transition="in" filter="fade">
                                      <p:cBhvr>
                                        <p:cTn id="119" dur="1000"/>
                                        <p:tgtEl>
                                          <p:spTgt spid="2">
                                            <p:txEl>
                                              <p:pRg st="22" end="22"/>
                                            </p:txEl>
                                          </p:spTgt>
                                        </p:tgtEl>
                                      </p:cBhvr>
                                    </p:animEffect>
                                    <p:anim calcmode="lin" valueType="num">
                                      <p:cBhvr>
                                        <p:cTn id="120" dur="1000" fill="hold"/>
                                        <p:tgtEl>
                                          <p:spTgt spid="2">
                                            <p:txEl>
                                              <p:pRg st="22" end="22"/>
                                            </p:txEl>
                                          </p:spTgt>
                                        </p:tgtEl>
                                        <p:attrNameLst>
                                          <p:attrName>ppt_x</p:attrName>
                                        </p:attrNameLst>
                                      </p:cBhvr>
                                      <p:tavLst>
                                        <p:tav tm="0">
                                          <p:val>
                                            <p:strVal val="#ppt_x"/>
                                          </p:val>
                                        </p:tav>
                                        <p:tav tm="100000">
                                          <p:val>
                                            <p:strVal val="#ppt_x"/>
                                          </p:val>
                                        </p:tav>
                                      </p:tavLst>
                                    </p:anim>
                                    <p:anim calcmode="lin" valueType="num">
                                      <p:cBhvr>
                                        <p:cTn id="121" dur="1000" fill="hold"/>
                                        <p:tgtEl>
                                          <p:spTgt spid="2">
                                            <p:txEl>
                                              <p:pRg st="22" end="22"/>
                                            </p:txEl>
                                          </p:spTgt>
                                        </p:tgtEl>
                                        <p:attrNameLst>
                                          <p:attrName>ppt_y</p:attrName>
                                        </p:attrNameLst>
                                      </p:cBhvr>
                                      <p:tavLst>
                                        <p:tav tm="0">
                                          <p:val>
                                            <p:strVal val="#ppt_y+.1"/>
                                          </p:val>
                                        </p:tav>
                                        <p:tav tm="100000">
                                          <p:val>
                                            <p:strVal val="#ppt_y"/>
                                          </p:val>
                                        </p:tav>
                                      </p:tavLst>
                                    </p:anim>
                                  </p:childTnLst>
                                </p:cTn>
                              </p:par>
                            </p:childTnLst>
                          </p:cTn>
                        </p:par>
                      </p:childTnLst>
                    </p:cTn>
                  </p:par>
                  <p:par>
                    <p:cTn id="122" fill="hold">
                      <p:stCondLst>
                        <p:cond delay="indefinite"/>
                      </p:stCondLst>
                      <p:childTnLst>
                        <p:par>
                          <p:cTn id="123" fill="hold">
                            <p:stCondLst>
                              <p:cond delay="0"/>
                            </p:stCondLst>
                            <p:childTnLst>
                              <p:par>
                                <p:cTn id="124" presetID="42" presetClass="entr" presetSubtype="0" fill="hold" nodeType="clickEffect">
                                  <p:stCondLst>
                                    <p:cond delay="0"/>
                                  </p:stCondLst>
                                  <p:childTnLst>
                                    <p:set>
                                      <p:cBhvr>
                                        <p:cTn id="125" dur="1" fill="hold">
                                          <p:stCondLst>
                                            <p:cond delay="0"/>
                                          </p:stCondLst>
                                        </p:cTn>
                                        <p:tgtEl>
                                          <p:spTgt spid="2">
                                            <p:txEl>
                                              <p:pRg st="23" end="23"/>
                                            </p:txEl>
                                          </p:spTgt>
                                        </p:tgtEl>
                                        <p:attrNameLst>
                                          <p:attrName>style.visibility</p:attrName>
                                        </p:attrNameLst>
                                      </p:cBhvr>
                                      <p:to>
                                        <p:strVal val="visible"/>
                                      </p:to>
                                    </p:set>
                                    <p:animEffect transition="in" filter="fade">
                                      <p:cBhvr>
                                        <p:cTn id="126" dur="1000"/>
                                        <p:tgtEl>
                                          <p:spTgt spid="2">
                                            <p:txEl>
                                              <p:pRg st="23" end="23"/>
                                            </p:txEl>
                                          </p:spTgt>
                                        </p:tgtEl>
                                      </p:cBhvr>
                                    </p:animEffect>
                                    <p:anim calcmode="lin" valueType="num">
                                      <p:cBhvr>
                                        <p:cTn id="127" dur="1000" fill="hold"/>
                                        <p:tgtEl>
                                          <p:spTgt spid="2">
                                            <p:txEl>
                                              <p:pRg st="23" end="23"/>
                                            </p:txEl>
                                          </p:spTgt>
                                        </p:tgtEl>
                                        <p:attrNameLst>
                                          <p:attrName>ppt_x</p:attrName>
                                        </p:attrNameLst>
                                      </p:cBhvr>
                                      <p:tavLst>
                                        <p:tav tm="0">
                                          <p:val>
                                            <p:strVal val="#ppt_x"/>
                                          </p:val>
                                        </p:tav>
                                        <p:tav tm="100000">
                                          <p:val>
                                            <p:strVal val="#ppt_x"/>
                                          </p:val>
                                        </p:tav>
                                      </p:tavLst>
                                    </p:anim>
                                    <p:anim calcmode="lin" valueType="num">
                                      <p:cBhvr>
                                        <p:cTn id="128" dur="1000" fill="hold"/>
                                        <p:tgtEl>
                                          <p:spTgt spid="2">
                                            <p:txEl>
                                              <p:pRg st="23" end="2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395536" y="692696"/>
            <a:ext cx="9577064" cy="5904656"/>
          </a:xfrm>
        </p:spPr>
        <p:txBody>
          <a:bodyPr>
            <a:normAutofit fontScale="47500" lnSpcReduction="20000"/>
          </a:bodyPr>
          <a:lstStyle/>
          <a:p>
            <a:pPr marL="109728" indent="0">
              <a:buNone/>
            </a:pPr>
            <a:endParaRPr kumimoji="1" lang="en-US" altLang="ja-JP" sz="2900" b="1" dirty="0" smtClean="0"/>
          </a:p>
          <a:p>
            <a:pPr marL="109728" indent="0">
              <a:buNone/>
            </a:pPr>
            <a:endParaRPr kumimoji="1" lang="en-US" altLang="ja-JP" dirty="0" smtClean="0"/>
          </a:p>
          <a:p>
            <a:pPr marL="109728" indent="0">
              <a:buNone/>
            </a:pPr>
            <a:r>
              <a:rPr lang="ja-JP" altLang="en-US" sz="2900" dirty="0" smtClean="0"/>
              <a:t>（１）１９７０年代</a:t>
            </a:r>
            <a:endParaRPr lang="en-US" altLang="ja-JP" sz="2900" dirty="0" smtClean="0"/>
          </a:p>
          <a:p>
            <a:pPr marL="109728" indent="0">
              <a:buNone/>
            </a:pPr>
            <a:r>
              <a:rPr lang="ja-JP" altLang="en-US" sz="2900" dirty="0" smtClean="0"/>
              <a:t>  →　情報処理に関する基礎的な理解</a:t>
            </a:r>
            <a:endParaRPr lang="en-US" altLang="ja-JP" sz="2900" dirty="0" smtClean="0"/>
          </a:p>
          <a:p>
            <a:pPr marL="109728" indent="0">
              <a:buNone/>
            </a:pPr>
            <a:endParaRPr lang="en-US" altLang="ja-JP" sz="2900" dirty="0" smtClean="0"/>
          </a:p>
          <a:p>
            <a:pPr marL="109728" indent="0">
              <a:buNone/>
            </a:pPr>
            <a:r>
              <a:rPr lang="ja-JP" altLang="en-US" sz="2900" dirty="0" smtClean="0"/>
              <a:t>（２）１９８０年代</a:t>
            </a:r>
            <a:endParaRPr lang="en-US" altLang="ja-JP" sz="2900" dirty="0" smtClean="0"/>
          </a:p>
          <a:p>
            <a:pPr marL="109728" indent="0">
              <a:buNone/>
            </a:pPr>
            <a:r>
              <a:rPr lang="ja-JP" altLang="en-US" sz="2900" dirty="0" smtClean="0"/>
              <a:t>  →　深い処理以外にも処理負荷のかからない○○処理の重要性が認識される</a:t>
            </a:r>
            <a:endParaRPr lang="en-US" altLang="ja-JP" sz="2900" dirty="0" smtClean="0"/>
          </a:p>
          <a:p>
            <a:pPr marL="109728" indent="0">
              <a:buNone/>
            </a:pPr>
            <a:r>
              <a:rPr lang="ja-JP" altLang="en-US" sz="2900" dirty="0" smtClean="0"/>
              <a:t>  →　いくつかの要因や条件の下で処理○○が確定されるという統合的な枠組み</a:t>
            </a:r>
            <a:endParaRPr lang="en-US" altLang="ja-JP" sz="2900" dirty="0" smtClean="0"/>
          </a:p>
          <a:p>
            <a:pPr marL="109728" indent="0">
              <a:buNone/>
            </a:pPr>
            <a:r>
              <a:rPr lang="ja-JP" altLang="en-US" sz="2900" dirty="0" smtClean="0"/>
              <a:t>  →　コンティンジェンシー・リサーチ：タスク効果、コンテクスト効果、正確さと努力のトレードオフ</a:t>
            </a:r>
            <a:endParaRPr lang="en-US" altLang="ja-JP" sz="2900" dirty="0" smtClean="0"/>
          </a:p>
          <a:p>
            <a:pPr marL="109728" indent="0">
              <a:buNone/>
            </a:pPr>
            <a:endParaRPr lang="en-US" altLang="ja-JP" sz="2900" dirty="0"/>
          </a:p>
          <a:p>
            <a:pPr marL="109728" indent="0">
              <a:buNone/>
            </a:pPr>
            <a:r>
              <a:rPr lang="ja-JP" altLang="en-US" sz="2900" dirty="0" smtClean="0"/>
              <a:t>（３）１９９０年代</a:t>
            </a:r>
            <a:endParaRPr lang="en-US" altLang="ja-JP" sz="2900" dirty="0" smtClean="0"/>
          </a:p>
          <a:p>
            <a:pPr marL="109728" indent="0">
              <a:buNone/>
            </a:pPr>
            <a:r>
              <a:rPr lang="ja-JP" altLang="en-US" sz="2900" dirty="0" smtClean="0"/>
              <a:t>  →　能力を規定する消費者○○の研究</a:t>
            </a:r>
            <a:endParaRPr lang="en-US" altLang="ja-JP" sz="2900" dirty="0" smtClean="0"/>
          </a:p>
          <a:p>
            <a:pPr marL="109728" indent="0">
              <a:buNone/>
            </a:pPr>
            <a:r>
              <a:rPr lang="ja-JP" altLang="en-US" sz="2900" dirty="0" smtClean="0"/>
              <a:t>  →　○観的に適応していく消費者：処理機会を再構築したり、直感や類推を行い○観的知識を働かせる</a:t>
            </a:r>
            <a:endParaRPr lang="en-US" altLang="ja-JP" sz="2900" dirty="0" smtClean="0"/>
          </a:p>
          <a:p>
            <a:pPr marL="109728" indent="0">
              <a:buNone/>
            </a:pPr>
            <a:r>
              <a:rPr lang="ja-JP" altLang="en-US" sz="2900" dirty="0" smtClean="0"/>
              <a:t>  →　客観的な製品特性だけでなく、感覚・イメージなど主観的・体験的な情報が重要視されてきたため</a:t>
            </a:r>
            <a:endParaRPr lang="en-US" altLang="ja-JP" sz="2900" dirty="0" smtClean="0"/>
          </a:p>
          <a:p>
            <a:pPr marL="109728" indent="0">
              <a:buNone/>
            </a:pPr>
            <a:r>
              <a:rPr lang="ja-JP" altLang="en-US" sz="2900" dirty="0" smtClean="0"/>
              <a:t>  →　「○○のかたまり」であるブランドを情報処理視点から捉え、ブランド・マネジメントへの示唆を抽出</a:t>
            </a:r>
            <a:endParaRPr lang="en-US" altLang="ja-JP" sz="2900" dirty="0" smtClean="0"/>
          </a:p>
          <a:p>
            <a:pPr marL="109728" indent="0">
              <a:buNone/>
            </a:pPr>
            <a:r>
              <a:rPr lang="ja-JP" altLang="en-US" sz="2900" dirty="0" smtClean="0"/>
              <a:t>  →　「消費者○観」の情報処理研究</a:t>
            </a:r>
            <a:endParaRPr lang="en-US" altLang="ja-JP" sz="2900" dirty="0" smtClean="0"/>
          </a:p>
          <a:p>
            <a:pPr marL="109728" indent="0">
              <a:buNone/>
            </a:pPr>
            <a:endParaRPr lang="en-US" altLang="ja-JP" sz="2900" dirty="0" smtClean="0"/>
          </a:p>
          <a:p>
            <a:pPr marL="109728" indent="0">
              <a:buNone/>
            </a:pPr>
            <a:r>
              <a:rPr lang="ja-JP" altLang="en-US" sz="2900" dirty="0"/>
              <a:t>（４</a:t>
            </a:r>
            <a:r>
              <a:rPr lang="ja-JP" altLang="en-US" sz="2900" dirty="0" smtClean="0"/>
              <a:t>）２０００年代</a:t>
            </a:r>
            <a:endParaRPr lang="en-US" altLang="ja-JP" sz="2900" dirty="0" smtClean="0"/>
          </a:p>
          <a:p>
            <a:pPr marL="109728" indent="0">
              <a:buNone/>
            </a:pPr>
            <a:r>
              <a:rPr lang="ja-JP" altLang="en-US" sz="2900" dirty="0" smtClean="0"/>
              <a:t>  →　市場環境の変化に対応し、直接的に市場やブランドのマーケティングにかかわる実践的な研究へ</a:t>
            </a:r>
            <a:endParaRPr lang="en-US" altLang="ja-JP" sz="2900" dirty="0" smtClean="0"/>
          </a:p>
          <a:p>
            <a:pPr marL="109728" indent="0">
              <a:buNone/>
            </a:pPr>
            <a:endParaRPr lang="en-US" altLang="ja-JP" sz="2900" dirty="0"/>
          </a:p>
          <a:p>
            <a:pPr marL="109728" indent="0">
              <a:buNone/>
            </a:pPr>
            <a:r>
              <a:rPr lang="ja-JP" altLang="en-US" sz="2900" dirty="0" smtClean="0"/>
              <a:t>（５）多様な情報概念へ</a:t>
            </a:r>
            <a:endParaRPr lang="en-US" altLang="ja-JP" sz="2900" dirty="0" smtClean="0"/>
          </a:p>
          <a:p>
            <a:pPr marL="109728" indent="0">
              <a:buNone/>
            </a:pPr>
            <a:r>
              <a:rPr lang="ja-JP" altLang="en-US" sz="2900" dirty="0" smtClean="0"/>
              <a:t>  →　客観的で具体的な個別情報＋○観的で抽象</a:t>
            </a:r>
            <a:r>
              <a:rPr lang="ja-JP" altLang="en-US" sz="2900" dirty="0"/>
              <a:t>的</a:t>
            </a:r>
            <a:r>
              <a:rPr lang="ja-JP" altLang="en-US" sz="2900" dirty="0" smtClean="0"/>
              <a:t>な統合情報まで同じ情報概念で捉える</a:t>
            </a:r>
            <a:endParaRPr lang="en-US" altLang="ja-JP" sz="2900" dirty="0" smtClean="0"/>
          </a:p>
          <a:p>
            <a:pPr marL="109728" indent="0">
              <a:buNone/>
            </a:pPr>
            <a:r>
              <a:rPr lang="ja-JP" altLang="en-US" sz="2900" dirty="0" smtClean="0"/>
              <a:t>  →　４つのキー情報：○○・他者・コンテクスト・感情</a:t>
            </a:r>
            <a:endParaRPr lang="en-US" altLang="ja-JP" sz="2900" dirty="0" smtClean="0"/>
          </a:p>
          <a:p>
            <a:pPr marL="109728" indent="0">
              <a:buNone/>
            </a:pPr>
            <a:r>
              <a:rPr lang="ja-JP" altLang="en-US" sz="2900" dirty="0" smtClean="0"/>
              <a:t>  →　５つの処理対象の情報：スタイル・ブランド・製品カテゴリー・属性・特性</a:t>
            </a:r>
            <a:endParaRPr lang="en-US" altLang="ja-JP" sz="2900" dirty="0" smtClean="0"/>
          </a:p>
          <a:p>
            <a:pPr marL="109728" indent="0">
              <a:buNone/>
            </a:pPr>
            <a:endParaRPr lang="en-US" altLang="ja-JP" sz="2900" dirty="0"/>
          </a:p>
          <a:p>
            <a:pPr marL="109728" indent="0">
              <a:buNone/>
            </a:pPr>
            <a:endParaRPr lang="en-US" altLang="ja-JP" sz="2900" dirty="0" smtClean="0"/>
          </a:p>
          <a:p>
            <a:pPr marL="109728" indent="0">
              <a:buNone/>
            </a:pPr>
            <a:endParaRPr lang="en-US" altLang="ja-JP" sz="2900" dirty="0" smtClean="0"/>
          </a:p>
          <a:p>
            <a:pPr marL="109728" indent="0">
              <a:buNone/>
            </a:pPr>
            <a:endParaRPr lang="en-US" altLang="ja-JP" dirty="0" smtClean="0"/>
          </a:p>
          <a:p>
            <a:pPr marL="109728" indent="0">
              <a:buNone/>
            </a:pPr>
            <a:endParaRPr lang="en-US" altLang="ja-JP" dirty="0"/>
          </a:p>
          <a:p>
            <a:pPr marL="109728" indent="0">
              <a:buNone/>
            </a:pPr>
            <a:endParaRPr lang="en-US" altLang="ja-JP" dirty="0" smtClean="0">
              <a:solidFill>
                <a:srgbClr val="FF0000"/>
              </a:solidFill>
            </a:endParaRPr>
          </a:p>
          <a:p>
            <a:pPr marL="109728" indent="0">
              <a:buNone/>
            </a:pPr>
            <a:endParaRPr kumimoji="1" lang="en-US" altLang="ja-JP" dirty="0">
              <a:solidFill>
                <a:srgbClr val="FF0000"/>
              </a:solidFill>
            </a:endParaRPr>
          </a:p>
          <a:p>
            <a:pPr marL="109728"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DFBB1A20-799E-4FB2-B7C5-C014E91C0628}" type="slidenum">
              <a:rPr kumimoji="1" lang="ja-JP" altLang="en-US" smtClean="0"/>
              <a:t>13</a:t>
            </a:fld>
            <a:endParaRPr kumimoji="1" lang="ja-JP" altLang="en-US"/>
          </a:p>
        </p:txBody>
      </p:sp>
      <p:sp>
        <p:nvSpPr>
          <p:cNvPr id="3" name="タイトル 2"/>
          <p:cNvSpPr>
            <a:spLocks noGrp="1"/>
          </p:cNvSpPr>
          <p:nvPr>
            <p:ph type="title"/>
          </p:nvPr>
        </p:nvSpPr>
        <p:spPr>
          <a:xfrm>
            <a:off x="382538" y="548680"/>
            <a:ext cx="8761462" cy="1008112"/>
          </a:xfrm>
        </p:spPr>
        <p:txBody>
          <a:bodyPr>
            <a:normAutofit fontScale="90000"/>
          </a:bodyPr>
          <a:lstStyle/>
          <a:p>
            <a:r>
              <a:rPr lang="ja-JP" altLang="en-US" sz="4000" dirty="0" smtClean="0"/>
              <a:t>　　　　　　　　　　　　　本日の確認事項５</a:t>
            </a:r>
            <a:r>
              <a:rPr lang="en-US" altLang="ja-JP" sz="4000" dirty="0"/>
              <a:t/>
            </a:r>
            <a:br>
              <a:rPr lang="en-US" altLang="ja-JP" sz="4000" dirty="0"/>
            </a:br>
            <a:r>
              <a:rPr lang="ja-JP" altLang="en-US" sz="4000" dirty="0"/>
              <a:t>　　　　　　　　　　　　　</a:t>
            </a:r>
            <a:r>
              <a:rPr lang="ja-JP" altLang="en-US" sz="2200" dirty="0"/>
              <a:t>下記の○○に語句を入れて理解しよう！</a:t>
            </a:r>
            <a:r>
              <a:rPr lang="en-US" altLang="ja-JP" sz="2200" dirty="0"/>
              <a:t/>
            </a:r>
            <a:br>
              <a:rPr lang="en-US" altLang="ja-JP" sz="2200" dirty="0"/>
            </a:br>
            <a:endParaRPr kumimoji="1" lang="ja-JP" altLang="en-US" sz="4000" dirty="0"/>
          </a:p>
        </p:txBody>
      </p:sp>
    </p:spTree>
    <p:extLst>
      <p:ext uri="{BB962C8B-B14F-4D97-AF65-F5344CB8AC3E}">
        <p14:creationId xmlns:p14="http://schemas.microsoft.com/office/powerpoint/2010/main" val="2153912471"/>
      </p:ext>
    </p:extLst>
  </p:cSld>
  <p:clrMapOvr>
    <a:masterClrMapping/>
  </p:clrMapOvr>
  <p:transition spd="slow">
    <p:pull/>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323528" y="1484784"/>
            <a:ext cx="9036496" cy="5044016"/>
          </a:xfrm>
        </p:spPr>
        <p:txBody>
          <a:bodyPr>
            <a:normAutofit/>
          </a:bodyPr>
          <a:lstStyle/>
          <a:p>
            <a:pPr marL="109728" indent="0">
              <a:buNone/>
            </a:pPr>
            <a:r>
              <a:rPr lang="ja-JP" altLang="en-US" sz="3000" dirty="0" smtClean="0"/>
              <a:t>＊演習問題６－２：</a:t>
            </a:r>
            <a:endParaRPr lang="en-US" altLang="ja-JP" sz="3000" dirty="0" smtClean="0"/>
          </a:p>
          <a:p>
            <a:pPr marL="109728" indent="0">
              <a:buNone/>
            </a:pPr>
            <a:endParaRPr lang="en-US" altLang="ja-JP" sz="3000" dirty="0" smtClean="0"/>
          </a:p>
          <a:p>
            <a:pPr marL="109728" indent="0">
              <a:buNone/>
            </a:pPr>
            <a:r>
              <a:rPr kumimoji="1" lang="ja-JP" altLang="en-US" sz="3000" dirty="0" smtClean="0"/>
              <a:t>あなたが思いつく複数の目標と</a:t>
            </a:r>
            <a:endParaRPr kumimoji="1" lang="en-US" altLang="ja-JP" sz="3000" dirty="0" smtClean="0"/>
          </a:p>
          <a:p>
            <a:pPr marL="109728" indent="0">
              <a:buNone/>
            </a:pPr>
            <a:r>
              <a:rPr kumimoji="1" lang="ja-JP" altLang="en-US" sz="3000" dirty="0" smtClean="0"/>
              <a:t>それらに関する下位目標を、</a:t>
            </a:r>
            <a:endParaRPr kumimoji="1" lang="en-US" altLang="ja-JP" sz="3000" dirty="0" smtClean="0"/>
          </a:p>
          <a:p>
            <a:pPr marL="109728" indent="0">
              <a:buNone/>
            </a:pPr>
            <a:r>
              <a:rPr kumimoji="1" lang="ja-JP" altLang="en-US" sz="3000" dirty="0" smtClean="0"/>
              <a:t>図６－２にある目標階層のように整理してみよう！</a:t>
            </a:r>
            <a:endParaRPr kumimoji="1" lang="en-US" altLang="ja-JP" sz="3000" dirty="0" smtClean="0"/>
          </a:p>
          <a:p>
            <a:pPr marL="109728" indent="0">
              <a:buNone/>
            </a:pPr>
            <a:endParaRPr lang="en-US" altLang="ja-JP" sz="3000" dirty="0" smtClean="0"/>
          </a:p>
          <a:p>
            <a:pPr marL="109728" indent="0">
              <a:buNone/>
            </a:pPr>
            <a:endParaRPr kumimoji="1" lang="en-US" altLang="ja-JP" sz="3000" dirty="0" smtClean="0"/>
          </a:p>
          <a:p>
            <a:pPr marL="109728" indent="0">
              <a:buNone/>
            </a:pPr>
            <a:endParaRPr kumimoji="1" lang="en-US" altLang="ja-JP" sz="3000" dirty="0"/>
          </a:p>
          <a:p>
            <a:pPr marL="109728" indent="0">
              <a:buNone/>
            </a:pPr>
            <a:r>
              <a:rPr lang="en-US" altLang="ja-JP" sz="3000" dirty="0" smtClean="0"/>
              <a:t>						</a:t>
            </a:r>
            <a:r>
              <a:rPr lang="ja-JP" altLang="en-US" sz="3000" dirty="0" smtClean="0"/>
              <a:t>また来週！</a:t>
            </a:r>
            <a:endParaRPr kumimoji="1" lang="en-US" altLang="ja-JP" sz="3000" dirty="0" smtClean="0"/>
          </a:p>
          <a:p>
            <a:pPr marL="109728"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DFBB1A20-799E-4FB2-B7C5-C014E91C0628}" type="slidenum">
              <a:rPr kumimoji="1" lang="ja-JP" altLang="en-US" smtClean="0"/>
              <a:t>14</a:t>
            </a:fld>
            <a:endParaRPr kumimoji="1" lang="ja-JP" altLang="en-US"/>
          </a:p>
        </p:txBody>
      </p:sp>
      <p:sp>
        <p:nvSpPr>
          <p:cNvPr id="3" name="タイトル 2"/>
          <p:cNvSpPr>
            <a:spLocks noGrp="1"/>
          </p:cNvSpPr>
          <p:nvPr>
            <p:ph type="title"/>
          </p:nvPr>
        </p:nvSpPr>
        <p:spPr/>
        <p:txBody>
          <a:bodyPr/>
          <a:lstStyle/>
          <a:p>
            <a:r>
              <a:rPr kumimoji="1" lang="ja-JP" altLang="en-US" dirty="0" smtClean="0"/>
              <a:t>６月２２日までの宿題</a:t>
            </a:r>
            <a:endParaRPr kumimoji="1" lang="ja-JP" altLang="en-US" dirty="0"/>
          </a:p>
        </p:txBody>
      </p:sp>
    </p:spTree>
    <p:extLst>
      <p:ext uri="{BB962C8B-B14F-4D97-AF65-F5344CB8AC3E}">
        <p14:creationId xmlns:p14="http://schemas.microsoft.com/office/powerpoint/2010/main" val="2600948865"/>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80">
                                          <p:stCondLst>
                                            <p:cond delay="0"/>
                                          </p:stCondLst>
                                        </p:cTn>
                                        <p:tgtEl>
                                          <p:spTgt spid="2">
                                            <p:txEl>
                                              <p:pRg st="0" end="0"/>
                                            </p:txEl>
                                          </p:spTgt>
                                        </p:tgtEl>
                                      </p:cBhvr>
                                    </p:animEffect>
                                    <p:anim calcmode="lin" valueType="num">
                                      <p:cBhvr>
                                        <p:cTn id="8" dur="1822" tmFilter="0,0; 0.14,0.36; 0.43,0.73; 0.71,0.91; 1.0,1.0">
                                          <p:stCondLst>
                                            <p:cond delay="0"/>
                                          </p:stCondLst>
                                        </p:cTn>
                                        <p:tgtEl>
                                          <p:spTgt spid="2">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xEl>
                                              <p:pRg st="0" end="0"/>
                                            </p:txEl>
                                          </p:spTgt>
                                        </p:tgtEl>
                                      </p:cBhvr>
                                      <p:to x="100000" y="60000"/>
                                    </p:animScale>
                                    <p:animScale>
                                      <p:cBhvr>
                                        <p:cTn id="14" dur="166" decel="50000">
                                          <p:stCondLst>
                                            <p:cond delay="676"/>
                                          </p:stCondLst>
                                        </p:cTn>
                                        <p:tgtEl>
                                          <p:spTgt spid="2">
                                            <p:txEl>
                                              <p:pRg st="0" end="0"/>
                                            </p:txEl>
                                          </p:spTgt>
                                        </p:tgtEl>
                                      </p:cBhvr>
                                      <p:to x="100000" y="100000"/>
                                    </p:animScale>
                                    <p:animScale>
                                      <p:cBhvr>
                                        <p:cTn id="15" dur="26">
                                          <p:stCondLst>
                                            <p:cond delay="1312"/>
                                          </p:stCondLst>
                                        </p:cTn>
                                        <p:tgtEl>
                                          <p:spTgt spid="2">
                                            <p:txEl>
                                              <p:pRg st="0" end="0"/>
                                            </p:txEl>
                                          </p:spTgt>
                                        </p:tgtEl>
                                      </p:cBhvr>
                                      <p:to x="100000" y="80000"/>
                                    </p:animScale>
                                    <p:animScale>
                                      <p:cBhvr>
                                        <p:cTn id="16" dur="166" decel="50000">
                                          <p:stCondLst>
                                            <p:cond delay="1338"/>
                                          </p:stCondLst>
                                        </p:cTn>
                                        <p:tgtEl>
                                          <p:spTgt spid="2">
                                            <p:txEl>
                                              <p:pRg st="0" end="0"/>
                                            </p:txEl>
                                          </p:spTgt>
                                        </p:tgtEl>
                                      </p:cBhvr>
                                      <p:to x="100000" y="100000"/>
                                    </p:animScale>
                                    <p:animScale>
                                      <p:cBhvr>
                                        <p:cTn id="17" dur="26">
                                          <p:stCondLst>
                                            <p:cond delay="1642"/>
                                          </p:stCondLst>
                                        </p:cTn>
                                        <p:tgtEl>
                                          <p:spTgt spid="2">
                                            <p:txEl>
                                              <p:pRg st="0" end="0"/>
                                            </p:txEl>
                                          </p:spTgt>
                                        </p:tgtEl>
                                      </p:cBhvr>
                                      <p:to x="100000" y="90000"/>
                                    </p:animScale>
                                    <p:animScale>
                                      <p:cBhvr>
                                        <p:cTn id="18" dur="166" decel="50000">
                                          <p:stCondLst>
                                            <p:cond delay="1668"/>
                                          </p:stCondLst>
                                        </p:cTn>
                                        <p:tgtEl>
                                          <p:spTgt spid="2">
                                            <p:txEl>
                                              <p:pRg st="0" end="0"/>
                                            </p:txEl>
                                          </p:spTgt>
                                        </p:tgtEl>
                                      </p:cBhvr>
                                      <p:to x="100000" y="100000"/>
                                    </p:animScale>
                                    <p:animScale>
                                      <p:cBhvr>
                                        <p:cTn id="19" dur="26">
                                          <p:stCondLst>
                                            <p:cond delay="1808"/>
                                          </p:stCondLst>
                                        </p:cTn>
                                        <p:tgtEl>
                                          <p:spTgt spid="2">
                                            <p:txEl>
                                              <p:pRg st="0" end="0"/>
                                            </p:txEl>
                                          </p:spTgt>
                                        </p:tgtEl>
                                      </p:cBhvr>
                                      <p:to x="100000" y="95000"/>
                                    </p:animScale>
                                    <p:animScale>
                                      <p:cBhvr>
                                        <p:cTn id="20" dur="166" decel="50000">
                                          <p:stCondLst>
                                            <p:cond delay="1834"/>
                                          </p:stCondLst>
                                        </p:cTn>
                                        <p:tgtEl>
                                          <p:spTgt spid="2">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2">
                                            <p:txEl>
                                              <p:pRg st="2" end="2"/>
                                            </p:txEl>
                                          </p:spTgt>
                                        </p:tgtEl>
                                        <p:attrNameLst>
                                          <p:attrName>style.visibility</p:attrName>
                                        </p:attrNameLst>
                                      </p:cBhvr>
                                      <p:to>
                                        <p:strVal val="visible"/>
                                      </p:to>
                                    </p:set>
                                    <p:animEffect transition="in" filter="wipe(down)">
                                      <p:cBhvr>
                                        <p:cTn id="25" dur="580">
                                          <p:stCondLst>
                                            <p:cond delay="0"/>
                                          </p:stCondLst>
                                        </p:cTn>
                                        <p:tgtEl>
                                          <p:spTgt spid="2">
                                            <p:txEl>
                                              <p:pRg st="2" end="2"/>
                                            </p:txEl>
                                          </p:spTgt>
                                        </p:tgtEl>
                                      </p:cBhvr>
                                    </p:animEffect>
                                    <p:anim calcmode="lin" valueType="num">
                                      <p:cBhvr>
                                        <p:cTn id="26" dur="1822" tmFilter="0,0; 0.14,0.36; 0.43,0.73; 0.71,0.91; 1.0,1.0">
                                          <p:stCondLst>
                                            <p:cond delay="0"/>
                                          </p:stCondLst>
                                        </p:cTn>
                                        <p:tgtEl>
                                          <p:spTgt spid="2">
                                            <p:txEl>
                                              <p:pRg st="2" end="2"/>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2">
                                            <p:txEl>
                                              <p:pRg st="2" end="2"/>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2">
                                            <p:txEl>
                                              <p:pRg st="2" end="2"/>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2">
                                            <p:txEl>
                                              <p:pRg st="2" end="2"/>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2">
                                            <p:txEl>
                                              <p:pRg st="2" end="2"/>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2">
                                            <p:txEl>
                                              <p:pRg st="2" end="2"/>
                                            </p:txEl>
                                          </p:spTgt>
                                        </p:tgtEl>
                                      </p:cBhvr>
                                      <p:to x="100000" y="60000"/>
                                    </p:animScale>
                                    <p:animScale>
                                      <p:cBhvr>
                                        <p:cTn id="32" dur="166" decel="50000">
                                          <p:stCondLst>
                                            <p:cond delay="676"/>
                                          </p:stCondLst>
                                        </p:cTn>
                                        <p:tgtEl>
                                          <p:spTgt spid="2">
                                            <p:txEl>
                                              <p:pRg st="2" end="2"/>
                                            </p:txEl>
                                          </p:spTgt>
                                        </p:tgtEl>
                                      </p:cBhvr>
                                      <p:to x="100000" y="100000"/>
                                    </p:animScale>
                                    <p:animScale>
                                      <p:cBhvr>
                                        <p:cTn id="33" dur="26">
                                          <p:stCondLst>
                                            <p:cond delay="1312"/>
                                          </p:stCondLst>
                                        </p:cTn>
                                        <p:tgtEl>
                                          <p:spTgt spid="2">
                                            <p:txEl>
                                              <p:pRg st="2" end="2"/>
                                            </p:txEl>
                                          </p:spTgt>
                                        </p:tgtEl>
                                      </p:cBhvr>
                                      <p:to x="100000" y="80000"/>
                                    </p:animScale>
                                    <p:animScale>
                                      <p:cBhvr>
                                        <p:cTn id="34" dur="166" decel="50000">
                                          <p:stCondLst>
                                            <p:cond delay="1338"/>
                                          </p:stCondLst>
                                        </p:cTn>
                                        <p:tgtEl>
                                          <p:spTgt spid="2">
                                            <p:txEl>
                                              <p:pRg st="2" end="2"/>
                                            </p:txEl>
                                          </p:spTgt>
                                        </p:tgtEl>
                                      </p:cBhvr>
                                      <p:to x="100000" y="100000"/>
                                    </p:animScale>
                                    <p:animScale>
                                      <p:cBhvr>
                                        <p:cTn id="35" dur="26">
                                          <p:stCondLst>
                                            <p:cond delay="1642"/>
                                          </p:stCondLst>
                                        </p:cTn>
                                        <p:tgtEl>
                                          <p:spTgt spid="2">
                                            <p:txEl>
                                              <p:pRg st="2" end="2"/>
                                            </p:txEl>
                                          </p:spTgt>
                                        </p:tgtEl>
                                      </p:cBhvr>
                                      <p:to x="100000" y="90000"/>
                                    </p:animScale>
                                    <p:animScale>
                                      <p:cBhvr>
                                        <p:cTn id="36" dur="166" decel="50000">
                                          <p:stCondLst>
                                            <p:cond delay="1668"/>
                                          </p:stCondLst>
                                        </p:cTn>
                                        <p:tgtEl>
                                          <p:spTgt spid="2">
                                            <p:txEl>
                                              <p:pRg st="2" end="2"/>
                                            </p:txEl>
                                          </p:spTgt>
                                        </p:tgtEl>
                                      </p:cBhvr>
                                      <p:to x="100000" y="100000"/>
                                    </p:animScale>
                                    <p:animScale>
                                      <p:cBhvr>
                                        <p:cTn id="37" dur="26">
                                          <p:stCondLst>
                                            <p:cond delay="1808"/>
                                          </p:stCondLst>
                                        </p:cTn>
                                        <p:tgtEl>
                                          <p:spTgt spid="2">
                                            <p:txEl>
                                              <p:pRg st="2" end="2"/>
                                            </p:txEl>
                                          </p:spTgt>
                                        </p:tgtEl>
                                      </p:cBhvr>
                                      <p:to x="100000" y="95000"/>
                                    </p:animScale>
                                    <p:animScale>
                                      <p:cBhvr>
                                        <p:cTn id="38" dur="166" decel="50000">
                                          <p:stCondLst>
                                            <p:cond delay="1834"/>
                                          </p:stCondLst>
                                        </p:cTn>
                                        <p:tgtEl>
                                          <p:spTgt spid="2">
                                            <p:txEl>
                                              <p:pRg st="2" end="2"/>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nodeType="clickEffect">
                                  <p:stCondLst>
                                    <p:cond delay="0"/>
                                  </p:stCondLst>
                                  <p:childTnLst>
                                    <p:set>
                                      <p:cBhvr>
                                        <p:cTn id="42" dur="1" fill="hold">
                                          <p:stCondLst>
                                            <p:cond delay="0"/>
                                          </p:stCondLst>
                                        </p:cTn>
                                        <p:tgtEl>
                                          <p:spTgt spid="2">
                                            <p:txEl>
                                              <p:pRg st="3" end="3"/>
                                            </p:txEl>
                                          </p:spTgt>
                                        </p:tgtEl>
                                        <p:attrNameLst>
                                          <p:attrName>style.visibility</p:attrName>
                                        </p:attrNameLst>
                                      </p:cBhvr>
                                      <p:to>
                                        <p:strVal val="visible"/>
                                      </p:to>
                                    </p:set>
                                    <p:animEffect transition="in" filter="wipe(down)">
                                      <p:cBhvr>
                                        <p:cTn id="43" dur="580">
                                          <p:stCondLst>
                                            <p:cond delay="0"/>
                                          </p:stCondLst>
                                        </p:cTn>
                                        <p:tgtEl>
                                          <p:spTgt spid="2">
                                            <p:txEl>
                                              <p:pRg st="3" end="3"/>
                                            </p:txEl>
                                          </p:spTgt>
                                        </p:tgtEl>
                                      </p:cBhvr>
                                    </p:animEffect>
                                    <p:anim calcmode="lin" valueType="num">
                                      <p:cBhvr>
                                        <p:cTn id="44" dur="1822" tmFilter="0,0; 0.14,0.36; 0.43,0.73; 0.71,0.91; 1.0,1.0">
                                          <p:stCondLst>
                                            <p:cond delay="0"/>
                                          </p:stCondLst>
                                        </p:cTn>
                                        <p:tgtEl>
                                          <p:spTgt spid="2">
                                            <p:txEl>
                                              <p:pRg st="3" end="3"/>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2">
                                            <p:txEl>
                                              <p:pRg st="3" end="3"/>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2">
                                            <p:txEl>
                                              <p:pRg st="3" end="3"/>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2">
                                            <p:txEl>
                                              <p:pRg st="3" end="3"/>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2">
                                            <p:txEl>
                                              <p:pRg st="3" end="3"/>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2">
                                            <p:txEl>
                                              <p:pRg st="3" end="3"/>
                                            </p:txEl>
                                          </p:spTgt>
                                        </p:tgtEl>
                                      </p:cBhvr>
                                      <p:to x="100000" y="60000"/>
                                    </p:animScale>
                                    <p:animScale>
                                      <p:cBhvr>
                                        <p:cTn id="50" dur="166" decel="50000">
                                          <p:stCondLst>
                                            <p:cond delay="676"/>
                                          </p:stCondLst>
                                        </p:cTn>
                                        <p:tgtEl>
                                          <p:spTgt spid="2">
                                            <p:txEl>
                                              <p:pRg st="3" end="3"/>
                                            </p:txEl>
                                          </p:spTgt>
                                        </p:tgtEl>
                                      </p:cBhvr>
                                      <p:to x="100000" y="100000"/>
                                    </p:animScale>
                                    <p:animScale>
                                      <p:cBhvr>
                                        <p:cTn id="51" dur="26">
                                          <p:stCondLst>
                                            <p:cond delay="1312"/>
                                          </p:stCondLst>
                                        </p:cTn>
                                        <p:tgtEl>
                                          <p:spTgt spid="2">
                                            <p:txEl>
                                              <p:pRg st="3" end="3"/>
                                            </p:txEl>
                                          </p:spTgt>
                                        </p:tgtEl>
                                      </p:cBhvr>
                                      <p:to x="100000" y="80000"/>
                                    </p:animScale>
                                    <p:animScale>
                                      <p:cBhvr>
                                        <p:cTn id="52" dur="166" decel="50000">
                                          <p:stCondLst>
                                            <p:cond delay="1338"/>
                                          </p:stCondLst>
                                        </p:cTn>
                                        <p:tgtEl>
                                          <p:spTgt spid="2">
                                            <p:txEl>
                                              <p:pRg st="3" end="3"/>
                                            </p:txEl>
                                          </p:spTgt>
                                        </p:tgtEl>
                                      </p:cBhvr>
                                      <p:to x="100000" y="100000"/>
                                    </p:animScale>
                                    <p:animScale>
                                      <p:cBhvr>
                                        <p:cTn id="53" dur="26">
                                          <p:stCondLst>
                                            <p:cond delay="1642"/>
                                          </p:stCondLst>
                                        </p:cTn>
                                        <p:tgtEl>
                                          <p:spTgt spid="2">
                                            <p:txEl>
                                              <p:pRg st="3" end="3"/>
                                            </p:txEl>
                                          </p:spTgt>
                                        </p:tgtEl>
                                      </p:cBhvr>
                                      <p:to x="100000" y="90000"/>
                                    </p:animScale>
                                    <p:animScale>
                                      <p:cBhvr>
                                        <p:cTn id="54" dur="166" decel="50000">
                                          <p:stCondLst>
                                            <p:cond delay="1668"/>
                                          </p:stCondLst>
                                        </p:cTn>
                                        <p:tgtEl>
                                          <p:spTgt spid="2">
                                            <p:txEl>
                                              <p:pRg st="3" end="3"/>
                                            </p:txEl>
                                          </p:spTgt>
                                        </p:tgtEl>
                                      </p:cBhvr>
                                      <p:to x="100000" y="100000"/>
                                    </p:animScale>
                                    <p:animScale>
                                      <p:cBhvr>
                                        <p:cTn id="55" dur="26">
                                          <p:stCondLst>
                                            <p:cond delay="1808"/>
                                          </p:stCondLst>
                                        </p:cTn>
                                        <p:tgtEl>
                                          <p:spTgt spid="2">
                                            <p:txEl>
                                              <p:pRg st="3" end="3"/>
                                            </p:txEl>
                                          </p:spTgt>
                                        </p:tgtEl>
                                      </p:cBhvr>
                                      <p:to x="100000" y="95000"/>
                                    </p:animScale>
                                    <p:animScale>
                                      <p:cBhvr>
                                        <p:cTn id="56" dur="166" decel="50000">
                                          <p:stCondLst>
                                            <p:cond delay="1834"/>
                                          </p:stCondLst>
                                        </p:cTn>
                                        <p:tgtEl>
                                          <p:spTgt spid="2">
                                            <p:txEl>
                                              <p:pRg st="3" end="3"/>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nodeType="clickEffect">
                                  <p:stCondLst>
                                    <p:cond delay="0"/>
                                  </p:stCondLst>
                                  <p:childTnLst>
                                    <p:set>
                                      <p:cBhvr>
                                        <p:cTn id="60" dur="1" fill="hold">
                                          <p:stCondLst>
                                            <p:cond delay="0"/>
                                          </p:stCondLst>
                                        </p:cTn>
                                        <p:tgtEl>
                                          <p:spTgt spid="2">
                                            <p:txEl>
                                              <p:pRg st="4" end="4"/>
                                            </p:txEl>
                                          </p:spTgt>
                                        </p:tgtEl>
                                        <p:attrNameLst>
                                          <p:attrName>style.visibility</p:attrName>
                                        </p:attrNameLst>
                                      </p:cBhvr>
                                      <p:to>
                                        <p:strVal val="visible"/>
                                      </p:to>
                                    </p:set>
                                    <p:animEffect transition="in" filter="wipe(down)">
                                      <p:cBhvr>
                                        <p:cTn id="61" dur="580">
                                          <p:stCondLst>
                                            <p:cond delay="0"/>
                                          </p:stCondLst>
                                        </p:cTn>
                                        <p:tgtEl>
                                          <p:spTgt spid="2">
                                            <p:txEl>
                                              <p:pRg st="4" end="4"/>
                                            </p:txEl>
                                          </p:spTgt>
                                        </p:tgtEl>
                                      </p:cBhvr>
                                    </p:animEffect>
                                    <p:anim calcmode="lin" valueType="num">
                                      <p:cBhvr>
                                        <p:cTn id="62" dur="1822" tmFilter="0,0; 0.14,0.36; 0.43,0.73; 0.71,0.91; 1.0,1.0">
                                          <p:stCondLst>
                                            <p:cond delay="0"/>
                                          </p:stCondLst>
                                        </p:cTn>
                                        <p:tgtEl>
                                          <p:spTgt spid="2">
                                            <p:txEl>
                                              <p:pRg st="4" end="4"/>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2">
                                            <p:txEl>
                                              <p:pRg st="4" end="4"/>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2">
                                            <p:txEl>
                                              <p:pRg st="4" end="4"/>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2">
                                            <p:txEl>
                                              <p:pRg st="4" end="4"/>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2">
                                            <p:txEl>
                                              <p:pRg st="4" end="4"/>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2">
                                            <p:txEl>
                                              <p:pRg st="4" end="4"/>
                                            </p:txEl>
                                          </p:spTgt>
                                        </p:tgtEl>
                                      </p:cBhvr>
                                      <p:to x="100000" y="60000"/>
                                    </p:animScale>
                                    <p:animScale>
                                      <p:cBhvr>
                                        <p:cTn id="68" dur="166" decel="50000">
                                          <p:stCondLst>
                                            <p:cond delay="676"/>
                                          </p:stCondLst>
                                        </p:cTn>
                                        <p:tgtEl>
                                          <p:spTgt spid="2">
                                            <p:txEl>
                                              <p:pRg st="4" end="4"/>
                                            </p:txEl>
                                          </p:spTgt>
                                        </p:tgtEl>
                                      </p:cBhvr>
                                      <p:to x="100000" y="100000"/>
                                    </p:animScale>
                                    <p:animScale>
                                      <p:cBhvr>
                                        <p:cTn id="69" dur="26">
                                          <p:stCondLst>
                                            <p:cond delay="1312"/>
                                          </p:stCondLst>
                                        </p:cTn>
                                        <p:tgtEl>
                                          <p:spTgt spid="2">
                                            <p:txEl>
                                              <p:pRg st="4" end="4"/>
                                            </p:txEl>
                                          </p:spTgt>
                                        </p:tgtEl>
                                      </p:cBhvr>
                                      <p:to x="100000" y="80000"/>
                                    </p:animScale>
                                    <p:animScale>
                                      <p:cBhvr>
                                        <p:cTn id="70" dur="166" decel="50000">
                                          <p:stCondLst>
                                            <p:cond delay="1338"/>
                                          </p:stCondLst>
                                        </p:cTn>
                                        <p:tgtEl>
                                          <p:spTgt spid="2">
                                            <p:txEl>
                                              <p:pRg st="4" end="4"/>
                                            </p:txEl>
                                          </p:spTgt>
                                        </p:tgtEl>
                                      </p:cBhvr>
                                      <p:to x="100000" y="100000"/>
                                    </p:animScale>
                                    <p:animScale>
                                      <p:cBhvr>
                                        <p:cTn id="71" dur="26">
                                          <p:stCondLst>
                                            <p:cond delay="1642"/>
                                          </p:stCondLst>
                                        </p:cTn>
                                        <p:tgtEl>
                                          <p:spTgt spid="2">
                                            <p:txEl>
                                              <p:pRg st="4" end="4"/>
                                            </p:txEl>
                                          </p:spTgt>
                                        </p:tgtEl>
                                      </p:cBhvr>
                                      <p:to x="100000" y="90000"/>
                                    </p:animScale>
                                    <p:animScale>
                                      <p:cBhvr>
                                        <p:cTn id="72" dur="166" decel="50000">
                                          <p:stCondLst>
                                            <p:cond delay="1668"/>
                                          </p:stCondLst>
                                        </p:cTn>
                                        <p:tgtEl>
                                          <p:spTgt spid="2">
                                            <p:txEl>
                                              <p:pRg st="4" end="4"/>
                                            </p:txEl>
                                          </p:spTgt>
                                        </p:tgtEl>
                                      </p:cBhvr>
                                      <p:to x="100000" y="100000"/>
                                    </p:animScale>
                                    <p:animScale>
                                      <p:cBhvr>
                                        <p:cTn id="73" dur="26">
                                          <p:stCondLst>
                                            <p:cond delay="1808"/>
                                          </p:stCondLst>
                                        </p:cTn>
                                        <p:tgtEl>
                                          <p:spTgt spid="2">
                                            <p:txEl>
                                              <p:pRg st="4" end="4"/>
                                            </p:txEl>
                                          </p:spTgt>
                                        </p:tgtEl>
                                      </p:cBhvr>
                                      <p:to x="100000" y="95000"/>
                                    </p:animScale>
                                    <p:animScale>
                                      <p:cBhvr>
                                        <p:cTn id="74" dur="166" decel="50000">
                                          <p:stCondLst>
                                            <p:cond delay="1834"/>
                                          </p:stCondLst>
                                        </p:cTn>
                                        <p:tgtEl>
                                          <p:spTgt spid="2">
                                            <p:txEl>
                                              <p:pRg st="4" end="4"/>
                                            </p:txEl>
                                          </p:spTgt>
                                        </p:tgtEl>
                                      </p:cBhvr>
                                      <p:to x="100000" y="100000"/>
                                    </p:animScale>
                                  </p:childTnLst>
                                </p:cTn>
                              </p:par>
                            </p:childTnLst>
                          </p:cTn>
                        </p:par>
                      </p:childTnLst>
                    </p:cTn>
                  </p:par>
                  <p:par>
                    <p:cTn id="75" fill="hold">
                      <p:stCondLst>
                        <p:cond delay="indefinite"/>
                      </p:stCondLst>
                      <p:childTnLst>
                        <p:par>
                          <p:cTn id="76" fill="hold">
                            <p:stCondLst>
                              <p:cond delay="0"/>
                            </p:stCondLst>
                            <p:childTnLst>
                              <p:par>
                                <p:cTn id="77" presetID="26" presetClass="entr" presetSubtype="0" fill="hold" nodeType="clickEffect">
                                  <p:stCondLst>
                                    <p:cond delay="0"/>
                                  </p:stCondLst>
                                  <p:childTnLst>
                                    <p:set>
                                      <p:cBhvr>
                                        <p:cTn id="78" dur="1" fill="hold">
                                          <p:stCondLst>
                                            <p:cond delay="0"/>
                                          </p:stCondLst>
                                        </p:cTn>
                                        <p:tgtEl>
                                          <p:spTgt spid="2">
                                            <p:txEl>
                                              <p:pRg st="8" end="8"/>
                                            </p:txEl>
                                          </p:spTgt>
                                        </p:tgtEl>
                                        <p:attrNameLst>
                                          <p:attrName>style.visibility</p:attrName>
                                        </p:attrNameLst>
                                      </p:cBhvr>
                                      <p:to>
                                        <p:strVal val="visible"/>
                                      </p:to>
                                    </p:set>
                                    <p:animEffect transition="in" filter="wipe(down)">
                                      <p:cBhvr>
                                        <p:cTn id="79" dur="580">
                                          <p:stCondLst>
                                            <p:cond delay="0"/>
                                          </p:stCondLst>
                                        </p:cTn>
                                        <p:tgtEl>
                                          <p:spTgt spid="2">
                                            <p:txEl>
                                              <p:pRg st="8" end="8"/>
                                            </p:txEl>
                                          </p:spTgt>
                                        </p:tgtEl>
                                      </p:cBhvr>
                                    </p:animEffect>
                                    <p:anim calcmode="lin" valueType="num">
                                      <p:cBhvr>
                                        <p:cTn id="80" dur="1822" tmFilter="0,0; 0.14,0.36; 0.43,0.73; 0.71,0.91; 1.0,1.0">
                                          <p:stCondLst>
                                            <p:cond delay="0"/>
                                          </p:stCondLst>
                                        </p:cTn>
                                        <p:tgtEl>
                                          <p:spTgt spid="2">
                                            <p:txEl>
                                              <p:pRg st="8" end="8"/>
                                            </p:txEl>
                                          </p:spTgt>
                                        </p:tgtEl>
                                        <p:attrNameLst>
                                          <p:attrName>ppt_x</p:attrName>
                                        </p:attrNameLst>
                                      </p:cBhvr>
                                      <p:tavLst>
                                        <p:tav tm="0">
                                          <p:val>
                                            <p:strVal val="#ppt_x-0.25"/>
                                          </p:val>
                                        </p:tav>
                                        <p:tav tm="100000">
                                          <p:val>
                                            <p:strVal val="#ppt_x"/>
                                          </p:val>
                                        </p:tav>
                                      </p:tavLst>
                                    </p:anim>
                                    <p:anim calcmode="lin" valueType="num">
                                      <p:cBhvr>
                                        <p:cTn id="81" dur="664" tmFilter="0.0,0.0; 0.25,0.07; 0.50,0.2; 0.75,0.467; 1.0,1.0">
                                          <p:stCondLst>
                                            <p:cond delay="0"/>
                                          </p:stCondLst>
                                        </p:cTn>
                                        <p:tgtEl>
                                          <p:spTgt spid="2">
                                            <p:txEl>
                                              <p:pRg st="8" end="8"/>
                                            </p:txEl>
                                          </p:spTgt>
                                        </p:tgtEl>
                                        <p:attrNameLst>
                                          <p:attrName>ppt_y</p:attrName>
                                        </p:attrNameLst>
                                      </p:cBhvr>
                                      <p:tavLst>
                                        <p:tav tm="0" fmla="#ppt_y-sin(pi*$)/3">
                                          <p:val>
                                            <p:fltVal val="0.5"/>
                                          </p:val>
                                        </p:tav>
                                        <p:tav tm="100000">
                                          <p:val>
                                            <p:fltVal val="1"/>
                                          </p:val>
                                        </p:tav>
                                      </p:tavLst>
                                    </p:anim>
                                    <p:anim calcmode="lin" valueType="num">
                                      <p:cBhvr>
                                        <p:cTn id="82" dur="664" tmFilter="0, 0; 0.125,0.2665; 0.25,0.4; 0.375,0.465; 0.5,0.5;  0.625,0.535; 0.75,0.6; 0.875,0.7335; 1,1">
                                          <p:stCondLst>
                                            <p:cond delay="664"/>
                                          </p:stCondLst>
                                        </p:cTn>
                                        <p:tgtEl>
                                          <p:spTgt spid="2">
                                            <p:txEl>
                                              <p:pRg st="8" end="8"/>
                                            </p:txEl>
                                          </p:spTgt>
                                        </p:tgtEl>
                                        <p:attrNameLst>
                                          <p:attrName>ppt_y</p:attrName>
                                        </p:attrNameLst>
                                      </p:cBhvr>
                                      <p:tavLst>
                                        <p:tav tm="0" fmla="#ppt_y-sin(pi*$)/9">
                                          <p:val>
                                            <p:fltVal val="0"/>
                                          </p:val>
                                        </p:tav>
                                        <p:tav tm="100000">
                                          <p:val>
                                            <p:fltVal val="1"/>
                                          </p:val>
                                        </p:tav>
                                      </p:tavLst>
                                    </p:anim>
                                    <p:anim calcmode="lin" valueType="num">
                                      <p:cBhvr>
                                        <p:cTn id="83" dur="332" tmFilter="0, 0; 0.125,0.2665; 0.25,0.4; 0.375,0.465; 0.5,0.5;  0.625,0.535; 0.75,0.6; 0.875,0.7335; 1,1">
                                          <p:stCondLst>
                                            <p:cond delay="1324"/>
                                          </p:stCondLst>
                                        </p:cTn>
                                        <p:tgtEl>
                                          <p:spTgt spid="2">
                                            <p:txEl>
                                              <p:pRg st="8" end="8"/>
                                            </p:txEl>
                                          </p:spTgt>
                                        </p:tgtEl>
                                        <p:attrNameLst>
                                          <p:attrName>ppt_y</p:attrName>
                                        </p:attrNameLst>
                                      </p:cBhvr>
                                      <p:tavLst>
                                        <p:tav tm="0" fmla="#ppt_y-sin(pi*$)/27">
                                          <p:val>
                                            <p:fltVal val="0"/>
                                          </p:val>
                                        </p:tav>
                                        <p:tav tm="100000">
                                          <p:val>
                                            <p:fltVal val="1"/>
                                          </p:val>
                                        </p:tav>
                                      </p:tavLst>
                                    </p:anim>
                                    <p:anim calcmode="lin" valueType="num">
                                      <p:cBhvr>
                                        <p:cTn id="84" dur="164" tmFilter="0, 0; 0.125,0.2665; 0.25,0.4; 0.375,0.465; 0.5,0.5;  0.625,0.535; 0.75,0.6; 0.875,0.7335; 1,1">
                                          <p:stCondLst>
                                            <p:cond delay="1656"/>
                                          </p:stCondLst>
                                        </p:cTn>
                                        <p:tgtEl>
                                          <p:spTgt spid="2">
                                            <p:txEl>
                                              <p:pRg st="8" end="8"/>
                                            </p:txEl>
                                          </p:spTgt>
                                        </p:tgtEl>
                                        <p:attrNameLst>
                                          <p:attrName>ppt_y</p:attrName>
                                        </p:attrNameLst>
                                      </p:cBhvr>
                                      <p:tavLst>
                                        <p:tav tm="0" fmla="#ppt_y-sin(pi*$)/81">
                                          <p:val>
                                            <p:fltVal val="0"/>
                                          </p:val>
                                        </p:tav>
                                        <p:tav tm="100000">
                                          <p:val>
                                            <p:fltVal val="1"/>
                                          </p:val>
                                        </p:tav>
                                      </p:tavLst>
                                    </p:anim>
                                    <p:animScale>
                                      <p:cBhvr>
                                        <p:cTn id="85" dur="26">
                                          <p:stCondLst>
                                            <p:cond delay="650"/>
                                          </p:stCondLst>
                                        </p:cTn>
                                        <p:tgtEl>
                                          <p:spTgt spid="2">
                                            <p:txEl>
                                              <p:pRg st="8" end="8"/>
                                            </p:txEl>
                                          </p:spTgt>
                                        </p:tgtEl>
                                      </p:cBhvr>
                                      <p:to x="100000" y="60000"/>
                                    </p:animScale>
                                    <p:animScale>
                                      <p:cBhvr>
                                        <p:cTn id="86" dur="166" decel="50000">
                                          <p:stCondLst>
                                            <p:cond delay="676"/>
                                          </p:stCondLst>
                                        </p:cTn>
                                        <p:tgtEl>
                                          <p:spTgt spid="2">
                                            <p:txEl>
                                              <p:pRg st="8" end="8"/>
                                            </p:txEl>
                                          </p:spTgt>
                                        </p:tgtEl>
                                      </p:cBhvr>
                                      <p:to x="100000" y="100000"/>
                                    </p:animScale>
                                    <p:animScale>
                                      <p:cBhvr>
                                        <p:cTn id="87" dur="26">
                                          <p:stCondLst>
                                            <p:cond delay="1312"/>
                                          </p:stCondLst>
                                        </p:cTn>
                                        <p:tgtEl>
                                          <p:spTgt spid="2">
                                            <p:txEl>
                                              <p:pRg st="8" end="8"/>
                                            </p:txEl>
                                          </p:spTgt>
                                        </p:tgtEl>
                                      </p:cBhvr>
                                      <p:to x="100000" y="80000"/>
                                    </p:animScale>
                                    <p:animScale>
                                      <p:cBhvr>
                                        <p:cTn id="88" dur="166" decel="50000">
                                          <p:stCondLst>
                                            <p:cond delay="1338"/>
                                          </p:stCondLst>
                                        </p:cTn>
                                        <p:tgtEl>
                                          <p:spTgt spid="2">
                                            <p:txEl>
                                              <p:pRg st="8" end="8"/>
                                            </p:txEl>
                                          </p:spTgt>
                                        </p:tgtEl>
                                      </p:cBhvr>
                                      <p:to x="100000" y="100000"/>
                                    </p:animScale>
                                    <p:animScale>
                                      <p:cBhvr>
                                        <p:cTn id="89" dur="26">
                                          <p:stCondLst>
                                            <p:cond delay="1642"/>
                                          </p:stCondLst>
                                        </p:cTn>
                                        <p:tgtEl>
                                          <p:spTgt spid="2">
                                            <p:txEl>
                                              <p:pRg st="8" end="8"/>
                                            </p:txEl>
                                          </p:spTgt>
                                        </p:tgtEl>
                                      </p:cBhvr>
                                      <p:to x="100000" y="90000"/>
                                    </p:animScale>
                                    <p:animScale>
                                      <p:cBhvr>
                                        <p:cTn id="90" dur="166" decel="50000">
                                          <p:stCondLst>
                                            <p:cond delay="1668"/>
                                          </p:stCondLst>
                                        </p:cTn>
                                        <p:tgtEl>
                                          <p:spTgt spid="2">
                                            <p:txEl>
                                              <p:pRg st="8" end="8"/>
                                            </p:txEl>
                                          </p:spTgt>
                                        </p:tgtEl>
                                      </p:cBhvr>
                                      <p:to x="100000" y="100000"/>
                                    </p:animScale>
                                    <p:animScale>
                                      <p:cBhvr>
                                        <p:cTn id="91" dur="26">
                                          <p:stCondLst>
                                            <p:cond delay="1808"/>
                                          </p:stCondLst>
                                        </p:cTn>
                                        <p:tgtEl>
                                          <p:spTgt spid="2">
                                            <p:txEl>
                                              <p:pRg st="8" end="8"/>
                                            </p:txEl>
                                          </p:spTgt>
                                        </p:tgtEl>
                                      </p:cBhvr>
                                      <p:to x="100000" y="95000"/>
                                    </p:animScale>
                                    <p:animScale>
                                      <p:cBhvr>
                                        <p:cTn id="92" dur="166" decel="50000">
                                          <p:stCondLst>
                                            <p:cond delay="1834"/>
                                          </p:stCondLst>
                                        </p:cTn>
                                        <p:tgtEl>
                                          <p:spTgt spid="2">
                                            <p:txEl>
                                              <p:pRg st="8" end="8"/>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a:xfrm>
            <a:off x="467544" y="-1035496"/>
            <a:ext cx="7772400" cy="1829761"/>
          </a:xfrm>
        </p:spPr>
        <p:txBody>
          <a:bodyPr>
            <a:normAutofit/>
          </a:bodyPr>
          <a:lstStyle/>
          <a:p>
            <a:r>
              <a:rPr kumimoji="1" lang="ja-JP" altLang="en-US" sz="4400" dirty="0" smtClean="0"/>
              <a:t>６月１５日のレビュー</a:t>
            </a:r>
            <a:endParaRPr kumimoji="1" lang="ja-JP" altLang="en-US" sz="4400" dirty="0"/>
          </a:p>
        </p:txBody>
      </p:sp>
      <p:sp>
        <p:nvSpPr>
          <p:cNvPr id="5" name="サブタイトル 4"/>
          <p:cNvSpPr>
            <a:spLocks noGrp="1"/>
          </p:cNvSpPr>
          <p:nvPr>
            <p:ph type="subTitle" idx="1"/>
          </p:nvPr>
        </p:nvSpPr>
        <p:spPr>
          <a:xfrm>
            <a:off x="179512" y="233264"/>
            <a:ext cx="8856984" cy="6624736"/>
          </a:xfrm>
        </p:spPr>
        <p:txBody>
          <a:bodyPr>
            <a:noAutofit/>
          </a:bodyPr>
          <a:lstStyle/>
          <a:p>
            <a:endParaRPr lang="en-US" altLang="ja-JP" sz="1400" dirty="0" smtClean="0"/>
          </a:p>
          <a:p>
            <a:endParaRPr lang="en-US" altLang="ja-JP" sz="1400" dirty="0">
              <a:solidFill>
                <a:srgbClr val="FF0000"/>
              </a:solidFill>
            </a:endParaRPr>
          </a:p>
          <a:p>
            <a:endParaRPr lang="en-US" altLang="ja-JP" sz="1400" dirty="0"/>
          </a:p>
          <a:p>
            <a:r>
              <a:rPr lang="ja-JP" altLang="en-US" sz="2400" dirty="0" smtClean="0"/>
              <a:t>１．いわゆる「作業記憶」ではどのような情報処理が</a:t>
            </a:r>
            <a:endParaRPr lang="en-US" altLang="ja-JP" sz="2400" dirty="0" smtClean="0"/>
          </a:p>
          <a:p>
            <a:r>
              <a:rPr lang="ja-JP" altLang="en-US" sz="2400" dirty="0" smtClean="0"/>
              <a:t>行われているのだろうか？</a:t>
            </a:r>
            <a:endParaRPr lang="en-US" altLang="ja-JP" sz="2400" dirty="0"/>
          </a:p>
          <a:p>
            <a:endParaRPr lang="en-US" altLang="ja-JP" sz="2400" dirty="0"/>
          </a:p>
          <a:p>
            <a:pPr marL="109728"/>
            <a:r>
              <a:rPr lang="ja-JP" altLang="en-US" sz="2400" dirty="0" smtClean="0"/>
              <a:t>２．「目標階層」って何だっけ？この意味について説明してみよう！</a:t>
            </a:r>
            <a:endParaRPr lang="en-US" altLang="ja-JP" sz="2400" dirty="0" smtClean="0"/>
          </a:p>
          <a:p>
            <a:pPr marL="109728"/>
            <a:endParaRPr lang="en-US" altLang="ja-JP" sz="2400" dirty="0"/>
          </a:p>
          <a:p>
            <a:pPr marL="109728"/>
            <a:r>
              <a:rPr lang="ja-JP" altLang="en-US" sz="2400" dirty="0" smtClean="0"/>
              <a:t>３．経験的な学習によって</a:t>
            </a:r>
            <a:endParaRPr lang="en-US" altLang="ja-JP" sz="2400" dirty="0" smtClean="0"/>
          </a:p>
          <a:p>
            <a:pPr marL="109728"/>
            <a:r>
              <a:rPr lang="ja-JP" altLang="en-US" sz="2400" dirty="0" smtClean="0"/>
              <a:t>新たな選択ルールが生まれる事例を考えてみよう！</a:t>
            </a:r>
            <a:endParaRPr lang="en-US" altLang="ja-JP" sz="2400" dirty="0"/>
          </a:p>
          <a:p>
            <a:pPr marL="109728"/>
            <a:endParaRPr lang="en-US" altLang="ja-JP" sz="2400" dirty="0" smtClean="0"/>
          </a:p>
          <a:p>
            <a:pPr marL="109728"/>
            <a:r>
              <a:rPr lang="ja-JP" altLang="en-US" sz="2400" dirty="0"/>
              <a:t>４</a:t>
            </a:r>
            <a:r>
              <a:rPr lang="ja-JP" altLang="en-US" sz="2400" dirty="0" smtClean="0"/>
              <a:t>．状況によって意思決定のルールが異なる事例を考えてみよう！</a:t>
            </a:r>
            <a:endParaRPr lang="en-US" altLang="ja-JP" sz="2400" dirty="0" smtClean="0"/>
          </a:p>
          <a:p>
            <a:pPr marL="109728"/>
            <a:endParaRPr lang="en-US" altLang="ja-JP" sz="2400" dirty="0"/>
          </a:p>
          <a:p>
            <a:pPr marL="109728"/>
            <a:endParaRPr lang="en-US" altLang="ja-JP" sz="2400" dirty="0"/>
          </a:p>
          <a:p>
            <a:pPr marL="109728"/>
            <a:endParaRPr lang="en-US" altLang="ja-JP" sz="2400" dirty="0"/>
          </a:p>
          <a:p>
            <a:pPr marL="109728"/>
            <a:endParaRPr lang="en-US" altLang="ja-JP" sz="2400" dirty="0"/>
          </a:p>
          <a:p>
            <a:endParaRPr lang="en-US" altLang="ja-JP" sz="1400" dirty="0"/>
          </a:p>
          <a:p>
            <a:endParaRPr lang="en-US" altLang="ja-JP" sz="1400" dirty="0">
              <a:latin typeface="+mn-ea"/>
            </a:endParaRPr>
          </a:p>
          <a:p>
            <a:pPr marL="109728"/>
            <a:r>
              <a:rPr lang="ja-JP" altLang="en-US" sz="1400" dirty="0"/>
              <a:t>　</a:t>
            </a:r>
            <a:endParaRPr lang="en-US" altLang="ja-JP" sz="1400" dirty="0"/>
          </a:p>
          <a:p>
            <a:endParaRPr lang="en-US" altLang="ja-JP" sz="1400" dirty="0" smtClean="0"/>
          </a:p>
          <a:p>
            <a:endParaRPr kumimoji="1" lang="en-US" altLang="ja-JP" sz="1400" dirty="0" smtClean="0"/>
          </a:p>
          <a:p>
            <a:endParaRPr lang="en-US" altLang="ja-JP" sz="1400" dirty="0" smtClean="0"/>
          </a:p>
        </p:txBody>
      </p:sp>
      <p:sp>
        <p:nvSpPr>
          <p:cNvPr id="3" name="スライド番号プレースホルダー 2"/>
          <p:cNvSpPr>
            <a:spLocks noGrp="1"/>
          </p:cNvSpPr>
          <p:nvPr>
            <p:ph type="sldNum" sz="quarter" idx="12"/>
          </p:nvPr>
        </p:nvSpPr>
        <p:spPr/>
        <p:txBody>
          <a:bodyPr/>
          <a:lstStyle/>
          <a:p>
            <a:fld id="{DFBB1A20-799E-4FB2-B7C5-C014E91C0628}" type="slidenum">
              <a:rPr kumimoji="1" lang="ja-JP" altLang="en-US" smtClean="0"/>
              <a:t>15</a:t>
            </a:fld>
            <a:endParaRPr kumimoji="1" lang="ja-JP" altLang="en-US"/>
          </a:p>
        </p:txBody>
      </p:sp>
    </p:spTree>
    <p:extLst>
      <p:ext uri="{BB962C8B-B14F-4D97-AF65-F5344CB8AC3E}">
        <p14:creationId xmlns:p14="http://schemas.microsoft.com/office/powerpoint/2010/main" val="131317369"/>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animEffect transition="in" filter="wipe(down)">
                                      <p:cBhvr>
                                        <p:cTn id="7" dur="580">
                                          <p:stCondLst>
                                            <p:cond delay="0"/>
                                          </p:stCondLst>
                                        </p:cTn>
                                        <p:tgtEl>
                                          <p:spTgt spid="5">
                                            <p:txEl>
                                              <p:pRg st="3" end="3"/>
                                            </p:txEl>
                                          </p:spTgt>
                                        </p:tgtEl>
                                      </p:cBhvr>
                                    </p:animEffect>
                                    <p:anim calcmode="lin" valueType="num">
                                      <p:cBhvr>
                                        <p:cTn id="8" dur="1822" tmFilter="0,0; 0.14,0.36; 0.43,0.73; 0.71,0.91; 1.0,1.0">
                                          <p:stCondLst>
                                            <p:cond delay="0"/>
                                          </p:stCondLst>
                                        </p:cTn>
                                        <p:tgtEl>
                                          <p:spTgt spid="5">
                                            <p:txEl>
                                              <p:pRg st="3" end="3"/>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xEl>
                                              <p:pRg st="3" end="3"/>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xEl>
                                              <p:pRg st="3" end="3"/>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xEl>
                                              <p:pRg st="3" end="3"/>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xEl>
                                              <p:pRg st="3" end="3"/>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xEl>
                                              <p:pRg st="3" end="3"/>
                                            </p:txEl>
                                          </p:spTgt>
                                        </p:tgtEl>
                                      </p:cBhvr>
                                      <p:to x="100000" y="60000"/>
                                    </p:animScale>
                                    <p:animScale>
                                      <p:cBhvr>
                                        <p:cTn id="14" dur="166" decel="50000">
                                          <p:stCondLst>
                                            <p:cond delay="676"/>
                                          </p:stCondLst>
                                        </p:cTn>
                                        <p:tgtEl>
                                          <p:spTgt spid="5">
                                            <p:txEl>
                                              <p:pRg st="3" end="3"/>
                                            </p:txEl>
                                          </p:spTgt>
                                        </p:tgtEl>
                                      </p:cBhvr>
                                      <p:to x="100000" y="100000"/>
                                    </p:animScale>
                                    <p:animScale>
                                      <p:cBhvr>
                                        <p:cTn id="15" dur="26">
                                          <p:stCondLst>
                                            <p:cond delay="1312"/>
                                          </p:stCondLst>
                                        </p:cTn>
                                        <p:tgtEl>
                                          <p:spTgt spid="5">
                                            <p:txEl>
                                              <p:pRg st="3" end="3"/>
                                            </p:txEl>
                                          </p:spTgt>
                                        </p:tgtEl>
                                      </p:cBhvr>
                                      <p:to x="100000" y="80000"/>
                                    </p:animScale>
                                    <p:animScale>
                                      <p:cBhvr>
                                        <p:cTn id="16" dur="166" decel="50000">
                                          <p:stCondLst>
                                            <p:cond delay="1338"/>
                                          </p:stCondLst>
                                        </p:cTn>
                                        <p:tgtEl>
                                          <p:spTgt spid="5">
                                            <p:txEl>
                                              <p:pRg st="3" end="3"/>
                                            </p:txEl>
                                          </p:spTgt>
                                        </p:tgtEl>
                                      </p:cBhvr>
                                      <p:to x="100000" y="100000"/>
                                    </p:animScale>
                                    <p:animScale>
                                      <p:cBhvr>
                                        <p:cTn id="17" dur="26">
                                          <p:stCondLst>
                                            <p:cond delay="1642"/>
                                          </p:stCondLst>
                                        </p:cTn>
                                        <p:tgtEl>
                                          <p:spTgt spid="5">
                                            <p:txEl>
                                              <p:pRg st="3" end="3"/>
                                            </p:txEl>
                                          </p:spTgt>
                                        </p:tgtEl>
                                      </p:cBhvr>
                                      <p:to x="100000" y="90000"/>
                                    </p:animScale>
                                    <p:animScale>
                                      <p:cBhvr>
                                        <p:cTn id="18" dur="166" decel="50000">
                                          <p:stCondLst>
                                            <p:cond delay="1668"/>
                                          </p:stCondLst>
                                        </p:cTn>
                                        <p:tgtEl>
                                          <p:spTgt spid="5">
                                            <p:txEl>
                                              <p:pRg st="3" end="3"/>
                                            </p:txEl>
                                          </p:spTgt>
                                        </p:tgtEl>
                                      </p:cBhvr>
                                      <p:to x="100000" y="100000"/>
                                    </p:animScale>
                                    <p:animScale>
                                      <p:cBhvr>
                                        <p:cTn id="19" dur="26">
                                          <p:stCondLst>
                                            <p:cond delay="1808"/>
                                          </p:stCondLst>
                                        </p:cTn>
                                        <p:tgtEl>
                                          <p:spTgt spid="5">
                                            <p:txEl>
                                              <p:pRg st="3" end="3"/>
                                            </p:txEl>
                                          </p:spTgt>
                                        </p:tgtEl>
                                      </p:cBhvr>
                                      <p:to x="100000" y="95000"/>
                                    </p:animScale>
                                    <p:animScale>
                                      <p:cBhvr>
                                        <p:cTn id="20" dur="166" decel="50000">
                                          <p:stCondLst>
                                            <p:cond delay="1834"/>
                                          </p:stCondLst>
                                        </p:cTn>
                                        <p:tgtEl>
                                          <p:spTgt spid="5">
                                            <p:txEl>
                                              <p:pRg st="3" end="3"/>
                                            </p:txEl>
                                          </p:spTgt>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Effect transition="in" filter="wipe(down)">
                                      <p:cBhvr>
                                        <p:cTn id="23" dur="580">
                                          <p:stCondLst>
                                            <p:cond delay="0"/>
                                          </p:stCondLst>
                                        </p:cTn>
                                        <p:tgtEl>
                                          <p:spTgt spid="5">
                                            <p:txEl>
                                              <p:pRg st="4" end="4"/>
                                            </p:txEl>
                                          </p:spTgt>
                                        </p:tgtEl>
                                      </p:cBhvr>
                                    </p:animEffect>
                                    <p:anim calcmode="lin" valueType="num">
                                      <p:cBhvr>
                                        <p:cTn id="24" dur="1822" tmFilter="0,0; 0.14,0.36; 0.43,0.73; 0.71,0.91; 1.0,1.0">
                                          <p:stCondLst>
                                            <p:cond delay="0"/>
                                          </p:stCondLst>
                                        </p:cTn>
                                        <p:tgtEl>
                                          <p:spTgt spid="5">
                                            <p:txEl>
                                              <p:pRg st="4" end="4"/>
                                            </p:txEl>
                                          </p:spTgt>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5">
                                            <p:txEl>
                                              <p:pRg st="4" end="4"/>
                                            </p:txEl>
                                          </p:spTgt>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5">
                                            <p:txEl>
                                              <p:pRg st="4" end="4"/>
                                            </p:txEl>
                                          </p:spTgt>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5">
                                            <p:txEl>
                                              <p:pRg st="4" end="4"/>
                                            </p:txEl>
                                          </p:spTgt>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5">
                                            <p:txEl>
                                              <p:pRg st="4" end="4"/>
                                            </p:txEl>
                                          </p:spTgt>
                                        </p:tgtEl>
                                        <p:attrNameLst>
                                          <p:attrName>ppt_y</p:attrName>
                                        </p:attrNameLst>
                                      </p:cBhvr>
                                      <p:tavLst>
                                        <p:tav tm="0" fmla="#ppt_y-sin(pi*$)/81">
                                          <p:val>
                                            <p:fltVal val="0"/>
                                          </p:val>
                                        </p:tav>
                                        <p:tav tm="100000">
                                          <p:val>
                                            <p:fltVal val="1"/>
                                          </p:val>
                                        </p:tav>
                                      </p:tavLst>
                                    </p:anim>
                                    <p:animScale>
                                      <p:cBhvr>
                                        <p:cTn id="29" dur="26">
                                          <p:stCondLst>
                                            <p:cond delay="650"/>
                                          </p:stCondLst>
                                        </p:cTn>
                                        <p:tgtEl>
                                          <p:spTgt spid="5">
                                            <p:txEl>
                                              <p:pRg st="4" end="4"/>
                                            </p:txEl>
                                          </p:spTgt>
                                        </p:tgtEl>
                                      </p:cBhvr>
                                      <p:to x="100000" y="60000"/>
                                    </p:animScale>
                                    <p:animScale>
                                      <p:cBhvr>
                                        <p:cTn id="30" dur="166" decel="50000">
                                          <p:stCondLst>
                                            <p:cond delay="676"/>
                                          </p:stCondLst>
                                        </p:cTn>
                                        <p:tgtEl>
                                          <p:spTgt spid="5">
                                            <p:txEl>
                                              <p:pRg st="4" end="4"/>
                                            </p:txEl>
                                          </p:spTgt>
                                        </p:tgtEl>
                                      </p:cBhvr>
                                      <p:to x="100000" y="100000"/>
                                    </p:animScale>
                                    <p:animScale>
                                      <p:cBhvr>
                                        <p:cTn id="31" dur="26">
                                          <p:stCondLst>
                                            <p:cond delay="1312"/>
                                          </p:stCondLst>
                                        </p:cTn>
                                        <p:tgtEl>
                                          <p:spTgt spid="5">
                                            <p:txEl>
                                              <p:pRg st="4" end="4"/>
                                            </p:txEl>
                                          </p:spTgt>
                                        </p:tgtEl>
                                      </p:cBhvr>
                                      <p:to x="100000" y="80000"/>
                                    </p:animScale>
                                    <p:animScale>
                                      <p:cBhvr>
                                        <p:cTn id="32" dur="166" decel="50000">
                                          <p:stCondLst>
                                            <p:cond delay="1338"/>
                                          </p:stCondLst>
                                        </p:cTn>
                                        <p:tgtEl>
                                          <p:spTgt spid="5">
                                            <p:txEl>
                                              <p:pRg st="4" end="4"/>
                                            </p:txEl>
                                          </p:spTgt>
                                        </p:tgtEl>
                                      </p:cBhvr>
                                      <p:to x="100000" y="100000"/>
                                    </p:animScale>
                                    <p:animScale>
                                      <p:cBhvr>
                                        <p:cTn id="33" dur="26">
                                          <p:stCondLst>
                                            <p:cond delay="1642"/>
                                          </p:stCondLst>
                                        </p:cTn>
                                        <p:tgtEl>
                                          <p:spTgt spid="5">
                                            <p:txEl>
                                              <p:pRg st="4" end="4"/>
                                            </p:txEl>
                                          </p:spTgt>
                                        </p:tgtEl>
                                      </p:cBhvr>
                                      <p:to x="100000" y="90000"/>
                                    </p:animScale>
                                    <p:animScale>
                                      <p:cBhvr>
                                        <p:cTn id="34" dur="166" decel="50000">
                                          <p:stCondLst>
                                            <p:cond delay="1668"/>
                                          </p:stCondLst>
                                        </p:cTn>
                                        <p:tgtEl>
                                          <p:spTgt spid="5">
                                            <p:txEl>
                                              <p:pRg st="4" end="4"/>
                                            </p:txEl>
                                          </p:spTgt>
                                        </p:tgtEl>
                                      </p:cBhvr>
                                      <p:to x="100000" y="100000"/>
                                    </p:animScale>
                                    <p:animScale>
                                      <p:cBhvr>
                                        <p:cTn id="35" dur="26">
                                          <p:stCondLst>
                                            <p:cond delay="1808"/>
                                          </p:stCondLst>
                                        </p:cTn>
                                        <p:tgtEl>
                                          <p:spTgt spid="5">
                                            <p:txEl>
                                              <p:pRg st="4" end="4"/>
                                            </p:txEl>
                                          </p:spTgt>
                                        </p:tgtEl>
                                      </p:cBhvr>
                                      <p:to x="100000" y="95000"/>
                                    </p:animScale>
                                    <p:animScale>
                                      <p:cBhvr>
                                        <p:cTn id="36" dur="166" decel="50000">
                                          <p:stCondLst>
                                            <p:cond delay="1834"/>
                                          </p:stCondLst>
                                        </p:cTn>
                                        <p:tgtEl>
                                          <p:spTgt spid="5">
                                            <p:txEl>
                                              <p:pRg st="4" end="4"/>
                                            </p:txEl>
                                          </p:spTgt>
                                        </p:tgtEl>
                                      </p:cBhvr>
                                      <p:to x="100000" y="100000"/>
                                    </p:animScale>
                                  </p:childTnLst>
                                </p:cTn>
                              </p:par>
                            </p:childTnLst>
                          </p:cTn>
                        </p:par>
                      </p:childTnLst>
                    </p:cTn>
                  </p:par>
                  <p:par>
                    <p:cTn id="37" fill="hold">
                      <p:stCondLst>
                        <p:cond delay="indefinite"/>
                      </p:stCondLst>
                      <p:childTnLst>
                        <p:par>
                          <p:cTn id="38" fill="hold">
                            <p:stCondLst>
                              <p:cond delay="0"/>
                            </p:stCondLst>
                            <p:childTnLst>
                              <p:par>
                                <p:cTn id="39" presetID="26" presetClass="entr" presetSubtype="0" fill="hold" nodeType="clickEffect">
                                  <p:stCondLst>
                                    <p:cond delay="0"/>
                                  </p:stCondLst>
                                  <p:childTnLst>
                                    <p:set>
                                      <p:cBhvr>
                                        <p:cTn id="40" dur="1" fill="hold">
                                          <p:stCondLst>
                                            <p:cond delay="0"/>
                                          </p:stCondLst>
                                        </p:cTn>
                                        <p:tgtEl>
                                          <p:spTgt spid="5">
                                            <p:txEl>
                                              <p:pRg st="6" end="6"/>
                                            </p:txEl>
                                          </p:spTgt>
                                        </p:tgtEl>
                                        <p:attrNameLst>
                                          <p:attrName>style.visibility</p:attrName>
                                        </p:attrNameLst>
                                      </p:cBhvr>
                                      <p:to>
                                        <p:strVal val="visible"/>
                                      </p:to>
                                    </p:set>
                                    <p:animEffect transition="in" filter="wipe(down)">
                                      <p:cBhvr>
                                        <p:cTn id="41" dur="580">
                                          <p:stCondLst>
                                            <p:cond delay="0"/>
                                          </p:stCondLst>
                                        </p:cTn>
                                        <p:tgtEl>
                                          <p:spTgt spid="5">
                                            <p:txEl>
                                              <p:pRg st="6" end="6"/>
                                            </p:txEl>
                                          </p:spTgt>
                                        </p:tgtEl>
                                      </p:cBhvr>
                                    </p:animEffect>
                                    <p:anim calcmode="lin" valueType="num">
                                      <p:cBhvr>
                                        <p:cTn id="42" dur="1822" tmFilter="0,0; 0.14,0.36; 0.43,0.73; 0.71,0.91; 1.0,1.0">
                                          <p:stCondLst>
                                            <p:cond delay="0"/>
                                          </p:stCondLst>
                                        </p:cTn>
                                        <p:tgtEl>
                                          <p:spTgt spid="5">
                                            <p:txEl>
                                              <p:pRg st="6" end="6"/>
                                            </p:txEl>
                                          </p:spTgt>
                                        </p:tgtEl>
                                        <p:attrNameLst>
                                          <p:attrName>ppt_x</p:attrName>
                                        </p:attrNameLst>
                                      </p:cBhvr>
                                      <p:tavLst>
                                        <p:tav tm="0">
                                          <p:val>
                                            <p:strVal val="#ppt_x-0.25"/>
                                          </p:val>
                                        </p:tav>
                                        <p:tav tm="100000">
                                          <p:val>
                                            <p:strVal val="#ppt_x"/>
                                          </p:val>
                                        </p:tav>
                                      </p:tavLst>
                                    </p:anim>
                                    <p:anim calcmode="lin" valueType="num">
                                      <p:cBhvr>
                                        <p:cTn id="43" dur="664" tmFilter="0.0,0.0; 0.25,0.07; 0.50,0.2; 0.75,0.467; 1.0,1.0">
                                          <p:stCondLst>
                                            <p:cond delay="0"/>
                                          </p:stCondLst>
                                        </p:cTn>
                                        <p:tgtEl>
                                          <p:spTgt spid="5">
                                            <p:txEl>
                                              <p:pRg st="6" end="6"/>
                                            </p:txEl>
                                          </p:spTgt>
                                        </p:tgtEl>
                                        <p:attrNameLst>
                                          <p:attrName>ppt_y</p:attrName>
                                        </p:attrNameLst>
                                      </p:cBhvr>
                                      <p:tavLst>
                                        <p:tav tm="0" fmla="#ppt_y-sin(pi*$)/3">
                                          <p:val>
                                            <p:fltVal val="0.5"/>
                                          </p:val>
                                        </p:tav>
                                        <p:tav tm="100000">
                                          <p:val>
                                            <p:fltVal val="1"/>
                                          </p:val>
                                        </p:tav>
                                      </p:tavLst>
                                    </p:anim>
                                    <p:anim calcmode="lin" valueType="num">
                                      <p:cBhvr>
                                        <p:cTn id="44" dur="664" tmFilter="0, 0; 0.125,0.2665; 0.25,0.4; 0.375,0.465; 0.5,0.5;  0.625,0.535; 0.75,0.6; 0.875,0.7335; 1,1">
                                          <p:stCondLst>
                                            <p:cond delay="664"/>
                                          </p:stCondLst>
                                        </p:cTn>
                                        <p:tgtEl>
                                          <p:spTgt spid="5">
                                            <p:txEl>
                                              <p:pRg st="6" end="6"/>
                                            </p:txEl>
                                          </p:spTgt>
                                        </p:tgtEl>
                                        <p:attrNameLst>
                                          <p:attrName>ppt_y</p:attrName>
                                        </p:attrNameLst>
                                      </p:cBhvr>
                                      <p:tavLst>
                                        <p:tav tm="0" fmla="#ppt_y-sin(pi*$)/9">
                                          <p:val>
                                            <p:fltVal val="0"/>
                                          </p:val>
                                        </p:tav>
                                        <p:tav tm="100000">
                                          <p:val>
                                            <p:fltVal val="1"/>
                                          </p:val>
                                        </p:tav>
                                      </p:tavLst>
                                    </p:anim>
                                    <p:anim calcmode="lin" valueType="num">
                                      <p:cBhvr>
                                        <p:cTn id="45" dur="332" tmFilter="0, 0; 0.125,0.2665; 0.25,0.4; 0.375,0.465; 0.5,0.5;  0.625,0.535; 0.75,0.6; 0.875,0.7335; 1,1">
                                          <p:stCondLst>
                                            <p:cond delay="1324"/>
                                          </p:stCondLst>
                                        </p:cTn>
                                        <p:tgtEl>
                                          <p:spTgt spid="5">
                                            <p:txEl>
                                              <p:pRg st="6" end="6"/>
                                            </p:txEl>
                                          </p:spTgt>
                                        </p:tgtEl>
                                        <p:attrNameLst>
                                          <p:attrName>ppt_y</p:attrName>
                                        </p:attrNameLst>
                                      </p:cBhvr>
                                      <p:tavLst>
                                        <p:tav tm="0" fmla="#ppt_y-sin(pi*$)/27">
                                          <p:val>
                                            <p:fltVal val="0"/>
                                          </p:val>
                                        </p:tav>
                                        <p:tav tm="100000">
                                          <p:val>
                                            <p:fltVal val="1"/>
                                          </p:val>
                                        </p:tav>
                                      </p:tavLst>
                                    </p:anim>
                                    <p:anim calcmode="lin" valueType="num">
                                      <p:cBhvr>
                                        <p:cTn id="46" dur="164" tmFilter="0, 0; 0.125,0.2665; 0.25,0.4; 0.375,0.465; 0.5,0.5;  0.625,0.535; 0.75,0.6; 0.875,0.7335; 1,1">
                                          <p:stCondLst>
                                            <p:cond delay="1656"/>
                                          </p:stCondLst>
                                        </p:cTn>
                                        <p:tgtEl>
                                          <p:spTgt spid="5">
                                            <p:txEl>
                                              <p:pRg st="6" end="6"/>
                                            </p:txEl>
                                          </p:spTgt>
                                        </p:tgtEl>
                                        <p:attrNameLst>
                                          <p:attrName>ppt_y</p:attrName>
                                        </p:attrNameLst>
                                      </p:cBhvr>
                                      <p:tavLst>
                                        <p:tav tm="0" fmla="#ppt_y-sin(pi*$)/81">
                                          <p:val>
                                            <p:fltVal val="0"/>
                                          </p:val>
                                        </p:tav>
                                        <p:tav tm="100000">
                                          <p:val>
                                            <p:fltVal val="1"/>
                                          </p:val>
                                        </p:tav>
                                      </p:tavLst>
                                    </p:anim>
                                    <p:animScale>
                                      <p:cBhvr>
                                        <p:cTn id="47" dur="26">
                                          <p:stCondLst>
                                            <p:cond delay="650"/>
                                          </p:stCondLst>
                                        </p:cTn>
                                        <p:tgtEl>
                                          <p:spTgt spid="5">
                                            <p:txEl>
                                              <p:pRg st="6" end="6"/>
                                            </p:txEl>
                                          </p:spTgt>
                                        </p:tgtEl>
                                      </p:cBhvr>
                                      <p:to x="100000" y="60000"/>
                                    </p:animScale>
                                    <p:animScale>
                                      <p:cBhvr>
                                        <p:cTn id="48" dur="166" decel="50000">
                                          <p:stCondLst>
                                            <p:cond delay="676"/>
                                          </p:stCondLst>
                                        </p:cTn>
                                        <p:tgtEl>
                                          <p:spTgt spid="5">
                                            <p:txEl>
                                              <p:pRg st="6" end="6"/>
                                            </p:txEl>
                                          </p:spTgt>
                                        </p:tgtEl>
                                      </p:cBhvr>
                                      <p:to x="100000" y="100000"/>
                                    </p:animScale>
                                    <p:animScale>
                                      <p:cBhvr>
                                        <p:cTn id="49" dur="26">
                                          <p:stCondLst>
                                            <p:cond delay="1312"/>
                                          </p:stCondLst>
                                        </p:cTn>
                                        <p:tgtEl>
                                          <p:spTgt spid="5">
                                            <p:txEl>
                                              <p:pRg st="6" end="6"/>
                                            </p:txEl>
                                          </p:spTgt>
                                        </p:tgtEl>
                                      </p:cBhvr>
                                      <p:to x="100000" y="80000"/>
                                    </p:animScale>
                                    <p:animScale>
                                      <p:cBhvr>
                                        <p:cTn id="50" dur="166" decel="50000">
                                          <p:stCondLst>
                                            <p:cond delay="1338"/>
                                          </p:stCondLst>
                                        </p:cTn>
                                        <p:tgtEl>
                                          <p:spTgt spid="5">
                                            <p:txEl>
                                              <p:pRg st="6" end="6"/>
                                            </p:txEl>
                                          </p:spTgt>
                                        </p:tgtEl>
                                      </p:cBhvr>
                                      <p:to x="100000" y="100000"/>
                                    </p:animScale>
                                    <p:animScale>
                                      <p:cBhvr>
                                        <p:cTn id="51" dur="26">
                                          <p:stCondLst>
                                            <p:cond delay="1642"/>
                                          </p:stCondLst>
                                        </p:cTn>
                                        <p:tgtEl>
                                          <p:spTgt spid="5">
                                            <p:txEl>
                                              <p:pRg st="6" end="6"/>
                                            </p:txEl>
                                          </p:spTgt>
                                        </p:tgtEl>
                                      </p:cBhvr>
                                      <p:to x="100000" y="90000"/>
                                    </p:animScale>
                                    <p:animScale>
                                      <p:cBhvr>
                                        <p:cTn id="52" dur="166" decel="50000">
                                          <p:stCondLst>
                                            <p:cond delay="1668"/>
                                          </p:stCondLst>
                                        </p:cTn>
                                        <p:tgtEl>
                                          <p:spTgt spid="5">
                                            <p:txEl>
                                              <p:pRg st="6" end="6"/>
                                            </p:txEl>
                                          </p:spTgt>
                                        </p:tgtEl>
                                      </p:cBhvr>
                                      <p:to x="100000" y="100000"/>
                                    </p:animScale>
                                    <p:animScale>
                                      <p:cBhvr>
                                        <p:cTn id="53" dur="26">
                                          <p:stCondLst>
                                            <p:cond delay="1808"/>
                                          </p:stCondLst>
                                        </p:cTn>
                                        <p:tgtEl>
                                          <p:spTgt spid="5">
                                            <p:txEl>
                                              <p:pRg st="6" end="6"/>
                                            </p:txEl>
                                          </p:spTgt>
                                        </p:tgtEl>
                                      </p:cBhvr>
                                      <p:to x="100000" y="95000"/>
                                    </p:animScale>
                                    <p:animScale>
                                      <p:cBhvr>
                                        <p:cTn id="54" dur="166" decel="50000">
                                          <p:stCondLst>
                                            <p:cond delay="1834"/>
                                          </p:stCondLst>
                                        </p:cTn>
                                        <p:tgtEl>
                                          <p:spTgt spid="5">
                                            <p:txEl>
                                              <p:pRg st="6" end="6"/>
                                            </p:txEl>
                                          </p:spTgt>
                                        </p:tgtEl>
                                      </p:cBhvr>
                                      <p:to x="100000" y="100000"/>
                                    </p:animScale>
                                  </p:childTnLst>
                                </p:cTn>
                              </p:par>
                            </p:childTnLst>
                          </p:cTn>
                        </p:par>
                      </p:childTnLst>
                    </p:cTn>
                  </p:par>
                  <p:par>
                    <p:cTn id="55" fill="hold">
                      <p:stCondLst>
                        <p:cond delay="indefinite"/>
                      </p:stCondLst>
                      <p:childTnLst>
                        <p:par>
                          <p:cTn id="56" fill="hold">
                            <p:stCondLst>
                              <p:cond delay="0"/>
                            </p:stCondLst>
                            <p:childTnLst>
                              <p:par>
                                <p:cTn id="57" presetID="26" presetClass="entr" presetSubtype="0" fill="hold" nodeType="clickEffect">
                                  <p:stCondLst>
                                    <p:cond delay="0"/>
                                  </p:stCondLst>
                                  <p:childTnLst>
                                    <p:set>
                                      <p:cBhvr>
                                        <p:cTn id="58" dur="1" fill="hold">
                                          <p:stCondLst>
                                            <p:cond delay="0"/>
                                          </p:stCondLst>
                                        </p:cTn>
                                        <p:tgtEl>
                                          <p:spTgt spid="5">
                                            <p:txEl>
                                              <p:pRg st="8" end="8"/>
                                            </p:txEl>
                                          </p:spTgt>
                                        </p:tgtEl>
                                        <p:attrNameLst>
                                          <p:attrName>style.visibility</p:attrName>
                                        </p:attrNameLst>
                                      </p:cBhvr>
                                      <p:to>
                                        <p:strVal val="visible"/>
                                      </p:to>
                                    </p:set>
                                    <p:animEffect transition="in" filter="wipe(down)">
                                      <p:cBhvr>
                                        <p:cTn id="59" dur="580">
                                          <p:stCondLst>
                                            <p:cond delay="0"/>
                                          </p:stCondLst>
                                        </p:cTn>
                                        <p:tgtEl>
                                          <p:spTgt spid="5">
                                            <p:txEl>
                                              <p:pRg st="8" end="8"/>
                                            </p:txEl>
                                          </p:spTgt>
                                        </p:tgtEl>
                                      </p:cBhvr>
                                    </p:animEffect>
                                    <p:anim calcmode="lin" valueType="num">
                                      <p:cBhvr>
                                        <p:cTn id="60" dur="1822" tmFilter="0,0; 0.14,0.36; 0.43,0.73; 0.71,0.91; 1.0,1.0">
                                          <p:stCondLst>
                                            <p:cond delay="0"/>
                                          </p:stCondLst>
                                        </p:cTn>
                                        <p:tgtEl>
                                          <p:spTgt spid="5">
                                            <p:txEl>
                                              <p:pRg st="8" end="8"/>
                                            </p:txEl>
                                          </p:spTgt>
                                        </p:tgtEl>
                                        <p:attrNameLst>
                                          <p:attrName>ppt_x</p:attrName>
                                        </p:attrNameLst>
                                      </p:cBhvr>
                                      <p:tavLst>
                                        <p:tav tm="0">
                                          <p:val>
                                            <p:strVal val="#ppt_x-0.25"/>
                                          </p:val>
                                        </p:tav>
                                        <p:tav tm="100000">
                                          <p:val>
                                            <p:strVal val="#ppt_x"/>
                                          </p:val>
                                        </p:tav>
                                      </p:tavLst>
                                    </p:anim>
                                    <p:anim calcmode="lin" valueType="num">
                                      <p:cBhvr>
                                        <p:cTn id="61" dur="664" tmFilter="0.0,0.0; 0.25,0.07; 0.50,0.2; 0.75,0.467; 1.0,1.0">
                                          <p:stCondLst>
                                            <p:cond delay="0"/>
                                          </p:stCondLst>
                                        </p:cTn>
                                        <p:tgtEl>
                                          <p:spTgt spid="5">
                                            <p:txEl>
                                              <p:pRg st="8" end="8"/>
                                            </p:txEl>
                                          </p:spTgt>
                                        </p:tgtEl>
                                        <p:attrNameLst>
                                          <p:attrName>ppt_y</p:attrName>
                                        </p:attrNameLst>
                                      </p:cBhvr>
                                      <p:tavLst>
                                        <p:tav tm="0" fmla="#ppt_y-sin(pi*$)/3">
                                          <p:val>
                                            <p:fltVal val="0.5"/>
                                          </p:val>
                                        </p:tav>
                                        <p:tav tm="100000">
                                          <p:val>
                                            <p:fltVal val="1"/>
                                          </p:val>
                                        </p:tav>
                                      </p:tavLst>
                                    </p:anim>
                                    <p:anim calcmode="lin" valueType="num">
                                      <p:cBhvr>
                                        <p:cTn id="62" dur="664" tmFilter="0, 0; 0.125,0.2665; 0.25,0.4; 0.375,0.465; 0.5,0.5;  0.625,0.535; 0.75,0.6; 0.875,0.7335; 1,1">
                                          <p:stCondLst>
                                            <p:cond delay="664"/>
                                          </p:stCondLst>
                                        </p:cTn>
                                        <p:tgtEl>
                                          <p:spTgt spid="5">
                                            <p:txEl>
                                              <p:pRg st="8" end="8"/>
                                            </p:txEl>
                                          </p:spTgt>
                                        </p:tgtEl>
                                        <p:attrNameLst>
                                          <p:attrName>ppt_y</p:attrName>
                                        </p:attrNameLst>
                                      </p:cBhvr>
                                      <p:tavLst>
                                        <p:tav tm="0" fmla="#ppt_y-sin(pi*$)/9">
                                          <p:val>
                                            <p:fltVal val="0"/>
                                          </p:val>
                                        </p:tav>
                                        <p:tav tm="100000">
                                          <p:val>
                                            <p:fltVal val="1"/>
                                          </p:val>
                                        </p:tav>
                                      </p:tavLst>
                                    </p:anim>
                                    <p:anim calcmode="lin" valueType="num">
                                      <p:cBhvr>
                                        <p:cTn id="63" dur="332" tmFilter="0, 0; 0.125,0.2665; 0.25,0.4; 0.375,0.465; 0.5,0.5;  0.625,0.535; 0.75,0.6; 0.875,0.7335; 1,1">
                                          <p:stCondLst>
                                            <p:cond delay="1324"/>
                                          </p:stCondLst>
                                        </p:cTn>
                                        <p:tgtEl>
                                          <p:spTgt spid="5">
                                            <p:txEl>
                                              <p:pRg st="8" end="8"/>
                                            </p:txEl>
                                          </p:spTgt>
                                        </p:tgtEl>
                                        <p:attrNameLst>
                                          <p:attrName>ppt_y</p:attrName>
                                        </p:attrNameLst>
                                      </p:cBhvr>
                                      <p:tavLst>
                                        <p:tav tm="0" fmla="#ppt_y-sin(pi*$)/27">
                                          <p:val>
                                            <p:fltVal val="0"/>
                                          </p:val>
                                        </p:tav>
                                        <p:tav tm="100000">
                                          <p:val>
                                            <p:fltVal val="1"/>
                                          </p:val>
                                        </p:tav>
                                      </p:tavLst>
                                    </p:anim>
                                    <p:anim calcmode="lin" valueType="num">
                                      <p:cBhvr>
                                        <p:cTn id="64" dur="164" tmFilter="0, 0; 0.125,0.2665; 0.25,0.4; 0.375,0.465; 0.5,0.5;  0.625,0.535; 0.75,0.6; 0.875,0.7335; 1,1">
                                          <p:stCondLst>
                                            <p:cond delay="1656"/>
                                          </p:stCondLst>
                                        </p:cTn>
                                        <p:tgtEl>
                                          <p:spTgt spid="5">
                                            <p:txEl>
                                              <p:pRg st="8" end="8"/>
                                            </p:txEl>
                                          </p:spTgt>
                                        </p:tgtEl>
                                        <p:attrNameLst>
                                          <p:attrName>ppt_y</p:attrName>
                                        </p:attrNameLst>
                                      </p:cBhvr>
                                      <p:tavLst>
                                        <p:tav tm="0" fmla="#ppt_y-sin(pi*$)/81">
                                          <p:val>
                                            <p:fltVal val="0"/>
                                          </p:val>
                                        </p:tav>
                                        <p:tav tm="100000">
                                          <p:val>
                                            <p:fltVal val="1"/>
                                          </p:val>
                                        </p:tav>
                                      </p:tavLst>
                                    </p:anim>
                                    <p:animScale>
                                      <p:cBhvr>
                                        <p:cTn id="65" dur="26">
                                          <p:stCondLst>
                                            <p:cond delay="650"/>
                                          </p:stCondLst>
                                        </p:cTn>
                                        <p:tgtEl>
                                          <p:spTgt spid="5">
                                            <p:txEl>
                                              <p:pRg st="8" end="8"/>
                                            </p:txEl>
                                          </p:spTgt>
                                        </p:tgtEl>
                                      </p:cBhvr>
                                      <p:to x="100000" y="60000"/>
                                    </p:animScale>
                                    <p:animScale>
                                      <p:cBhvr>
                                        <p:cTn id="66" dur="166" decel="50000">
                                          <p:stCondLst>
                                            <p:cond delay="676"/>
                                          </p:stCondLst>
                                        </p:cTn>
                                        <p:tgtEl>
                                          <p:spTgt spid="5">
                                            <p:txEl>
                                              <p:pRg st="8" end="8"/>
                                            </p:txEl>
                                          </p:spTgt>
                                        </p:tgtEl>
                                      </p:cBhvr>
                                      <p:to x="100000" y="100000"/>
                                    </p:animScale>
                                    <p:animScale>
                                      <p:cBhvr>
                                        <p:cTn id="67" dur="26">
                                          <p:stCondLst>
                                            <p:cond delay="1312"/>
                                          </p:stCondLst>
                                        </p:cTn>
                                        <p:tgtEl>
                                          <p:spTgt spid="5">
                                            <p:txEl>
                                              <p:pRg st="8" end="8"/>
                                            </p:txEl>
                                          </p:spTgt>
                                        </p:tgtEl>
                                      </p:cBhvr>
                                      <p:to x="100000" y="80000"/>
                                    </p:animScale>
                                    <p:animScale>
                                      <p:cBhvr>
                                        <p:cTn id="68" dur="166" decel="50000">
                                          <p:stCondLst>
                                            <p:cond delay="1338"/>
                                          </p:stCondLst>
                                        </p:cTn>
                                        <p:tgtEl>
                                          <p:spTgt spid="5">
                                            <p:txEl>
                                              <p:pRg st="8" end="8"/>
                                            </p:txEl>
                                          </p:spTgt>
                                        </p:tgtEl>
                                      </p:cBhvr>
                                      <p:to x="100000" y="100000"/>
                                    </p:animScale>
                                    <p:animScale>
                                      <p:cBhvr>
                                        <p:cTn id="69" dur="26">
                                          <p:stCondLst>
                                            <p:cond delay="1642"/>
                                          </p:stCondLst>
                                        </p:cTn>
                                        <p:tgtEl>
                                          <p:spTgt spid="5">
                                            <p:txEl>
                                              <p:pRg st="8" end="8"/>
                                            </p:txEl>
                                          </p:spTgt>
                                        </p:tgtEl>
                                      </p:cBhvr>
                                      <p:to x="100000" y="90000"/>
                                    </p:animScale>
                                    <p:animScale>
                                      <p:cBhvr>
                                        <p:cTn id="70" dur="166" decel="50000">
                                          <p:stCondLst>
                                            <p:cond delay="1668"/>
                                          </p:stCondLst>
                                        </p:cTn>
                                        <p:tgtEl>
                                          <p:spTgt spid="5">
                                            <p:txEl>
                                              <p:pRg st="8" end="8"/>
                                            </p:txEl>
                                          </p:spTgt>
                                        </p:tgtEl>
                                      </p:cBhvr>
                                      <p:to x="100000" y="100000"/>
                                    </p:animScale>
                                    <p:animScale>
                                      <p:cBhvr>
                                        <p:cTn id="71" dur="26">
                                          <p:stCondLst>
                                            <p:cond delay="1808"/>
                                          </p:stCondLst>
                                        </p:cTn>
                                        <p:tgtEl>
                                          <p:spTgt spid="5">
                                            <p:txEl>
                                              <p:pRg st="8" end="8"/>
                                            </p:txEl>
                                          </p:spTgt>
                                        </p:tgtEl>
                                      </p:cBhvr>
                                      <p:to x="100000" y="95000"/>
                                    </p:animScale>
                                    <p:animScale>
                                      <p:cBhvr>
                                        <p:cTn id="72" dur="166" decel="50000">
                                          <p:stCondLst>
                                            <p:cond delay="1834"/>
                                          </p:stCondLst>
                                        </p:cTn>
                                        <p:tgtEl>
                                          <p:spTgt spid="5">
                                            <p:txEl>
                                              <p:pRg st="8" end="8"/>
                                            </p:txEl>
                                          </p:spTgt>
                                        </p:tgtEl>
                                      </p:cBhvr>
                                      <p:to x="100000" y="100000"/>
                                    </p:animScale>
                                  </p:childTnLst>
                                </p:cTn>
                              </p:par>
                              <p:par>
                                <p:cTn id="73" presetID="26" presetClass="entr" presetSubtype="0" fill="hold" nodeType="withEffect">
                                  <p:stCondLst>
                                    <p:cond delay="0"/>
                                  </p:stCondLst>
                                  <p:childTnLst>
                                    <p:set>
                                      <p:cBhvr>
                                        <p:cTn id="74" dur="1" fill="hold">
                                          <p:stCondLst>
                                            <p:cond delay="0"/>
                                          </p:stCondLst>
                                        </p:cTn>
                                        <p:tgtEl>
                                          <p:spTgt spid="5">
                                            <p:txEl>
                                              <p:pRg st="9" end="9"/>
                                            </p:txEl>
                                          </p:spTgt>
                                        </p:tgtEl>
                                        <p:attrNameLst>
                                          <p:attrName>style.visibility</p:attrName>
                                        </p:attrNameLst>
                                      </p:cBhvr>
                                      <p:to>
                                        <p:strVal val="visible"/>
                                      </p:to>
                                    </p:set>
                                    <p:animEffect transition="in" filter="wipe(down)">
                                      <p:cBhvr>
                                        <p:cTn id="75" dur="580">
                                          <p:stCondLst>
                                            <p:cond delay="0"/>
                                          </p:stCondLst>
                                        </p:cTn>
                                        <p:tgtEl>
                                          <p:spTgt spid="5">
                                            <p:txEl>
                                              <p:pRg st="9" end="9"/>
                                            </p:txEl>
                                          </p:spTgt>
                                        </p:tgtEl>
                                      </p:cBhvr>
                                    </p:animEffect>
                                    <p:anim calcmode="lin" valueType="num">
                                      <p:cBhvr>
                                        <p:cTn id="76" dur="1822" tmFilter="0,0; 0.14,0.36; 0.43,0.73; 0.71,0.91; 1.0,1.0">
                                          <p:stCondLst>
                                            <p:cond delay="0"/>
                                          </p:stCondLst>
                                        </p:cTn>
                                        <p:tgtEl>
                                          <p:spTgt spid="5">
                                            <p:txEl>
                                              <p:pRg st="9" end="9"/>
                                            </p:txEl>
                                          </p:spTgt>
                                        </p:tgtEl>
                                        <p:attrNameLst>
                                          <p:attrName>ppt_x</p:attrName>
                                        </p:attrNameLst>
                                      </p:cBhvr>
                                      <p:tavLst>
                                        <p:tav tm="0">
                                          <p:val>
                                            <p:strVal val="#ppt_x-0.25"/>
                                          </p:val>
                                        </p:tav>
                                        <p:tav tm="100000">
                                          <p:val>
                                            <p:strVal val="#ppt_x"/>
                                          </p:val>
                                        </p:tav>
                                      </p:tavLst>
                                    </p:anim>
                                    <p:anim calcmode="lin" valueType="num">
                                      <p:cBhvr>
                                        <p:cTn id="77" dur="664" tmFilter="0.0,0.0; 0.25,0.07; 0.50,0.2; 0.75,0.467; 1.0,1.0">
                                          <p:stCondLst>
                                            <p:cond delay="0"/>
                                          </p:stCondLst>
                                        </p:cTn>
                                        <p:tgtEl>
                                          <p:spTgt spid="5">
                                            <p:txEl>
                                              <p:pRg st="9" end="9"/>
                                            </p:txEl>
                                          </p:spTgt>
                                        </p:tgtEl>
                                        <p:attrNameLst>
                                          <p:attrName>ppt_y</p:attrName>
                                        </p:attrNameLst>
                                      </p:cBhvr>
                                      <p:tavLst>
                                        <p:tav tm="0" fmla="#ppt_y-sin(pi*$)/3">
                                          <p:val>
                                            <p:fltVal val="0.5"/>
                                          </p:val>
                                        </p:tav>
                                        <p:tav tm="100000">
                                          <p:val>
                                            <p:fltVal val="1"/>
                                          </p:val>
                                        </p:tav>
                                      </p:tavLst>
                                    </p:anim>
                                    <p:anim calcmode="lin" valueType="num">
                                      <p:cBhvr>
                                        <p:cTn id="78" dur="664" tmFilter="0, 0; 0.125,0.2665; 0.25,0.4; 0.375,0.465; 0.5,0.5;  0.625,0.535; 0.75,0.6; 0.875,0.7335; 1,1">
                                          <p:stCondLst>
                                            <p:cond delay="664"/>
                                          </p:stCondLst>
                                        </p:cTn>
                                        <p:tgtEl>
                                          <p:spTgt spid="5">
                                            <p:txEl>
                                              <p:pRg st="9" end="9"/>
                                            </p:txEl>
                                          </p:spTgt>
                                        </p:tgtEl>
                                        <p:attrNameLst>
                                          <p:attrName>ppt_y</p:attrName>
                                        </p:attrNameLst>
                                      </p:cBhvr>
                                      <p:tavLst>
                                        <p:tav tm="0" fmla="#ppt_y-sin(pi*$)/9">
                                          <p:val>
                                            <p:fltVal val="0"/>
                                          </p:val>
                                        </p:tav>
                                        <p:tav tm="100000">
                                          <p:val>
                                            <p:fltVal val="1"/>
                                          </p:val>
                                        </p:tav>
                                      </p:tavLst>
                                    </p:anim>
                                    <p:anim calcmode="lin" valueType="num">
                                      <p:cBhvr>
                                        <p:cTn id="79" dur="332" tmFilter="0, 0; 0.125,0.2665; 0.25,0.4; 0.375,0.465; 0.5,0.5;  0.625,0.535; 0.75,0.6; 0.875,0.7335; 1,1">
                                          <p:stCondLst>
                                            <p:cond delay="1324"/>
                                          </p:stCondLst>
                                        </p:cTn>
                                        <p:tgtEl>
                                          <p:spTgt spid="5">
                                            <p:txEl>
                                              <p:pRg st="9" end="9"/>
                                            </p:txEl>
                                          </p:spTgt>
                                        </p:tgtEl>
                                        <p:attrNameLst>
                                          <p:attrName>ppt_y</p:attrName>
                                        </p:attrNameLst>
                                      </p:cBhvr>
                                      <p:tavLst>
                                        <p:tav tm="0" fmla="#ppt_y-sin(pi*$)/27">
                                          <p:val>
                                            <p:fltVal val="0"/>
                                          </p:val>
                                        </p:tav>
                                        <p:tav tm="100000">
                                          <p:val>
                                            <p:fltVal val="1"/>
                                          </p:val>
                                        </p:tav>
                                      </p:tavLst>
                                    </p:anim>
                                    <p:anim calcmode="lin" valueType="num">
                                      <p:cBhvr>
                                        <p:cTn id="80" dur="164" tmFilter="0, 0; 0.125,0.2665; 0.25,0.4; 0.375,0.465; 0.5,0.5;  0.625,0.535; 0.75,0.6; 0.875,0.7335; 1,1">
                                          <p:stCondLst>
                                            <p:cond delay="1656"/>
                                          </p:stCondLst>
                                        </p:cTn>
                                        <p:tgtEl>
                                          <p:spTgt spid="5">
                                            <p:txEl>
                                              <p:pRg st="9" end="9"/>
                                            </p:txEl>
                                          </p:spTgt>
                                        </p:tgtEl>
                                        <p:attrNameLst>
                                          <p:attrName>ppt_y</p:attrName>
                                        </p:attrNameLst>
                                      </p:cBhvr>
                                      <p:tavLst>
                                        <p:tav tm="0" fmla="#ppt_y-sin(pi*$)/81">
                                          <p:val>
                                            <p:fltVal val="0"/>
                                          </p:val>
                                        </p:tav>
                                        <p:tav tm="100000">
                                          <p:val>
                                            <p:fltVal val="1"/>
                                          </p:val>
                                        </p:tav>
                                      </p:tavLst>
                                    </p:anim>
                                    <p:animScale>
                                      <p:cBhvr>
                                        <p:cTn id="81" dur="26">
                                          <p:stCondLst>
                                            <p:cond delay="650"/>
                                          </p:stCondLst>
                                        </p:cTn>
                                        <p:tgtEl>
                                          <p:spTgt spid="5">
                                            <p:txEl>
                                              <p:pRg st="9" end="9"/>
                                            </p:txEl>
                                          </p:spTgt>
                                        </p:tgtEl>
                                      </p:cBhvr>
                                      <p:to x="100000" y="60000"/>
                                    </p:animScale>
                                    <p:animScale>
                                      <p:cBhvr>
                                        <p:cTn id="82" dur="166" decel="50000">
                                          <p:stCondLst>
                                            <p:cond delay="676"/>
                                          </p:stCondLst>
                                        </p:cTn>
                                        <p:tgtEl>
                                          <p:spTgt spid="5">
                                            <p:txEl>
                                              <p:pRg st="9" end="9"/>
                                            </p:txEl>
                                          </p:spTgt>
                                        </p:tgtEl>
                                      </p:cBhvr>
                                      <p:to x="100000" y="100000"/>
                                    </p:animScale>
                                    <p:animScale>
                                      <p:cBhvr>
                                        <p:cTn id="83" dur="26">
                                          <p:stCondLst>
                                            <p:cond delay="1312"/>
                                          </p:stCondLst>
                                        </p:cTn>
                                        <p:tgtEl>
                                          <p:spTgt spid="5">
                                            <p:txEl>
                                              <p:pRg st="9" end="9"/>
                                            </p:txEl>
                                          </p:spTgt>
                                        </p:tgtEl>
                                      </p:cBhvr>
                                      <p:to x="100000" y="80000"/>
                                    </p:animScale>
                                    <p:animScale>
                                      <p:cBhvr>
                                        <p:cTn id="84" dur="166" decel="50000">
                                          <p:stCondLst>
                                            <p:cond delay="1338"/>
                                          </p:stCondLst>
                                        </p:cTn>
                                        <p:tgtEl>
                                          <p:spTgt spid="5">
                                            <p:txEl>
                                              <p:pRg st="9" end="9"/>
                                            </p:txEl>
                                          </p:spTgt>
                                        </p:tgtEl>
                                      </p:cBhvr>
                                      <p:to x="100000" y="100000"/>
                                    </p:animScale>
                                    <p:animScale>
                                      <p:cBhvr>
                                        <p:cTn id="85" dur="26">
                                          <p:stCondLst>
                                            <p:cond delay="1642"/>
                                          </p:stCondLst>
                                        </p:cTn>
                                        <p:tgtEl>
                                          <p:spTgt spid="5">
                                            <p:txEl>
                                              <p:pRg st="9" end="9"/>
                                            </p:txEl>
                                          </p:spTgt>
                                        </p:tgtEl>
                                      </p:cBhvr>
                                      <p:to x="100000" y="90000"/>
                                    </p:animScale>
                                    <p:animScale>
                                      <p:cBhvr>
                                        <p:cTn id="86" dur="166" decel="50000">
                                          <p:stCondLst>
                                            <p:cond delay="1668"/>
                                          </p:stCondLst>
                                        </p:cTn>
                                        <p:tgtEl>
                                          <p:spTgt spid="5">
                                            <p:txEl>
                                              <p:pRg st="9" end="9"/>
                                            </p:txEl>
                                          </p:spTgt>
                                        </p:tgtEl>
                                      </p:cBhvr>
                                      <p:to x="100000" y="100000"/>
                                    </p:animScale>
                                    <p:animScale>
                                      <p:cBhvr>
                                        <p:cTn id="87" dur="26">
                                          <p:stCondLst>
                                            <p:cond delay="1808"/>
                                          </p:stCondLst>
                                        </p:cTn>
                                        <p:tgtEl>
                                          <p:spTgt spid="5">
                                            <p:txEl>
                                              <p:pRg st="9" end="9"/>
                                            </p:txEl>
                                          </p:spTgt>
                                        </p:tgtEl>
                                      </p:cBhvr>
                                      <p:to x="100000" y="95000"/>
                                    </p:animScale>
                                    <p:animScale>
                                      <p:cBhvr>
                                        <p:cTn id="88" dur="166" decel="50000">
                                          <p:stCondLst>
                                            <p:cond delay="1834"/>
                                          </p:stCondLst>
                                        </p:cTn>
                                        <p:tgtEl>
                                          <p:spTgt spid="5">
                                            <p:txEl>
                                              <p:pRg st="9" end="9"/>
                                            </p:txEl>
                                          </p:spTgt>
                                        </p:tgtEl>
                                      </p:cBhvr>
                                      <p:to x="100000" y="100000"/>
                                    </p:animScale>
                                  </p:childTnLst>
                                </p:cTn>
                              </p:par>
                            </p:childTnLst>
                          </p:cTn>
                        </p:par>
                      </p:childTnLst>
                    </p:cTn>
                  </p:par>
                  <p:par>
                    <p:cTn id="89" fill="hold">
                      <p:stCondLst>
                        <p:cond delay="indefinite"/>
                      </p:stCondLst>
                      <p:childTnLst>
                        <p:par>
                          <p:cTn id="90" fill="hold">
                            <p:stCondLst>
                              <p:cond delay="0"/>
                            </p:stCondLst>
                            <p:childTnLst>
                              <p:par>
                                <p:cTn id="91" presetID="26" presetClass="entr" presetSubtype="0" fill="hold" nodeType="clickEffect">
                                  <p:stCondLst>
                                    <p:cond delay="0"/>
                                  </p:stCondLst>
                                  <p:childTnLst>
                                    <p:set>
                                      <p:cBhvr>
                                        <p:cTn id="92" dur="1" fill="hold">
                                          <p:stCondLst>
                                            <p:cond delay="0"/>
                                          </p:stCondLst>
                                        </p:cTn>
                                        <p:tgtEl>
                                          <p:spTgt spid="5">
                                            <p:txEl>
                                              <p:pRg st="11" end="11"/>
                                            </p:txEl>
                                          </p:spTgt>
                                        </p:tgtEl>
                                        <p:attrNameLst>
                                          <p:attrName>style.visibility</p:attrName>
                                        </p:attrNameLst>
                                      </p:cBhvr>
                                      <p:to>
                                        <p:strVal val="visible"/>
                                      </p:to>
                                    </p:set>
                                    <p:animEffect transition="in" filter="wipe(down)">
                                      <p:cBhvr>
                                        <p:cTn id="93" dur="580">
                                          <p:stCondLst>
                                            <p:cond delay="0"/>
                                          </p:stCondLst>
                                        </p:cTn>
                                        <p:tgtEl>
                                          <p:spTgt spid="5">
                                            <p:txEl>
                                              <p:pRg st="11" end="11"/>
                                            </p:txEl>
                                          </p:spTgt>
                                        </p:tgtEl>
                                      </p:cBhvr>
                                    </p:animEffect>
                                    <p:anim calcmode="lin" valueType="num">
                                      <p:cBhvr>
                                        <p:cTn id="94" dur="1822" tmFilter="0,0; 0.14,0.36; 0.43,0.73; 0.71,0.91; 1.0,1.0">
                                          <p:stCondLst>
                                            <p:cond delay="0"/>
                                          </p:stCondLst>
                                        </p:cTn>
                                        <p:tgtEl>
                                          <p:spTgt spid="5">
                                            <p:txEl>
                                              <p:pRg st="11" end="11"/>
                                            </p:txEl>
                                          </p:spTgt>
                                        </p:tgtEl>
                                        <p:attrNameLst>
                                          <p:attrName>ppt_x</p:attrName>
                                        </p:attrNameLst>
                                      </p:cBhvr>
                                      <p:tavLst>
                                        <p:tav tm="0">
                                          <p:val>
                                            <p:strVal val="#ppt_x-0.25"/>
                                          </p:val>
                                        </p:tav>
                                        <p:tav tm="100000">
                                          <p:val>
                                            <p:strVal val="#ppt_x"/>
                                          </p:val>
                                        </p:tav>
                                      </p:tavLst>
                                    </p:anim>
                                    <p:anim calcmode="lin" valueType="num">
                                      <p:cBhvr>
                                        <p:cTn id="95" dur="664" tmFilter="0.0,0.0; 0.25,0.07; 0.50,0.2; 0.75,0.467; 1.0,1.0">
                                          <p:stCondLst>
                                            <p:cond delay="0"/>
                                          </p:stCondLst>
                                        </p:cTn>
                                        <p:tgtEl>
                                          <p:spTgt spid="5">
                                            <p:txEl>
                                              <p:pRg st="11" end="11"/>
                                            </p:txEl>
                                          </p:spTgt>
                                        </p:tgtEl>
                                        <p:attrNameLst>
                                          <p:attrName>ppt_y</p:attrName>
                                        </p:attrNameLst>
                                      </p:cBhvr>
                                      <p:tavLst>
                                        <p:tav tm="0" fmla="#ppt_y-sin(pi*$)/3">
                                          <p:val>
                                            <p:fltVal val="0.5"/>
                                          </p:val>
                                        </p:tav>
                                        <p:tav tm="100000">
                                          <p:val>
                                            <p:fltVal val="1"/>
                                          </p:val>
                                        </p:tav>
                                      </p:tavLst>
                                    </p:anim>
                                    <p:anim calcmode="lin" valueType="num">
                                      <p:cBhvr>
                                        <p:cTn id="96" dur="664" tmFilter="0, 0; 0.125,0.2665; 0.25,0.4; 0.375,0.465; 0.5,0.5;  0.625,0.535; 0.75,0.6; 0.875,0.7335; 1,1">
                                          <p:stCondLst>
                                            <p:cond delay="664"/>
                                          </p:stCondLst>
                                        </p:cTn>
                                        <p:tgtEl>
                                          <p:spTgt spid="5">
                                            <p:txEl>
                                              <p:pRg st="11" end="11"/>
                                            </p:txEl>
                                          </p:spTgt>
                                        </p:tgtEl>
                                        <p:attrNameLst>
                                          <p:attrName>ppt_y</p:attrName>
                                        </p:attrNameLst>
                                      </p:cBhvr>
                                      <p:tavLst>
                                        <p:tav tm="0" fmla="#ppt_y-sin(pi*$)/9">
                                          <p:val>
                                            <p:fltVal val="0"/>
                                          </p:val>
                                        </p:tav>
                                        <p:tav tm="100000">
                                          <p:val>
                                            <p:fltVal val="1"/>
                                          </p:val>
                                        </p:tav>
                                      </p:tavLst>
                                    </p:anim>
                                    <p:anim calcmode="lin" valueType="num">
                                      <p:cBhvr>
                                        <p:cTn id="97" dur="332" tmFilter="0, 0; 0.125,0.2665; 0.25,0.4; 0.375,0.465; 0.5,0.5;  0.625,0.535; 0.75,0.6; 0.875,0.7335; 1,1">
                                          <p:stCondLst>
                                            <p:cond delay="1324"/>
                                          </p:stCondLst>
                                        </p:cTn>
                                        <p:tgtEl>
                                          <p:spTgt spid="5">
                                            <p:txEl>
                                              <p:pRg st="11" end="11"/>
                                            </p:txEl>
                                          </p:spTgt>
                                        </p:tgtEl>
                                        <p:attrNameLst>
                                          <p:attrName>ppt_y</p:attrName>
                                        </p:attrNameLst>
                                      </p:cBhvr>
                                      <p:tavLst>
                                        <p:tav tm="0" fmla="#ppt_y-sin(pi*$)/27">
                                          <p:val>
                                            <p:fltVal val="0"/>
                                          </p:val>
                                        </p:tav>
                                        <p:tav tm="100000">
                                          <p:val>
                                            <p:fltVal val="1"/>
                                          </p:val>
                                        </p:tav>
                                      </p:tavLst>
                                    </p:anim>
                                    <p:anim calcmode="lin" valueType="num">
                                      <p:cBhvr>
                                        <p:cTn id="98" dur="164" tmFilter="0, 0; 0.125,0.2665; 0.25,0.4; 0.375,0.465; 0.5,0.5;  0.625,0.535; 0.75,0.6; 0.875,0.7335; 1,1">
                                          <p:stCondLst>
                                            <p:cond delay="1656"/>
                                          </p:stCondLst>
                                        </p:cTn>
                                        <p:tgtEl>
                                          <p:spTgt spid="5">
                                            <p:txEl>
                                              <p:pRg st="11" end="11"/>
                                            </p:txEl>
                                          </p:spTgt>
                                        </p:tgtEl>
                                        <p:attrNameLst>
                                          <p:attrName>ppt_y</p:attrName>
                                        </p:attrNameLst>
                                      </p:cBhvr>
                                      <p:tavLst>
                                        <p:tav tm="0" fmla="#ppt_y-sin(pi*$)/81">
                                          <p:val>
                                            <p:fltVal val="0"/>
                                          </p:val>
                                        </p:tav>
                                        <p:tav tm="100000">
                                          <p:val>
                                            <p:fltVal val="1"/>
                                          </p:val>
                                        </p:tav>
                                      </p:tavLst>
                                    </p:anim>
                                    <p:animScale>
                                      <p:cBhvr>
                                        <p:cTn id="99" dur="26">
                                          <p:stCondLst>
                                            <p:cond delay="650"/>
                                          </p:stCondLst>
                                        </p:cTn>
                                        <p:tgtEl>
                                          <p:spTgt spid="5">
                                            <p:txEl>
                                              <p:pRg st="11" end="11"/>
                                            </p:txEl>
                                          </p:spTgt>
                                        </p:tgtEl>
                                      </p:cBhvr>
                                      <p:to x="100000" y="60000"/>
                                    </p:animScale>
                                    <p:animScale>
                                      <p:cBhvr>
                                        <p:cTn id="100" dur="166" decel="50000">
                                          <p:stCondLst>
                                            <p:cond delay="676"/>
                                          </p:stCondLst>
                                        </p:cTn>
                                        <p:tgtEl>
                                          <p:spTgt spid="5">
                                            <p:txEl>
                                              <p:pRg st="11" end="11"/>
                                            </p:txEl>
                                          </p:spTgt>
                                        </p:tgtEl>
                                      </p:cBhvr>
                                      <p:to x="100000" y="100000"/>
                                    </p:animScale>
                                    <p:animScale>
                                      <p:cBhvr>
                                        <p:cTn id="101" dur="26">
                                          <p:stCondLst>
                                            <p:cond delay="1312"/>
                                          </p:stCondLst>
                                        </p:cTn>
                                        <p:tgtEl>
                                          <p:spTgt spid="5">
                                            <p:txEl>
                                              <p:pRg st="11" end="11"/>
                                            </p:txEl>
                                          </p:spTgt>
                                        </p:tgtEl>
                                      </p:cBhvr>
                                      <p:to x="100000" y="80000"/>
                                    </p:animScale>
                                    <p:animScale>
                                      <p:cBhvr>
                                        <p:cTn id="102" dur="166" decel="50000">
                                          <p:stCondLst>
                                            <p:cond delay="1338"/>
                                          </p:stCondLst>
                                        </p:cTn>
                                        <p:tgtEl>
                                          <p:spTgt spid="5">
                                            <p:txEl>
                                              <p:pRg st="11" end="11"/>
                                            </p:txEl>
                                          </p:spTgt>
                                        </p:tgtEl>
                                      </p:cBhvr>
                                      <p:to x="100000" y="100000"/>
                                    </p:animScale>
                                    <p:animScale>
                                      <p:cBhvr>
                                        <p:cTn id="103" dur="26">
                                          <p:stCondLst>
                                            <p:cond delay="1642"/>
                                          </p:stCondLst>
                                        </p:cTn>
                                        <p:tgtEl>
                                          <p:spTgt spid="5">
                                            <p:txEl>
                                              <p:pRg st="11" end="11"/>
                                            </p:txEl>
                                          </p:spTgt>
                                        </p:tgtEl>
                                      </p:cBhvr>
                                      <p:to x="100000" y="90000"/>
                                    </p:animScale>
                                    <p:animScale>
                                      <p:cBhvr>
                                        <p:cTn id="104" dur="166" decel="50000">
                                          <p:stCondLst>
                                            <p:cond delay="1668"/>
                                          </p:stCondLst>
                                        </p:cTn>
                                        <p:tgtEl>
                                          <p:spTgt spid="5">
                                            <p:txEl>
                                              <p:pRg st="11" end="11"/>
                                            </p:txEl>
                                          </p:spTgt>
                                        </p:tgtEl>
                                      </p:cBhvr>
                                      <p:to x="100000" y="100000"/>
                                    </p:animScale>
                                    <p:animScale>
                                      <p:cBhvr>
                                        <p:cTn id="105" dur="26">
                                          <p:stCondLst>
                                            <p:cond delay="1808"/>
                                          </p:stCondLst>
                                        </p:cTn>
                                        <p:tgtEl>
                                          <p:spTgt spid="5">
                                            <p:txEl>
                                              <p:pRg st="11" end="11"/>
                                            </p:txEl>
                                          </p:spTgt>
                                        </p:tgtEl>
                                      </p:cBhvr>
                                      <p:to x="100000" y="95000"/>
                                    </p:animScale>
                                    <p:animScale>
                                      <p:cBhvr>
                                        <p:cTn id="106" dur="166" decel="50000">
                                          <p:stCondLst>
                                            <p:cond delay="1834"/>
                                          </p:stCondLst>
                                        </p:cTn>
                                        <p:tgtEl>
                                          <p:spTgt spid="5">
                                            <p:txEl>
                                              <p:pRg st="11" end="11"/>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a:xfrm>
            <a:off x="467544" y="-1035496"/>
            <a:ext cx="7772400" cy="1829761"/>
          </a:xfrm>
        </p:spPr>
        <p:txBody>
          <a:bodyPr>
            <a:normAutofit/>
          </a:bodyPr>
          <a:lstStyle/>
          <a:p>
            <a:r>
              <a:rPr kumimoji="1" lang="ja-JP" altLang="en-US" sz="4400" dirty="0" smtClean="0"/>
              <a:t>６月８日のレビュー</a:t>
            </a:r>
            <a:endParaRPr kumimoji="1" lang="ja-JP" altLang="en-US" sz="4400" dirty="0"/>
          </a:p>
        </p:txBody>
      </p:sp>
      <p:sp>
        <p:nvSpPr>
          <p:cNvPr id="5" name="サブタイトル 4"/>
          <p:cNvSpPr>
            <a:spLocks noGrp="1"/>
          </p:cNvSpPr>
          <p:nvPr>
            <p:ph type="subTitle" idx="1"/>
          </p:nvPr>
        </p:nvSpPr>
        <p:spPr>
          <a:xfrm>
            <a:off x="-180528" y="233264"/>
            <a:ext cx="8856984" cy="6624736"/>
          </a:xfrm>
        </p:spPr>
        <p:txBody>
          <a:bodyPr>
            <a:noAutofit/>
          </a:bodyPr>
          <a:lstStyle/>
          <a:p>
            <a:endParaRPr lang="en-US" altLang="ja-JP" sz="1400" dirty="0" smtClean="0"/>
          </a:p>
          <a:p>
            <a:endParaRPr lang="en-US" altLang="ja-JP" sz="1400" dirty="0">
              <a:solidFill>
                <a:srgbClr val="FF0000"/>
              </a:solidFill>
            </a:endParaRPr>
          </a:p>
          <a:p>
            <a:endParaRPr lang="en-US" altLang="ja-JP" sz="1400" dirty="0"/>
          </a:p>
          <a:p>
            <a:r>
              <a:rPr lang="ja-JP" altLang="en-US" sz="2400" dirty="0" smtClean="0"/>
              <a:t>１．</a:t>
            </a:r>
            <a:r>
              <a:rPr lang="ja-JP" altLang="en-US" sz="2400" dirty="0"/>
              <a:t>消費者を</a:t>
            </a:r>
            <a:r>
              <a:rPr lang="ja-JP" altLang="en-US" sz="2400" dirty="0" smtClean="0"/>
              <a:t>取り巻く４つの環境要因（</a:t>
            </a:r>
            <a:r>
              <a:rPr lang="ja-JP" altLang="en-US" sz="2400" dirty="0">
                <a:solidFill>
                  <a:schemeClr val="tx1"/>
                </a:solidFill>
              </a:rPr>
              <a:t>ＰＥＳＴ</a:t>
            </a:r>
            <a:r>
              <a:rPr lang="ja-JP" altLang="en-US" sz="2400" dirty="0" smtClean="0"/>
              <a:t>）を列挙しよう！</a:t>
            </a:r>
            <a:endParaRPr lang="en-US" altLang="ja-JP" sz="2400" dirty="0"/>
          </a:p>
          <a:p>
            <a:endParaRPr lang="en-US" altLang="ja-JP" sz="2400" dirty="0"/>
          </a:p>
          <a:p>
            <a:pPr marL="109728"/>
            <a:r>
              <a:rPr lang="ja-JP" altLang="en-US" sz="2400" dirty="0" smtClean="0"/>
              <a:t>２．</a:t>
            </a:r>
            <a:r>
              <a:rPr lang="en-US" altLang="ja-JP" sz="2400" dirty="0"/>
              <a:t> </a:t>
            </a:r>
            <a:r>
              <a:rPr lang="en-US" altLang="ja-JP" sz="2400" dirty="0" smtClean="0"/>
              <a:t>LOHAS</a:t>
            </a:r>
            <a:r>
              <a:rPr lang="ja-JP" altLang="en-US" sz="2400" dirty="0" err="1" smtClean="0"/>
              <a:t>って</a:t>
            </a:r>
            <a:r>
              <a:rPr lang="ja-JP" altLang="en-US" sz="2400" dirty="0" smtClean="0"/>
              <a:t>何だっけ？この背景について説明してみよう！</a:t>
            </a:r>
            <a:endParaRPr lang="en-US" altLang="ja-JP" sz="2400" dirty="0" smtClean="0"/>
          </a:p>
          <a:p>
            <a:pPr marL="109728"/>
            <a:endParaRPr lang="en-US" altLang="ja-JP" sz="2400" dirty="0"/>
          </a:p>
          <a:p>
            <a:pPr marL="109728"/>
            <a:r>
              <a:rPr lang="ja-JP" altLang="en-US" sz="2400" dirty="0" smtClean="0"/>
              <a:t>３．</a:t>
            </a:r>
            <a:r>
              <a:rPr lang="ja-JP" altLang="en-US" sz="2400" dirty="0"/>
              <a:t>時間コストを増大</a:t>
            </a:r>
            <a:r>
              <a:rPr lang="ja-JP" altLang="en-US" sz="2400" dirty="0" smtClean="0"/>
              <a:t>させる４つの要因を列挙しよう！</a:t>
            </a:r>
            <a:endParaRPr lang="en-US" altLang="ja-JP" sz="2400" dirty="0"/>
          </a:p>
          <a:p>
            <a:pPr marL="109728"/>
            <a:endParaRPr lang="en-US" altLang="ja-JP" sz="2400" dirty="0" smtClean="0"/>
          </a:p>
          <a:p>
            <a:pPr marL="109728"/>
            <a:r>
              <a:rPr lang="ja-JP" altLang="en-US" sz="2400" dirty="0"/>
              <a:t>４．「十人十色」（消費者間の多様化</a:t>
            </a:r>
            <a:r>
              <a:rPr lang="ja-JP" altLang="en-US" sz="2400" dirty="0" smtClean="0"/>
              <a:t>）および「</a:t>
            </a:r>
            <a:r>
              <a:rPr lang="ja-JP" altLang="en-US" sz="2400" dirty="0"/>
              <a:t>一人十色」（消費者内の多様化</a:t>
            </a:r>
            <a:r>
              <a:rPr lang="ja-JP" altLang="en-US" sz="2400" dirty="0" smtClean="0"/>
              <a:t>）の意味について説明してみよう！</a:t>
            </a:r>
            <a:endParaRPr lang="en-US" altLang="ja-JP" sz="2400" dirty="0" smtClean="0"/>
          </a:p>
          <a:p>
            <a:pPr marL="109728"/>
            <a:endParaRPr lang="en-US" altLang="ja-JP" sz="2400" dirty="0"/>
          </a:p>
          <a:p>
            <a:pPr marL="109728"/>
            <a:r>
              <a:rPr lang="ja-JP" altLang="en-US" sz="2400" dirty="0" smtClean="0"/>
              <a:t>５．</a:t>
            </a:r>
            <a:r>
              <a:rPr lang="en-US" altLang="ja-JP" sz="2400" dirty="0" smtClean="0"/>
              <a:t>AISAS</a:t>
            </a:r>
            <a:r>
              <a:rPr lang="ja-JP" altLang="en-US" sz="2400" dirty="0" err="1" smtClean="0"/>
              <a:t>って</a:t>
            </a:r>
            <a:r>
              <a:rPr lang="ja-JP" altLang="en-US" sz="2400" dirty="0" smtClean="0"/>
              <a:t>何だっけ？説明してみよう！</a:t>
            </a:r>
            <a:endParaRPr lang="en-US" altLang="ja-JP" sz="2400" dirty="0"/>
          </a:p>
          <a:p>
            <a:pPr marL="109728"/>
            <a:endParaRPr lang="en-US" altLang="ja-JP" sz="2400" dirty="0"/>
          </a:p>
          <a:p>
            <a:pPr marL="109728"/>
            <a:endParaRPr lang="en-US" altLang="ja-JP" sz="2400" dirty="0"/>
          </a:p>
          <a:p>
            <a:endParaRPr lang="en-US" altLang="ja-JP" sz="1400" dirty="0"/>
          </a:p>
          <a:p>
            <a:endParaRPr lang="en-US" altLang="ja-JP" sz="1400" dirty="0">
              <a:latin typeface="+mn-ea"/>
            </a:endParaRPr>
          </a:p>
          <a:p>
            <a:pPr marL="109728"/>
            <a:r>
              <a:rPr lang="ja-JP" altLang="en-US" sz="1400" dirty="0"/>
              <a:t>　</a:t>
            </a:r>
            <a:endParaRPr lang="en-US" altLang="ja-JP" sz="1400" dirty="0"/>
          </a:p>
          <a:p>
            <a:endParaRPr lang="en-US" altLang="ja-JP" sz="1400" dirty="0" smtClean="0"/>
          </a:p>
          <a:p>
            <a:endParaRPr kumimoji="1" lang="en-US" altLang="ja-JP" sz="1400" dirty="0" smtClean="0"/>
          </a:p>
          <a:p>
            <a:endParaRPr lang="en-US" altLang="ja-JP" sz="1400" dirty="0" smtClean="0"/>
          </a:p>
        </p:txBody>
      </p:sp>
      <p:sp>
        <p:nvSpPr>
          <p:cNvPr id="3" name="スライド番号プレースホルダー 2"/>
          <p:cNvSpPr>
            <a:spLocks noGrp="1"/>
          </p:cNvSpPr>
          <p:nvPr>
            <p:ph type="sldNum" sz="quarter" idx="12"/>
          </p:nvPr>
        </p:nvSpPr>
        <p:spPr/>
        <p:txBody>
          <a:bodyPr/>
          <a:lstStyle/>
          <a:p>
            <a:fld id="{DFBB1A20-799E-4FB2-B7C5-C014E91C0628}" type="slidenum">
              <a:rPr kumimoji="1" lang="ja-JP" altLang="en-US" smtClean="0"/>
              <a:t>2</a:t>
            </a:fld>
            <a:endParaRPr kumimoji="1" lang="ja-JP" altLang="en-US"/>
          </a:p>
        </p:txBody>
      </p:sp>
    </p:spTree>
    <p:extLst>
      <p:ext uri="{BB962C8B-B14F-4D97-AF65-F5344CB8AC3E}">
        <p14:creationId xmlns:p14="http://schemas.microsoft.com/office/powerpoint/2010/main" val="2537624955"/>
      </p:ext>
    </p:extLst>
  </p:cSld>
  <p:clrMapOvr>
    <a:masterClrMapping/>
  </p:clrMapOvr>
  <p:transition spd="slow">
    <p:pull/>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fontScale="90000"/>
          </a:bodyPr>
          <a:lstStyle/>
          <a:p>
            <a:r>
              <a:rPr kumimoji="1" lang="ja-JP" altLang="en-US" dirty="0" smtClean="0"/>
              <a:t>第</a:t>
            </a:r>
            <a:r>
              <a:rPr lang="ja-JP" altLang="en-US" dirty="0"/>
              <a:t>９</a:t>
            </a:r>
            <a:r>
              <a:rPr kumimoji="1" lang="ja-JP" altLang="en-US" dirty="0" smtClean="0"/>
              <a:t>回：６月１</a:t>
            </a:r>
            <a:r>
              <a:rPr lang="ja-JP" altLang="en-US" dirty="0"/>
              <a:t>５</a:t>
            </a:r>
            <a:r>
              <a:rPr kumimoji="1" lang="ja-JP" altLang="en-US" dirty="0" smtClean="0"/>
              <a:t>日</a:t>
            </a:r>
            <a:r>
              <a:rPr kumimoji="1" lang="en-US" altLang="ja-JP" dirty="0" smtClean="0"/>
              <a:t/>
            </a:r>
            <a:br>
              <a:rPr kumimoji="1" lang="en-US" altLang="ja-JP" dirty="0" smtClean="0"/>
            </a:br>
            <a:r>
              <a:rPr kumimoji="1" lang="en-US" altLang="ja-JP" dirty="0" smtClean="0"/>
              <a:t/>
            </a:r>
            <a:br>
              <a:rPr kumimoji="1" lang="en-US" altLang="ja-JP" dirty="0" smtClean="0"/>
            </a:br>
            <a:r>
              <a:rPr kumimoji="1" lang="ja-JP" altLang="en-US" dirty="0" smtClean="0"/>
              <a:t>第６章</a:t>
            </a:r>
            <a:r>
              <a:rPr kumimoji="1" lang="en-US" altLang="ja-JP" dirty="0" smtClean="0"/>
              <a:t/>
            </a:r>
            <a:br>
              <a:rPr kumimoji="1" lang="en-US" altLang="ja-JP" dirty="0" smtClean="0"/>
            </a:br>
            <a:r>
              <a:rPr kumimoji="1" lang="ja-JP" altLang="en-US" dirty="0" smtClean="0"/>
              <a:t>情報処理のメカニズム</a:t>
            </a:r>
            <a:endParaRPr kumimoji="1" lang="ja-JP" altLang="en-US" dirty="0"/>
          </a:p>
        </p:txBody>
      </p:sp>
      <p:sp>
        <p:nvSpPr>
          <p:cNvPr id="3" name="サブタイトル 2"/>
          <p:cNvSpPr>
            <a:spLocks noGrp="1"/>
          </p:cNvSpPr>
          <p:nvPr>
            <p:ph type="subTitle" idx="1"/>
          </p:nvPr>
        </p:nvSpPr>
        <p:spPr>
          <a:xfrm>
            <a:off x="899592" y="4005064"/>
            <a:ext cx="7772400" cy="1199704"/>
          </a:xfrm>
        </p:spPr>
        <p:txBody>
          <a:bodyPr>
            <a:normAutofit fontScale="92500"/>
          </a:bodyPr>
          <a:lstStyle/>
          <a:p>
            <a:r>
              <a:rPr kumimoji="1" lang="ja-JP" altLang="en-US" dirty="0" smtClean="0"/>
              <a:t>消費者を情報処理システムとして捉え、</a:t>
            </a:r>
            <a:endParaRPr kumimoji="1" lang="en-US" altLang="ja-JP" dirty="0" smtClean="0"/>
          </a:p>
          <a:p>
            <a:r>
              <a:rPr lang="ja-JP" altLang="en-US" dirty="0"/>
              <a:t>消費者</a:t>
            </a:r>
            <a:r>
              <a:rPr lang="ja-JP" altLang="en-US" dirty="0" smtClean="0"/>
              <a:t>の</a:t>
            </a:r>
            <a:r>
              <a:rPr lang="ja-JP" altLang="en-US" dirty="0"/>
              <a:t>認知的</a:t>
            </a:r>
            <a:r>
              <a:rPr lang="ja-JP" altLang="en-US" dirty="0" smtClean="0"/>
              <a:t>な情報</a:t>
            </a:r>
            <a:r>
              <a:rPr lang="ja-JP" altLang="en-US" dirty="0"/>
              <a:t>処理の</a:t>
            </a:r>
            <a:r>
              <a:rPr lang="ja-JP" altLang="en-US" dirty="0" smtClean="0"/>
              <a:t>メカニズム</a:t>
            </a:r>
            <a:r>
              <a:rPr lang="ja-JP" altLang="en-US" dirty="0"/>
              <a:t>を理解</a:t>
            </a:r>
            <a:r>
              <a:rPr lang="ja-JP" altLang="en-US" dirty="0" smtClean="0"/>
              <a:t>しよう</a:t>
            </a:r>
            <a:r>
              <a:rPr lang="ja-JP" altLang="en-US" dirty="0"/>
              <a:t>！</a:t>
            </a:r>
            <a:endParaRPr kumimoji="1" lang="ja-JP" altLang="en-US" dirty="0"/>
          </a:p>
        </p:txBody>
      </p:sp>
      <p:sp>
        <p:nvSpPr>
          <p:cNvPr id="4" name="スライド番号プレースホルダー 3"/>
          <p:cNvSpPr>
            <a:spLocks noGrp="1"/>
          </p:cNvSpPr>
          <p:nvPr>
            <p:ph type="sldNum" sz="quarter" idx="12"/>
          </p:nvPr>
        </p:nvSpPr>
        <p:spPr/>
        <p:txBody>
          <a:bodyPr/>
          <a:lstStyle/>
          <a:p>
            <a:fld id="{DFBB1A20-799E-4FB2-B7C5-C014E91C0628}" type="slidenum">
              <a:rPr kumimoji="1" lang="ja-JP" altLang="en-US" smtClean="0"/>
              <a:t>3</a:t>
            </a:fld>
            <a:endParaRPr kumimoji="1" lang="ja-JP" altLang="en-US"/>
          </a:p>
        </p:txBody>
      </p:sp>
    </p:spTree>
    <p:extLst>
      <p:ext uri="{BB962C8B-B14F-4D97-AF65-F5344CB8AC3E}">
        <p14:creationId xmlns:p14="http://schemas.microsoft.com/office/powerpoint/2010/main" val="1482327206"/>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Effect transition="in" filter="wipe(down)">
                                      <p:cBhvr>
                                        <p:cTn id="23" dur="580">
                                          <p:stCondLst>
                                            <p:cond delay="0"/>
                                          </p:stCondLst>
                                        </p:cTn>
                                        <p:tgtEl>
                                          <p:spTgt spid="3">
                                            <p:txEl>
                                              <p:pRg st="1" end="1"/>
                                            </p:txEl>
                                          </p:spTgt>
                                        </p:tgtEl>
                                      </p:cBhvr>
                                    </p:animEffect>
                                    <p:anim calcmode="lin" valueType="num">
                                      <p:cBhvr>
                                        <p:cTn id="24"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29" dur="26">
                                          <p:stCondLst>
                                            <p:cond delay="650"/>
                                          </p:stCondLst>
                                        </p:cTn>
                                        <p:tgtEl>
                                          <p:spTgt spid="3">
                                            <p:txEl>
                                              <p:pRg st="1" end="1"/>
                                            </p:txEl>
                                          </p:spTgt>
                                        </p:tgtEl>
                                      </p:cBhvr>
                                      <p:to x="100000" y="60000"/>
                                    </p:animScale>
                                    <p:animScale>
                                      <p:cBhvr>
                                        <p:cTn id="30" dur="166" decel="50000">
                                          <p:stCondLst>
                                            <p:cond delay="676"/>
                                          </p:stCondLst>
                                        </p:cTn>
                                        <p:tgtEl>
                                          <p:spTgt spid="3">
                                            <p:txEl>
                                              <p:pRg st="1" end="1"/>
                                            </p:txEl>
                                          </p:spTgt>
                                        </p:tgtEl>
                                      </p:cBhvr>
                                      <p:to x="100000" y="100000"/>
                                    </p:animScale>
                                    <p:animScale>
                                      <p:cBhvr>
                                        <p:cTn id="31" dur="26">
                                          <p:stCondLst>
                                            <p:cond delay="1312"/>
                                          </p:stCondLst>
                                        </p:cTn>
                                        <p:tgtEl>
                                          <p:spTgt spid="3">
                                            <p:txEl>
                                              <p:pRg st="1" end="1"/>
                                            </p:txEl>
                                          </p:spTgt>
                                        </p:tgtEl>
                                      </p:cBhvr>
                                      <p:to x="100000" y="80000"/>
                                    </p:animScale>
                                    <p:animScale>
                                      <p:cBhvr>
                                        <p:cTn id="32" dur="166" decel="50000">
                                          <p:stCondLst>
                                            <p:cond delay="1338"/>
                                          </p:stCondLst>
                                        </p:cTn>
                                        <p:tgtEl>
                                          <p:spTgt spid="3">
                                            <p:txEl>
                                              <p:pRg st="1" end="1"/>
                                            </p:txEl>
                                          </p:spTgt>
                                        </p:tgtEl>
                                      </p:cBhvr>
                                      <p:to x="100000" y="100000"/>
                                    </p:animScale>
                                    <p:animScale>
                                      <p:cBhvr>
                                        <p:cTn id="33" dur="26">
                                          <p:stCondLst>
                                            <p:cond delay="1642"/>
                                          </p:stCondLst>
                                        </p:cTn>
                                        <p:tgtEl>
                                          <p:spTgt spid="3">
                                            <p:txEl>
                                              <p:pRg st="1" end="1"/>
                                            </p:txEl>
                                          </p:spTgt>
                                        </p:tgtEl>
                                      </p:cBhvr>
                                      <p:to x="100000" y="90000"/>
                                    </p:animScale>
                                    <p:animScale>
                                      <p:cBhvr>
                                        <p:cTn id="34" dur="166" decel="50000">
                                          <p:stCondLst>
                                            <p:cond delay="1668"/>
                                          </p:stCondLst>
                                        </p:cTn>
                                        <p:tgtEl>
                                          <p:spTgt spid="3">
                                            <p:txEl>
                                              <p:pRg st="1" end="1"/>
                                            </p:txEl>
                                          </p:spTgt>
                                        </p:tgtEl>
                                      </p:cBhvr>
                                      <p:to x="100000" y="100000"/>
                                    </p:animScale>
                                    <p:animScale>
                                      <p:cBhvr>
                                        <p:cTn id="35" dur="26">
                                          <p:stCondLst>
                                            <p:cond delay="1808"/>
                                          </p:stCondLst>
                                        </p:cTn>
                                        <p:tgtEl>
                                          <p:spTgt spid="3">
                                            <p:txEl>
                                              <p:pRg st="1" end="1"/>
                                            </p:txEl>
                                          </p:spTgt>
                                        </p:tgtEl>
                                      </p:cBhvr>
                                      <p:to x="100000" y="95000"/>
                                    </p:animScale>
                                    <p:animScale>
                                      <p:cBhvr>
                                        <p:cTn id="36" dur="166" decel="50000">
                                          <p:stCondLst>
                                            <p:cond delay="1834"/>
                                          </p:stCondLst>
                                        </p:cTn>
                                        <p:tgtEl>
                                          <p:spTgt spid="3">
                                            <p:txEl>
                                              <p:pRg st="1" end="1"/>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232096" y="1413904"/>
            <a:ext cx="9164440" cy="5039431"/>
          </a:xfrm>
        </p:spPr>
        <p:txBody>
          <a:bodyPr>
            <a:normAutofit fontScale="62500" lnSpcReduction="20000"/>
          </a:bodyPr>
          <a:lstStyle/>
          <a:p>
            <a:pPr marL="109728" indent="0">
              <a:buNone/>
            </a:pPr>
            <a:endParaRPr kumimoji="1" lang="en-US" altLang="ja-JP" b="1" dirty="0" smtClean="0"/>
          </a:p>
          <a:p>
            <a:pPr marL="109728" indent="0">
              <a:buNone/>
            </a:pPr>
            <a:endParaRPr kumimoji="1" lang="en-US" altLang="ja-JP" dirty="0" smtClean="0"/>
          </a:p>
          <a:p>
            <a:pPr marL="109728" indent="0">
              <a:buNone/>
            </a:pPr>
            <a:endParaRPr lang="en-US" altLang="ja-JP" dirty="0" smtClean="0"/>
          </a:p>
          <a:p>
            <a:pPr marL="109728" indent="0">
              <a:buNone/>
            </a:pPr>
            <a:r>
              <a:rPr lang="ja-JP" altLang="en-US" dirty="0" smtClean="0"/>
              <a:t>（１）感覚記憶（感覚器官を経由して取り入れる五感の一時的な保持）</a:t>
            </a:r>
            <a:endParaRPr lang="en-US" altLang="ja-JP" dirty="0" smtClean="0"/>
          </a:p>
          <a:p>
            <a:pPr marL="109728" indent="0">
              <a:buNone/>
            </a:pPr>
            <a:endParaRPr lang="en-US" altLang="ja-JP" dirty="0" smtClean="0"/>
          </a:p>
          <a:p>
            <a:pPr marL="109728" indent="0">
              <a:buNone/>
            </a:pPr>
            <a:endParaRPr lang="en-US" altLang="ja-JP" dirty="0" smtClean="0"/>
          </a:p>
          <a:p>
            <a:pPr marL="109728" indent="0">
              <a:buNone/>
            </a:pPr>
            <a:endParaRPr lang="en-US" altLang="ja-JP" dirty="0"/>
          </a:p>
          <a:p>
            <a:pPr marL="109728" indent="0">
              <a:buNone/>
            </a:pPr>
            <a:endParaRPr lang="en-US" altLang="ja-JP" dirty="0" smtClean="0"/>
          </a:p>
          <a:p>
            <a:pPr marL="109728" indent="0">
              <a:buNone/>
            </a:pPr>
            <a:r>
              <a:rPr lang="ja-JP" altLang="en-US" dirty="0" smtClean="0"/>
              <a:t>（</a:t>
            </a:r>
            <a:r>
              <a:rPr lang="ja-JP" altLang="en-US" dirty="0"/>
              <a:t>２</a:t>
            </a:r>
            <a:r>
              <a:rPr lang="ja-JP" altLang="en-US" dirty="0" smtClean="0"/>
              <a:t>）</a:t>
            </a:r>
            <a:r>
              <a:rPr lang="ja-JP" altLang="en-US" dirty="0"/>
              <a:t>作業記憶（短期</a:t>
            </a:r>
            <a:r>
              <a:rPr lang="ja-JP" altLang="en-US" dirty="0" smtClean="0"/>
              <a:t>記憶ともいう）（先導的な情報処理）</a:t>
            </a:r>
            <a:endParaRPr lang="en-US" altLang="ja-JP" dirty="0" smtClean="0"/>
          </a:p>
          <a:p>
            <a:pPr marL="109728" indent="0">
              <a:buNone/>
            </a:pPr>
            <a:r>
              <a:rPr lang="ja-JP" altLang="en-US" dirty="0" smtClean="0"/>
              <a:t>→　リハーサル</a:t>
            </a:r>
            <a:r>
              <a:rPr lang="en-US" altLang="ja-JP" dirty="0" smtClean="0"/>
              <a:t>rehearsal</a:t>
            </a:r>
            <a:r>
              <a:rPr lang="ja-JP" altLang="en-US" dirty="0" smtClean="0"/>
              <a:t>（維持リハーサル：反復・復唱、</a:t>
            </a:r>
            <a:endParaRPr lang="en-US" altLang="ja-JP" dirty="0" smtClean="0"/>
          </a:p>
          <a:p>
            <a:pPr marL="109728" indent="0">
              <a:buNone/>
            </a:pPr>
            <a:r>
              <a:rPr lang="en-US" altLang="ja-JP" dirty="0"/>
              <a:t>	</a:t>
            </a:r>
            <a:r>
              <a:rPr lang="en-US" altLang="ja-JP" dirty="0" smtClean="0"/>
              <a:t>	</a:t>
            </a:r>
            <a:r>
              <a:rPr lang="ja-JP" altLang="en-US" dirty="0" smtClean="0"/>
              <a:t>　　　　　精緻化リハーサル：意味・イメージの精緻化）</a:t>
            </a:r>
            <a:endParaRPr lang="en-US" altLang="ja-JP" dirty="0" smtClean="0"/>
          </a:p>
          <a:p>
            <a:pPr marL="109728" indent="0">
              <a:buNone/>
            </a:pPr>
            <a:r>
              <a:rPr lang="ja-JP" altLang="en-US" dirty="0" smtClean="0"/>
              <a:t>→　チャンキング</a:t>
            </a:r>
            <a:r>
              <a:rPr lang="en-US" altLang="ja-JP" dirty="0" smtClean="0"/>
              <a:t>chunking</a:t>
            </a:r>
            <a:r>
              <a:rPr lang="ja-JP" altLang="en-US" dirty="0" smtClean="0"/>
              <a:t>（情報を集約し、処理しやすいようにする）</a:t>
            </a:r>
            <a:endParaRPr lang="en-US" altLang="ja-JP" dirty="0" smtClean="0"/>
          </a:p>
          <a:p>
            <a:pPr marL="109728" indent="0">
              <a:buNone/>
            </a:pPr>
            <a:endParaRPr lang="en-US" altLang="ja-JP" dirty="0" smtClean="0"/>
          </a:p>
          <a:p>
            <a:pPr marL="109728" indent="0">
              <a:buNone/>
            </a:pPr>
            <a:endParaRPr lang="en-US" altLang="ja-JP" dirty="0" smtClean="0"/>
          </a:p>
          <a:p>
            <a:pPr marL="109728" indent="0">
              <a:buNone/>
            </a:pPr>
            <a:endParaRPr lang="en-US" altLang="ja-JP" dirty="0" smtClean="0"/>
          </a:p>
          <a:p>
            <a:pPr marL="109728" indent="0">
              <a:buNone/>
            </a:pPr>
            <a:r>
              <a:rPr lang="ja-JP" altLang="en-US" dirty="0" smtClean="0"/>
              <a:t>（</a:t>
            </a:r>
            <a:r>
              <a:rPr lang="ja-JP" altLang="en-US" dirty="0"/>
              <a:t>３</a:t>
            </a:r>
            <a:r>
              <a:rPr lang="ja-JP" altLang="en-US" dirty="0" smtClean="0"/>
              <a:t>）長期記憶（大量に貯蔵されている意味的な関連性を持つ内部情報）</a:t>
            </a:r>
            <a:endParaRPr lang="en-US" altLang="ja-JP" dirty="0" smtClean="0"/>
          </a:p>
          <a:p>
            <a:pPr marL="109728" indent="0">
              <a:buNone/>
            </a:pPr>
            <a:r>
              <a:rPr lang="ja-JP" altLang="en-US" dirty="0" smtClean="0"/>
              <a:t>→　潜在記憶（過去の経験の想起が不要な記憶：意味記憶、知覚表象システム、手続記憶）</a:t>
            </a:r>
            <a:endParaRPr lang="en-US" altLang="ja-JP" dirty="0" smtClean="0"/>
          </a:p>
          <a:p>
            <a:pPr marL="109728" indent="0">
              <a:buNone/>
            </a:pPr>
            <a:r>
              <a:rPr lang="ja-JP" altLang="en-US" dirty="0" smtClean="0"/>
              <a:t>→　顕在記憶（過去の経験を想起して蘇る記憶：エピソード記憶ないし自伝的記憶）</a:t>
            </a:r>
            <a:endParaRPr lang="en-US" altLang="ja-JP" dirty="0" smtClean="0"/>
          </a:p>
          <a:p>
            <a:pPr marL="109728" indent="0">
              <a:buNone/>
            </a:pPr>
            <a:endParaRPr lang="en-US" altLang="ja-JP" dirty="0"/>
          </a:p>
          <a:p>
            <a:pPr marL="109728" indent="0">
              <a:buNone/>
            </a:pPr>
            <a:endParaRPr lang="en-US" altLang="ja-JP" dirty="0" smtClean="0"/>
          </a:p>
          <a:p>
            <a:pPr marL="109728" indent="0">
              <a:buNone/>
            </a:pPr>
            <a:endParaRPr lang="en-US" altLang="ja-JP" dirty="0" smtClean="0"/>
          </a:p>
          <a:p>
            <a:pPr marL="109728" indent="0">
              <a:buNone/>
            </a:pPr>
            <a:endParaRPr lang="en-US" altLang="ja-JP" dirty="0" smtClean="0"/>
          </a:p>
          <a:p>
            <a:pPr marL="109728" indent="0">
              <a:buNone/>
            </a:pPr>
            <a:endParaRPr lang="en-US" altLang="ja-JP" dirty="0"/>
          </a:p>
          <a:p>
            <a:pPr marL="109728" indent="0">
              <a:buNone/>
            </a:pPr>
            <a:endParaRPr lang="en-US" altLang="ja-JP" dirty="0" smtClean="0">
              <a:solidFill>
                <a:srgbClr val="FF0000"/>
              </a:solidFill>
            </a:endParaRPr>
          </a:p>
          <a:p>
            <a:pPr marL="109728" indent="0">
              <a:buNone/>
            </a:pPr>
            <a:endParaRPr kumimoji="1" lang="en-US" altLang="ja-JP" dirty="0">
              <a:solidFill>
                <a:srgbClr val="FF0000"/>
              </a:solidFill>
            </a:endParaRPr>
          </a:p>
          <a:p>
            <a:pPr marL="109728"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DFBB1A20-799E-4FB2-B7C5-C014E91C0628}" type="slidenum">
              <a:rPr kumimoji="1" lang="ja-JP" altLang="en-US" smtClean="0"/>
              <a:t>4</a:t>
            </a:fld>
            <a:endParaRPr kumimoji="1" lang="ja-JP" altLang="en-US"/>
          </a:p>
        </p:txBody>
      </p:sp>
      <p:sp>
        <p:nvSpPr>
          <p:cNvPr id="3" name="タイトル 2"/>
          <p:cNvSpPr>
            <a:spLocks noGrp="1"/>
          </p:cNvSpPr>
          <p:nvPr>
            <p:ph type="title"/>
          </p:nvPr>
        </p:nvSpPr>
        <p:spPr/>
        <p:txBody>
          <a:bodyPr>
            <a:normAutofit fontScale="90000"/>
          </a:bodyPr>
          <a:lstStyle/>
          <a:p>
            <a:r>
              <a:rPr kumimoji="1" lang="ja-JP" altLang="en-US" smtClean="0"/>
              <a:t>１．情報処理システムとしての消費者</a:t>
            </a:r>
            <a:endParaRPr kumimoji="1" lang="ja-JP" altLang="en-US" dirty="0"/>
          </a:p>
        </p:txBody>
      </p:sp>
      <p:sp>
        <p:nvSpPr>
          <p:cNvPr id="5" name="下矢印 4"/>
          <p:cNvSpPr/>
          <p:nvPr/>
        </p:nvSpPr>
        <p:spPr>
          <a:xfrm>
            <a:off x="2176338" y="2558057"/>
            <a:ext cx="484632" cy="86409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p:cNvSpPr txBox="1"/>
          <p:nvPr/>
        </p:nvSpPr>
        <p:spPr>
          <a:xfrm>
            <a:off x="2843808" y="2558057"/>
            <a:ext cx="6048672" cy="646331"/>
          </a:xfrm>
          <a:prstGeom prst="rect">
            <a:avLst/>
          </a:prstGeom>
          <a:noFill/>
        </p:spPr>
        <p:txBody>
          <a:bodyPr wrap="square" rtlCol="0">
            <a:spAutoFit/>
          </a:bodyPr>
          <a:lstStyle/>
          <a:p>
            <a:r>
              <a:rPr lang="ja-JP" altLang="en-US" dirty="0" smtClean="0">
                <a:solidFill>
                  <a:srgbClr val="FF0000"/>
                </a:solidFill>
              </a:rPr>
              <a:t>符号化</a:t>
            </a:r>
            <a:r>
              <a:rPr lang="ja-JP" altLang="en-US" dirty="0" smtClean="0"/>
              <a:t>（</a:t>
            </a:r>
            <a:r>
              <a:rPr lang="ja-JP" altLang="en-US" dirty="0"/>
              <a:t>注意が向けられた情報</a:t>
            </a:r>
            <a:r>
              <a:rPr lang="ja-JP" altLang="en-US" dirty="0" smtClean="0"/>
              <a:t>、</a:t>
            </a:r>
            <a:endParaRPr lang="en-US" altLang="ja-JP" dirty="0" smtClean="0"/>
          </a:p>
          <a:p>
            <a:r>
              <a:rPr lang="ja-JP" altLang="en-US" dirty="0"/>
              <a:t>　</a:t>
            </a:r>
            <a:r>
              <a:rPr lang="ja-JP" altLang="en-US" dirty="0" smtClean="0"/>
              <a:t>　　　　　何</a:t>
            </a:r>
            <a:r>
              <a:rPr lang="ja-JP" altLang="en-US" dirty="0"/>
              <a:t>かしらの意味を見出した情報）</a:t>
            </a:r>
            <a:endParaRPr kumimoji="1" lang="ja-JP" altLang="en-US" dirty="0"/>
          </a:p>
        </p:txBody>
      </p:sp>
      <p:sp>
        <p:nvSpPr>
          <p:cNvPr id="12" name="下矢印 11"/>
          <p:cNvSpPr/>
          <p:nvPr/>
        </p:nvSpPr>
        <p:spPr>
          <a:xfrm>
            <a:off x="2194692" y="4503204"/>
            <a:ext cx="484632" cy="7200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p:cNvSpPr txBox="1"/>
          <p:nvPr/>
        </p:nvSpPr>
        <p:spPr>
          <a:xfrm>
            <a:off x="2857128" y="4657306"/>
            <a:ext cx="1138808" cy="369332"/>
          </a:xfrm>
          <a:prstGeom prst="rect">
            <a:avLst/>
          </a:prstGeom>
          <a:noFill/>
        </p:spPr>
        <p:txBody>
          <a:bodyPr wrap="square" rtlCol="0">
            <a:spAutoFit/>
          </a:bodyPr>
          <a:lstStyle/>
          <a:p>
            <a:r>
              <a:rPr lang="ja-JP" altLang="en-US" dirty="0" smtClean="0">
                <a:solidFill>
                  <a:srgbClr val="FF0000"/>
                </a:solidFill>
              </a:rPr>
              <a:t>符号化</a:t>
            </a:r>
            <a:endParaRPr kumimoji="1" lang="ja-JP" altLang="en-US" dirty="0"/>
          </a:p>
        </p:txBody>
      </p:sp>
      <p:sp>
        <p:nvSpPr>
          <p:cNvPr id="14" name="上矢印 13"/>
          <p:cNvSpPr/>
          <p:nvPr/>
        </p:nvSpPr>
        <p:spPr>
          <a:xfrm>
            <a:off x="4382252" y="4476016"/>
            <a:ext cx="484632" cy="73191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p:cNvSpPr txBox="1"/>
          <p:nvPr/>
        </p:nvSpPr>
        <p:spPr>
          <a:xfrm>
            <a:off x="4932040" y="4657306"/>
            <a:ext cx="792088" cy="369332"/>
          </a:xfrm>
          <a:prstGeom prst="rect">
            <a:avLst/>
          </a:prstGeom>
          <a:noFill/>
        </p:spPr>
        <p:txBody>
          <a:bodyPr wrap="square" rtlCol="0">
            <a:spAutoFit/>
          </a:bodyPr>
          <a:lstStyle/>
          <a:p>
            <a:r>
              <a:rPr kumimoji="1" lang="ja-JP" altLang="en-US" dirty="0" smtClean="0">
                <a:solidFill>
                  <a:srgbClr val="0070C0"/>
                </a:solidFill>
              </a:rPr>
              <a:t>検索</a:t>
            </a:r>
            <a:endParaRPr kumimoji="1" lang="ja-JP" altLang="en-US" dirty="0">
              <a:solidFill>
                <a:srgbClr val="0070C0"/>
              </a:solidFill>
            </a:endParaRPr>
          </a:p>
        </p:txBody>
      </p:sp>
      <p:sp>
        <p:nvSpPr>
          <p:cNvPr id="16" name="右矢印 15"/>
          <p:cNvSpPr/>
          <p:nvPr/>
        </p:nvSpPr>
        <p:spPr>
          <a:xfrm>
            <a:off x="7020272" y="3792264"/>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p:cNvSpPr txBox="1"/>
          <p:nvPr/>
        </p:nvSpPr>
        <p:spPr>
          <a:xfrm>
            <a:off x="8028296" y="3849914"/>
            <a:ext cx="792088" cy="400110"/>
          </a:xfrm>
          <a:prstGeom prst="rect">
            <a:avLst/>
          </a:prstGeom>
          <a:noFill/>
        </p:spPr>
        <p:txBody>
          <a:bodyPr wrap="square" rtlCol="0">
            <a:spAutoFit/>
          </a:bodyPr>
          <a:lstStyle/>
          <a:p>
            <a:r>
              <a:rPr kumimoji="1" lang="ja-JP" altLang="en-US" sz="2000" dirty="0" smtClean="0">
                <a:solidFill>
                  <a:srgbClr val="00B050"/>
                </a:solidFill>
              </a:rPr>
              <a:t>反応</a:t>
            </a:r>
            <a:endParaRPr kumimoji="1" lang="ja-JP" altLang="en-US" sz="2000" dirty="0">
              <a:solidFill>
                <a:srgbClr val="00B050"/>
              </a:solidFill>
            </a:endParaRPr>
          </a:p>
        </p:txBody>
      </p:sp>
      <p:sp>
        <p:nvSpPr>
          <p:cNvPr id="18" name="テキスト ボックス 17"/>
          <p:cNvSpPr txBox="1"/>
          <p:nvPr/>
        </p:nvSpPr>
        <p:spPr>
          <a:xfrm>
            <a:off x="539551" y="1289745"/>
            <a:ext cx="1267301" cy="400110"/>
          </a:xfrm>
          <a:prstGeom prst="rect">
            <a:avLst/>
          </a:prstGeom>
          <a:noFill/>
        </p:spPr>
        <p:txBody>
          <a:bodyPr wrap="square" rtlCol="0">
            <a:spAutoFit/>
          </a:bodyPr>
          <a:lstStyle/>
          <a:p>
            <a:r>
              <a:rPr kumimoji="1" lang="ja-JP" altLang="en-US" sz="2000" dirty="0" smtClean="0">
                <a:solidFill>
                  <a:srgbClr val="00B050"/>
                </a:solidFill>
              </a:rPr>
              <a:t>外部情報</a:t>
            </a:r>
            <a:endParaRPr kumimoji="1" lang="ja-JP" altLang="en-US" sz="2000" dirty="0">
              <a:solidFill>
                <a:srgbClr val="00B050"/>
              </a:solidFill>
            </a:endParaRPr>
          </a:p>
        </p:txBody>
      </p:sp>
      <p:sp>
        <p:nvSpPr>
          <p:cNvPr id="19" name="曲折矢印 18"/>
          <p:cNvSpPr/>
          <p:nvPr/>
        </p:nvSpPr>
        <p:spPr>
          <a:xfrm rot="5400000">
            <a:off x="1853702" y="1325069"/>
            <a:ext cx="720080" cy="813778"/>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0" name="テキスト ボックス 19"/>
          <p:cNvSpPr txBox="1"/>
          <p:nvPr/>
        </p:nvSpPr>
        <p:spPr>
          <a:xfrm>
            <a:off x="6948264" y="4318538"/>
            <a:ext cx="792088" cy="369332"/>
          </a:xfrm>
          <a:prstGeom prst="rect">
            <a:avLst/>
          </a:prstGeom>
          <a:noFill/>
        </p:spPr>
        <p:txBody>
          <a:bodyPr wrap="square" rtlCol="0">
            <a:spAutoFit/>
          </a:bodyPr>
          <a:lstStyle/>
          <a:p>
            <a:r>
              <a:rPr kumimoji="1" lang="ja-JP" altLang="en-US" dirty="0" smtClean="0">
                <a:solidFill>
                  <a:srgbClr val="0070C0"/>
                </a:solidFill>
              </a:rPr>
              <a:t>検索</a:t>
            </a:r>
            <a:endParaRPr kumimoji="1" lang="ja-JP" altLang="en-US" dirty="0">
              <a:solidFill>
                <a:srgbClr val="0070C0"/>
              </a:solidFill>
            </a:endParaRPr>
          </a:p>
        </p:txBody>
      </p:sp>
    </p:spTree>
    <p:extLst>
      <p:ext uri="{BB962C8B-B14F-4D97-AF65-F5344CB8AC3E}">
        <p14:creationId xmlns:p14="http://schemas.microsoft.com/office/powerpoint/2010/main" val="3825658244"/>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fade">
                                      <p:cBhvr>
                                        <p:cTn id="7" dur="1000"/>
                                        <p:tgtEl>
                                          <p:spTgt spid="18">
                                            <p:txEl>
                                              <p:pRg st="0" end="0"/>
                                            </p:txEl>
                                          </p:spTgt>
                                        </p:tgtEl>
                                      </p:cBhvr>
                                    </p:animEffect>
                                    <p:anim calcmode="lin" valueType="num">
                                      <p:cBhvr>
                                        <p:cTn id="8" dur="1000" fill="hold"/>
                                        <p:tgtEl>
                                          <p:spTgt spid="1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9"/>
                                        </p:tgtEl>
                                        <p:attrNameLst>
                                          <p:attrName>style.visibility</p:attrName>
                                        </p:attrNameLst>
                                      </p:cBhvr>
                                      <p:to>
                                        <p:strVal val="visible"/>
                                      </p:to>
                                    </p:set>
                                    <p:animEffect transition="in" filter="fade">
                                      <p:cBhvr>
                                        <p:cTn id="14" dur="1000"/>
                                        <p:tgtEl>
                                          <p:spTgt spid="19"/>
                                        </p:tgtEl>
                                      </p:cBhvr>
                                    </p:animEffect>
                                    <p:anim calcmode="lin" valueType="num">
                                      <p:cBhvr>
                                        <p:cTn id="15" dur="1000" fill="hold"/>
                                        <p:tgtEl>
                                          <p:spTgt spid="19"/>
                                        </p:tgtEl>
                                        <p:attrNameLst>
                                          <p:attrName>ppt_x</p:attrName>
                                        </p:attrNameLst>
                                      </p:cBhvr>
                                      <p:tavLst>
                                        <p:tav tm="0">
                                          <p:val>
                                            <p:strVal val="#ppt_x"/>
                                          </p:val>
                                        </p:tav>
                                        <p:tav tm="100000">
                                          <p:val>
                                            <p:strVal val="#ppt_x"/>
                                          </p:val>
                                        </p:tav>
                                      </p:tavLst>
                                    </p:anim>
                                    <p:anim calcmode="lin" valueType="num">
                                      <p:cBhvr>
                                        <p:cTn id="16"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animEffect transition="in" filter="fade">
                                      <p:cBhvr>
                                        <p:cTn id="21" dur="1000"/>
                                        <p:tgtEl>
                                          <p:spTgt spid="2">
                                            <p:txEl>
                                              <p:pRg st="3" end="3"/>
                                            </p:txEl>
                                          </p:spTgt>
                                        </p:tgtEl>
                                      </p:cBhvr>
                                    </p:animEffect>
                                    <p:anim calcmode="lin" valueType="num">
                                      <p:cBhvr>
                                        <p:cTn id="22"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barn(inVertical)">
                                      <p:cBhvr>
                                        <p:cTn id="28" dur="500"/>
                                        <p:tgtEl>
                                          <p:spTgt spid="5"/>
                                        </p:tgtEl>
                                      </p:cBhvr>
                                    </p:animEffect>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2">
                                            <p:txEl>
                                              <p:pRg st="8" end="8"/>
                                            </p:txEl>
                                          </p:spTgt>
                                        </p:tgtEl>
                                        <p:attrNameLst>
                                          <p:attrName>style.visibility</p:attrName>
                                        </p:attrNameLst>
                                      </p:cBhvr>
                                      <p:to>
                                        <p:strVal val="visible"/>
                                      </p:to>
                                    </p:set>
                                    <p:animEffect transition="in" filter="fade">
                                      <p:cBhvr>
                                        <p:cTn id="33" dur="1000"/>
                                        <p:tgtEl>
                                          <p:spTgt spid="2">
                                            <p:txEl>
                                              <p:pRg st="8" end="8"/>
                                            </p:txEl>
                                          </p:spTgt>
                                        </p:tgtEl>
                                      </p:cBhvr>
                                    </p:animEffect>
                                    <p:anim calcmode="lin" valueType="num">
                                      <p:cBhvr>
                                        <p:cTn id="34" dur="1000" fill="hold"/>
                                        <p:tgtEl>
                                          <p:spTgt spid="2">
                                            <p:txEl>
                                              <p:pRg st="8" end="8"/>
                                            </p:txEl>
                                          </p:spTgt>
                                        </p:tgtEl>
                                        <p:attrNameLst>
                                          <p:attrName>ppt_x</p:attrName>
                                        </p:attrNameLst>
                                      </p:cBhvr>
                                      <p:tavLst>
                                        <p:tav tm="0">
                                          <p:val>
                                            <p:strVal val="#ppt_x"/>
                                          </p:val>
                                        </p:tav>
                                        <p:tav tm="100000">
                                          <p:val>
                                            <p:strVal val="#ppt_x"/>
                                          </p:val>
                                        </p:tav>
                                      </p:tavLst>
                                    </p:anim>
                                    <p:anim calcmode="lin" valueType="num">
                                      <p:cBhvr>
                                        <p:cTn id="35" dur="1000" fill="hold"/>
                                        <p:tgtEl>
                                          <p:spTgt spid="2">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11">
                                            <p:txEl>
                                              <p:pRg st="0" end="0"/>
                                            </p:txEl>
                                          </p:spTgt>
                                        </p:tgtEl>
                                        <p:attrNameLst>
                                          <p:attrName>style.visibility</p:attrName>
                                        </p:attrNameLst>
                                      </p:cBhvr>
                                      <p:to>
                                        <p:strVal val="visible"/>
                                      </p:to>
                                    </p:set>
                                    <p:animEffect transition="in" filter="fade">
                                      <p:cBhvr>
                                        <p:cTn id="40" dur="1000"/>
                                        <p:tgtEl>
                                          <p:spTgt spid="11">
                                            <p:txEl>
                                              <p:pRg st="0" end="0"/>
                                            </p:txEl>
                                          </p:spTgt>
                                        </p:tgtEl>
                                      </p:cBhvr>
                                    </p:animEffect>
                                    <p:anim calcmode="lin" valueType="num">
                                      <p:cBhvr>
                                        <p:cTn id="41" dur="1000" fill="hold"/>
                                        <p:tgtEl>
                                          <p:spTgt spid="11">
                                            <p:txEl>
                                              <p:pRg st="0" end="0"/>
                                            </p:txEl>
                                          </p:spTgt>
                                        </p:tgtEl>
                                        <p:attrNameLst>
                                          <p:attrName>ppt_x</p:attrName>
                                        </p:attrNameLst>
                                      </p:cBhvr>
                                      <p:tavLst>
                                        <p:tav tm="0">
                                          <p:val>
                                            <p:strVal val="#ppt_x"/>
                                          </p:val>
                                        </p:tav>
                                        <p:tav tm="100000">
                                          <p:val>
                                            <p:strVal val="#ppt_x"/>
                                          </p:val>
                                        </p:tav>
                                      </p:tavLst>
                                    </p:anim>
                                    <p:anim calcmode="lin" valueType="num">
                                      <p:cBhvr>
                                        <p:cTn id="42" dur="1000" fill="hold"/>
                                        <p:tgtEl>
                                          <p:spTgt spid="1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11">
                                            <p:txEl>
                                              <p:pRg st="1" end="1"/>
                                            </p:txEl>
                                          </p:spTgt>
                                        </p:tgtEl>
                                        <p:attrNameLst>
                                          <p:attrName>style.visibility</p:attrName>
                                        </p:attrNameLst>
                                      </p:cBhvr>
                                      <p:to>
                                        <p:strVal val="visible"/>
                                      </p:to>
                                    </p:set>
                                    <p:animEffect transition="in" filter="fade">
                                      <p:cBhvr>
                                        <p:cTn id="47" dur="1000"/>
                                        <p:tgtEl>
                                          <p:spTgt spid="11">
                                            <p:txEl>
                                              <p:pRg st="1" end="1"/>
                                            </p:txEl>
                                          </p:spTgt>
                                        </p:tgtEl>
                                      </p:cBhvr>
                                    </p:animEffect>
                                    <p:anim calcmode="lin" valueType="num">
                                      <p:cBhvr>
                                        <p:cTn id="48" dur="1000" fill="hold"/>
                                        <p:tgtEl>
                                          <p:spTgt spid="11">
                                            <p:txEl>
                                              <p:pRg st="1" end="1"/>
                                            </p:txEl>
                                          </p:spTgt>
                                        </p:tgtEl>
                                        <p:attrNameLst>
                                          <p:attrName>ppt_x</p:attrName>
                                        </p:attrNameLst>
                                      </p:cBhvr>
                                      <p:tavLst>
                                        <p:tav tm="0">
                                          <p:val>
                                            <p:strVal val="#ppt_x"/>
                                          </p:val>
                                        </p:tav>
                                        <p:tav tm="100000">
                                          <p:val>
                                            <p:strVal val="#ppt_x"/>
                                          </p:val>
                                        </p:tav>
                                      </p:tavLst>
                                    </p:anim>
                                    <p:anim calcmode="lin" valueType="num">
                                      <p:cBhvr>
                                        <p:cTn id="49" dur="1000" fill="hold"/>
                                        <p:tgtEl>
                                          <p:spTgt spid="1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nodeType="clickEffect">
                                  <p:stCondLst>
                                    <p:cond delay="0"/>
                                  </p:stCondLst>
                                  <p:childTnLst>
                                    <p:set>
                                      <p:cBhvr>
                                        <p:cTn id="53" dur="1" fill="hold">
                                          <p:stCondLst>
                                            <p:cond delay="0"/>
                                          </p:stCondLst>
                                        </p:cTn>
                                        <p:tgtEl>
                                          <p:spTgt spid="2">
                                            <p:txEl>
                                              <p:pRg st="9" end="9"/>
                                            </p:txEl>
                                          </p:spTgt>
                                        </p:tgtEl>
                                        <p:attrNameLst>
                                          <p:attrName>style.visibility</p:attrName>
                                        </p:attrNameLst>
                                      </p:cBhvr>
                                      <p:to>
                                        <p:strVal val="visible"/>
                                      </p:to>
                                    </p:set>
                                    <p:animEffect transition="in" filter="fade">
                                      <p:cBhvr>
                                        <p:cTn id="54" dur="1000"/>
                                        <p:tgtEl>
                                          <p:spTgt spid="2">
                                            <p:txEl>
                                              <p:pRg st="9" end="9"/>
                                            </p:txEl>
                                          </p:spTgt>
                                        </p:tgtEl>
                                      </p:cBhvr>
                                    </p:animEffect>
                                    <p:anim calcmode="lin" valueType="num">
                                      <p:cBhvr>
                                        <p:cTn id="55" dur="1000" fill="hold"/>
                                        <p:tgtEl>
                                          <p:spTgt spid="2">
                                            <p:txEl>
                                              <p:pRg st="9" end="9"/>
                                            </p:txEl>
                                          </p:spTgt>
                                        </p:tgtEl>
                                        <p:attrNameLst>
                                          <p:attrName>ppt_x</p:attrName>
                                        </p:attrNameLst>
                                      </p:cBhvr>
                                      <p:tavLst>
                                        <p:tav tm="0">
                                          <p:val>
                                            <p:strVal val="#ppt_x"/>
                                          </p:val>
                                        </p:tav>
                                        <p:tav tm="100000">
                                          <p:val>
                                            <p:strVal val="#ppt_x"/>
                                          </p:val>
                                        </p:tav>
                                      </p:tavLst>
                                    </p:anim>
                                    <p:anim calcmode="lin" valueType="num">
                                      <p:cBhvr>
                                        <p:cTn id="56" dur="1000" fill="hold"/>
                                        <p:tgtEl>
                                          <p:spTgt spid="2">
                                            <p:txEl>
                                              <p:pRg st="9" end="9"/>
                                            </p:txEl>
                                          </p:spTgt>
                                        </p:tgtEl>
                                        <p:attrNameLst>
                                          <p:attrName>ppt_y</p:attrName>
                                        </p:attrNameLst>
                                      </p:cBhvr>
                                      <p:tavLst>
                                        <p:tav tm="0">
                                          <p:val>
                                            <p:strVal val="#ppt_y+.1"/>
                                          </p:val>
                                        </p:tav>
                                        <p:tav tm="100000">
                                          <p:val>
                                            <p:strVal val="#ppt_y"/>
                                          </p:val>
                                        </p:tav>
                                      </p:tavLst>
                                    </p:anim>
                                  </p:childTnLst>
                                </p:cTn>
                              </p:par>
                              <p:par>
                                <p:cTn id="57" presetID="42" presetClass="entr" presetSubtype="0" fill="hold" nodeType="withEffect">
                                  <p:stCondLst>
                                    <p:cond delay="0"/>
                                  </p:stCondLst>
                                  <p:childTnLst>
                                    <p:set>
                                      <p:cBhvr>
                                        <p:cTn id="58" dur="1" fill="hold">
                                          <p:stCondLst>
                                            <p:cond delay="0"/>
                                          </p:stCondLst>
                                        </p:cTn>
                                        <p:tgtEl>
                                          <p:spTgt spid="2">
                                            <p:txEl>
                                              <p:pRg st="10" end="10"/>
                                            </p:txEl>
                                          </p:spTgt>
                                        </p:tgtEl>
                                        <p:attrNameLst>
                                          <p:attrName>style.visibility</p:attrName>
                                        </p:attrNameLst>
                                      </p:cBhvr>
                                      <p:to>
                                        <p:strVal val="visible"/>
                                      </p:to>
                                    </p:set>
                                    <p:animEffect transition="in" filter="fade">
                                      <p:cBhvr>
                                        <p:cTn id="59" dur="1000"/>
                                        <p:tgtEl>
                                          <p:spTgt spid="2">
                                            <p:txEl>
                                              <p:pRg st="10" end="10"/>
                                            </p:txEl>
                                          </p:spTgt>
                                        </p:tgtEl>
                                      </p:cBhvr>
                                    </p:animEffect>
                                    <p:anim calcmode="lin" valueType="num">
                                      <p:cBhvr>
                                        <p:cTn id="60" dur="1000" fill="hold"/>
                                        <p:tgtEl>
                                          <p:spTgt spid="2">
                                            <p:txEl>
                                              <p:pRg st="10" end="10"/>
                                            </p:txEl>
                                          </p:spTgt>
                                        </p:tgtEl>
                                        <p:attrNameLst>
                                          <p:attrName>ppt_x</p:attrName>
                                        </p:attrNameLst>
                                      </p:cBhvr>
                                      <p:tavLst>
                                        <p:tav tm="0">
                                          <p:val>
                                            <p:strVal val="#ppt_x"/>
                                          </p:val>
                                        </p:tav>
                                        <p:tav tm="100000">
                                          <p:val>
                                            <p:strVal val="#ppt_x"/>
                                          </p:val>
                                        </p:tav>
                                      </p:tavLst>
                                    </p:anim>
                                    <p:anim calcmode="lin" valueType="num">
                                      <p:cBhvr>
                                        <p:cTn id="61" dur="1000" fill="hold"/>
                                        <p:tgtEl>
                                          <p:spTgt spid="2">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42" presetClass="entr" presetSubtype="0" fill="hold" nodeType="clickEffect">
                                  <p:stCondLst>
                                    <p:cond delay="0"/>
                                  </p:stCondLst>
                                  <p:childTnLst>
                                    <p:set>
                                      <p:cBhvr>
                                        <p:cTn id="65" dur="1" fill="hold">
                                          <p:stCondLst>
                                            <p:cond delay="0"/>
                                          </p:stCondLst>
                                        </p:cTn>
                                        <p:tgtEl>
                                          <p:spTgt spid="2">
                                            <p:txEl>
                                              <p:pRg st="11" end="11"/>
                                            </p:txEl>
                                          </p:spTgt>
                                        </p:tgtEl>
                                        <p:attrNameLst>
                                          <p:attrName>style.visibility</p:attrName>
                                        </p:attrNameLst>
                                      </p:cBhvr>
                                      <p:to>
                                        <p:strVal val="visible"/>
                                      </p:to>
                                    </p:set>
                                    <p:animEffect transition="in" filter="fade">
                                      <p:cBhvr>
                                        <p:cTn id="66" dur="1000"/>
                                        <p:tgtEl>
                                          <p:spTgt spid="2">
                                            <p:txEl>
                                              <p:pRg st="11" end="11"/>
                                            </p:txEl>
                                          </p:spTgt>
                                        </p:tgtEl>
                                      </p:cBhvr>
                                    </p:animEffect>
                                    <p:anim calcmode="lin" valueType="num">
                                      <p:cBhvr>
                                        <p:cTn id="67" dur="1000" fill="hold"/>
                                        <p:tgtEl>
                                          <p:spTgt spid="2">
                                            <p:txEl>
                                              <p:pRg st="11" end="11"/>
                                            </p:txEl>
                                          </p:spTgt>
                                        </p:tgtEl>
                                        <p:attrNameLst>
                                          <p:attrName>ppt_x</p:attrName>
                                        </p:attrNameLst>
                                      </p:cBhvr>
                                      <p:tavLst>
                                        <p:tav tm="0">
                                          <p:val>
                                            <p:strVal val="#ppt_x"/>
                                          </p:val>
                                        </p:tav>
                                        <p:tav tm="100000">
                                          <p:val>
                                            <p:strVal val="#ppt_x"/>
                                          </p:val>
                                        </p:tav>
                                      </p:tavLst>
                                    </p:anim>
                                    <p:anim calcmode="lin" valueType="num">
                                      <p:cBhvr>
                                        <p:cTn id="68" dur="1000" fill="hold"/>
                                        <p:tgtEl>
                                          <p:spTgt spid="2">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42" presetClass="entr" presetSubtype="0" fill="hold" grpId="0" nodeType="clickEffect">
                                  <p:stCondLst>
                                    <p:cond delay="0"/>
                                  </p:stCondLst>
                                  <p:childTnLst>
                                    <p:set>
                                      <p:cBhvr>
                                        <p:cTn id="72" dur="1" fill="hold">
                                          <p:stCondLst>
                                            <p:cond delay="0"/>
                                          </p:stCondLst>
                                        </p:cTn>
                                        <p:tgtEl>
                                          <p:spTgt spid="12"/>
                                        </p:tgtEl>
                                        <p:attrNameLst>
                                          <p:attrName>style.visibility</p:attrName>
                                        </p:attrNameLst>
                                      </p:cBhvr>
                                      <p:to>
                                        <p:strVal val="visible"/>
                                      </p:to>
                                    </p:set>
                                    <p:animEffect transition="in" filter="fade">
                                      <p:cBhvr>
                                        <p:cTn id="73" dur="1000"/>
                                        <p:tgtEl>
                                          <p:spTgt spid="12"/>
                                        </p:tgtEl>
                                      </p:cBhvr>
                                    </p:animEffect>
                                    <p:anim calcmode="lin" valueType="num">
                                      <p:cBhvr>
                                        <p:cTn id="74" dur="1000" fill="hold"/>
                                        <p:tgtEl>
                                          <p:spTgt spid="12"/>
                                        </p:tgtEl>
                                        <p:attrNameLst>
                                          <p:attrName>ppt_x</p:attrName>
                                        </p:attrNameLst>
                                      </p:cBhvr>
                                      <p:tavLst>
                                        <p:tav tm="0">
                                          <p:val>
                                            <p:strVal val="#ppt_x"/>
                                          </p:val>
                                        </p:tav>
                                        <p:tav tm="100000">
                                          <p:val>
                                            <p:strVal val="#ppt_x"/>
                                          </p:val>
                                        </p:tav>
                                      </p:tavLst>
                                    </p:anim>
                                    <p:anim calcmode="lin" valueType="num">
                                      <p:cBhvr>
                                        <p:cTn id="75"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42" presetClass="entr" presetSubtype="0" fill="hold" nodeType="clickEffect">
                                  <p:stCondLst>
                                    <p:cond delay="0"/>
                                  </p:stCondLst>
                                  <p:childTnLst>
                                    <p:set>
                                      <p:cBhvr>
                                        <p:cTn id="79" dur="1" fill="hold">
                                          <p:stCondLst>
                                            <p:cond delay="0"/>
                                          </p:stCondLst>
                                        </p:cTn>
                                        <p:tgtEl>
                                          <p:spTgt spid="2">
                                            <p:txEl>
                                              <p:pRg st="15" end="15"/>
                                            </p:txEl>
                                          </p:spTgt>
                                        </p:tgtEl>
                                        <p:attrNameLst>
                                          <p:attrName>style.visibility</p:attrName>
                                        </p:attrNameLst>
                                      </p:cBhvr>
                                      <p:to>
                                        <p:strVal val="visible"/>
                                      </p:to>
                                    </p:set>
                                    <p:animEffect transition="in" filter="fade">
                                      <p:cBhvr>
                                        <p:cTn id="80" dur="1000"/>
                                        <p:tgtEl>
                                          <p:spTgt spid="2">
                                            <p:txEl>
                                              <p:pRg st="15" end="15"/>
                                            </p:txEl>
                                          </p:spTgt>
                                        </p:tgtEl>
                                      </p:cBhvr>
                                    </p:animEffect>
                                    <p:anim calcmode="lin" valueType="num">
                                      <p:cBhvr>
                                        <p:cTn id="81" dur="1000" fill="hold"/>
                                        <p:tgtEl>
                                          <p:spTgt spid="2">
                                            <p:txEl>
                                              <p:pRg st="15" end="15"/>
                                            </p:txEl>
                                          </p:spTgt>
                                        </p:tgtEl>
                                        <p:attrNameLst>
                                          <p:attrName>ppt_x</p:attrName>
                                        </p:attrNameLst>
                                      </p:cBhvr>
                                      <p:tavLst>
                                        <p:tav tm="0">
                                          <p:val>
                                            <p:strVal val="#ppt_x"/>
                                          </p:val>
                                        </p:tav>
                                        <p:tav tm="100000">
                                          <p:val>
                                            <p:strVal val="#ppt_x"/>
                                          </p:val>
                                        </p:tav>
                                      </p:tavLst>
                                    </p:anim>
                                    <p:anim calcmode="lin" valueType="num">
                                      <p:cBhvr>
                                        <p:cTn id="82" dur="1000" fill="hold"/>
                                        <p:tgtEl>
                                          <p:spTgt spid="2">
                                            <p:txEl>
                                              <p:pRg st="15" end="15"/>
                                            </p:txEl>
                                          </p:spTgt>
                                        </p:tgtEl>
                                        <p:attrNameLst>
                                          <p:attrName>ppt_y</p:attrName>
                                        </p:attrNameLst>
                                      </p:cBhvr>
                                      <p:tavLst>
                                        <p:tav tm="0">
                                          <p:val>
                                            <p:strVal val="#ppt_y+.1"/>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42" presetClass="entr" presetSubtype="0" fill="hold" nodeType="clickEffect">
                                  <p:stCondLst>
                                    <p:cond delay="0"/>
                                  </p:stCondLst>
                                  <p:childTnLst>
                                    <p:set>
                                      <p:cBhvr>
                                        <p:cTn id="86" dur="1" fill="hold">
                                          <p:stCondLst>
                                            <p:cond delay="0"/>
                                          </p:stCondLst>
                                        </p:cTn>
                                        <p:tgtEl>
                                          <p:spTgt spid="13">
                                            <p:txEl>
                                              <p:pRg st="0" end="0"/>
                                            </p:txEl>
                                          </p:spTgt>
                                        </p:tgtEl>
                                        <p:attrNameLst>
                                          <p:attrName>style.visibility</p:attrName>
                                        </p:attrNameLst>
                                      </p:cBhvr>
                                      <p:to>
                                        <p:strVal val="visible"/>
                                      </p:to>
                                    </p:set>
                                    <p:animEffect transition="in" filter="fade">
                                      <p:cBhvr>
                                        <p:cTn id="87" dur="1000"/>
                                        <p:tgtEl>
                                          <p:spTgt spid="13">
                                            <p:txEl>
                                              <p:pRg st="0" end="0"/>
                                            </p:txEl>
                                          </p:spTgt>
                                        </p:tgtEl>
                                      </p:cBhvr>
                                    </p:animEffect>
                                    <p:anim calcmode="lin" valueType="num">
                                      <p:cBhvr>
                                        <p:cTn id="88" dur="1000" fill="hold"/>
                                        <p:tgtEl>
                                          <p:spTgt spid="13">
                                            <p:txEl>
                                              <p:pRg st="0" end="0"/>
                                            </p:txEl>
                                          </p:spTgt>
                                        </p:tgtEl>
                                        <p:attrNameLst>
                                          <p:attrName>ppt_x</p:attrName>
                                        </p:attrNameLst>
                                      </p:cBhvr>
                                      <p:tavLst>
                                        <p:tav tm="0">
                                          <p:val>
                                            <p:strVal val="#ppt_x"/>
                                          </p:val>
                                        </p:tav>
                                        <p:tav tm="100000">
                                          <p:val>
                                            <p:strVal val="#ppt_x"/>
                                          </p:val>
                                        </p:tav>
                                      </p:tavLst>
                                    </p:anim>
                                    <p:anim calcmode="lin" valueType="num">
                                      <p:cBhvr>
                                        <p:cTn id="89" dur="1000" fill="hold"/>
                                        <p:tgtEl>
                                          <p:spTgt spid="1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90" fill="hold">
                      <p:stCondLst>
                        <p:cond delay="indefinite"/>
                      </p:stCondLst>
                      <p:childTnLst>
                        <p:par>
                          <p:cTn id="91" fill="hold">
                            <p:stCondLst>
                              <p:cond delay="0"/>
                            </p:stCondLst>
                            <p:childTnLst>
                              <p:par>
                                <p:cTn id="92" presetID="42" presetClass="entr" presetSubtype="0" fill="hold" nodeType="clickEffect">
                                  <p:stCondLst>
                                    <p:cond delay="0"/>
                                  </p:stCondLst>
                                  <p:childTnLst>
                                    <p:set>
                                      <p:cBhvr>
                                        <p:cTn id="93" dur="1" fill="hold">
                                          <p:stCondLst>
                                            <p:cond delay="0"/>
                                          </p:stCondLst>
                                        </p:cTn>
                                        <p:tgtEl>
                                          <p:spTgt spid="2">
                                            <p:txEl>
                                              <p:pRg st="16" end="16"/>
                                            </p:txEl>
                                          </p:spTgt>
                                        </p:tgtEl>
                                        <p:attrNameLst>
                                          <p:attrName>style.visibility</p:attrName>
                                        </p:attrNameLst>
                                      </p:cBhvr>
                                      <p:to>
                                        <p:strVal val="visible"/>
                                      </p:to>
                                    </p:set>
                                    <p:animEffect transition="in" filter="fade">
                                      <p:cBhvr>
                                        <p:cTn id="94" dur="1000"/>
                                        <p:tgtEl>
                                          <p:spTgt spid="2">
                                            <p:txEl>
                                              <p:pRg st="16" end="16"/>
                                            </p:txEl>
                                          </p:spTgt>
                                        </p:tgtEl>
                                      </p:cBhvr>
                                    </p:animEffect>
                                    <p:anim calcmode="lin" valueType="num">
                                      <p:cBhvr>
                                        <p:cTn id="95" dur="1000" fill="hold"/>
                                        <p:tgtEl>
                                          <p:spTgt spid="2">
                                            <p:txEl>
                                              <p:pRg st="16" end="16"/>
                                            </p:txEl>
                                          </p:spTgt>
                                        </p:tgtEl>
                                        <p:attrNameLst>
                                          <p:attrName>ppt_x</p:attrName>
                                        </p:attrNameLst>
                                      </p:cBhvr>
                                      <p:tavLst>
                                        <p:tav tm="0">
                                          <p:val>
                                            <p:strVal val="#ppt_x"/>
                                          </p:val>
                                        </p:tav>
                                        <p:tav tm="100000">
                                          <p:val>
                                            <p:strVal val="#ppt_x"/>
                                          </p:val>
                                        </p:tav>
                                      </p:tavLst>
                                    </p:anim>
                                    <p:anim calcmode="lin" valueType="num">
                                      <p:cBhvr>
                                        <p:cTn id="96" dur="1000" fill="hold"/>
                                        <p:tgtEl>
                                          <p:spTgt spid="2">
                                            <p:txEl>
                                              <p:pRg st="16" end="16"/>
                                            </p:txEl>
                                          </p:spTgt>
                                        </p:tgtEl>
                                        <p:attrNameLst>
                                          <p:attrName>ppt_y</p:attrName>
                                        </p:attrNameLst>
                                      </p:cBhvr>
                                      <p:tavLst>
                                        <p:tav tm="0">
                                          <p:val>
                                            <p:strVal val="#ppt_y+.1"/>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42" presetClass="entr" presetSubtype="0" fill="hold" nodeType="clickEffect">
                                  <p:stCondLst>
                                    <p:cond delay="0"/>
                                  </p:stCondLst>
                                  <p:childTnLst>
                                    <p:set>
                                      <p:cBhvr>
                                        <p:cTn id="100" dur="1" fill="hold">
                                          <p:stCondLst>
                                            <p:cond delay="0"/>
                                          </p:stCondLst>
                                        </p:cTn>
                                        <p:tgtEl>
                                          <p:spTgt spid="2">
                                            <p:txEl>
                                              <p:pRg st="17" end="17"/>
                                            </p:txEl>
                                          </p:spTgt>
                                        </p:tgtEl>
                                        <p:attrNameLst>
                                          <p:attrName>style.visibility</p:attrName>
                                        </p:attrNameLst>
                                      </p:cBhvr>
                                      <p:to>
                                        <p:strVal val="visible"/>
                                      </p:to>
                                    </p:set>
                                    <p:animEffect transition="in" filter="fade">
                                      <p:cBhvr>
                                        <p:cTn id="101" dur="1000"/>
                                        <p:tgtEl>
                                          <p:spTgt spid="2">
                                            <p:txEl>
                                              <p:pRg st="17" end="17"/>
                                            </p:txEl>
                                          </p:spTgt>
                                        </p:tgtEl>
                                      </p:cBhvr>
                                    </p:animEffect>
                                    <p:anim calcmode="lin" valueType="num">
                                      <p:cBhvr>
                                        <p:cTn id="102" dur="1000" fill="hold"/>
                                        <p:tgtEl>
                                          <p:spTgt spid="2">
                                            <p:txEl>
                                              <p:pRg st="17" end="17"/>
                                            </p:txEl>
                                          </p:spTgt>
                                        </p:tgtEl>
                                        <p:attrNameLst>
                                          <p:attrName>ppt_x</p:attrName>
                                        </p:attrNameLst>
                                      </p:cBhvr>
                                      <p:tavLst>
                                        <p:tav tm="0">
                                          <p:val>
                                            <p:strVal val="#ppt_x"/>
                                          </p:val>
                                        </p:tav>
                                        <p:tav tm="100000">
                                          <p:val>
                                            <p:strVal val="#ppt_x"/>
                                          </p:val>
                                        </p:tav>
                                      </p:tavLst>
                                    </p:anim>
                                    <p:anim calcmode="lin" valueType="num">
                                      <p:cBhvr>
                                        <p:cTn id="103" dur="1000" fill="hold"/>
                                        <p:tgtEl>
                                          <p:spTgt spid="2">
                                            <p:txEl>
                                              <p:pRg st="17" end="17"/>
                                            </p:txEl>
                                          </p:spTgt>
                                        </p:tgtEl>
                                        <p:attrNameLst>
                                          <p:attrName>ppt_y</p:attrName>
                                        </p:attrNameLst>
                                      </p:cBhvr>
                                      <p:tavLst>
                                        <p:tav tm="0">
                                          <p:val>
                                            <p:strVal val="#ppt_y+.1"/>
                                          </p:val>
                                        </p:tav>
                                        <p:tav tm="100000">
                                          <p:val>
                                            <p:strVal val="#ppt_y"/>
                                          </p:val>
                                        </p:tav>
                                      </p:tavLst>
                                    </p:anim>
                                  </p:childTnLst>
                                </p:cTn>
                              </p:par>
                            </p:childTnLst>
                          </p:cTn>
                        </p:par>
                      </p:childTnLst>
                    </p:cTn>
                  </p:par>
                  <p:par>
                    <p:cTn id="104" fill="hold">
                      <p:stCondLst>
                        <p:cond delay="indefinite"/>
                      </p:stCondLst>
                      <p:childTnLst>
                        <p:par>
                          <p:cTn id="105" fill="hold">
                            <p:stCondLst>
                              <p:cond delay="0"/>
                            </p:stCondLst>
                            <p:childTnLst>
                              <p:par>
                                <p:cTn id="106" presetID="42" presetClass="entr" presetSubtype="0" fill="hold" grpId="0" nodeType="clickEffect">
                                  <p:stCondLst>
                                    <p:cond delay="0"/>
                                  </p:stCondLst>
                                  <p:childTnLst>
                                    <p:set>
                                      <p:cBhvr>
                                        <p:cTn id="107" dur="1" fill="hold">
                                          <p:stCondLst>
                                            <p:cond delay="0"/>
                                          </p:stCondLst>
                                        </p:cTn>
                                        <p:tgtEl>
                                          <p:spTgt spid="14"/>
                                        </p:tgtEl>
                                        <p:attrNameLst>
                                          <p:attrName>style.visibility</p:attrName>
                                        </p:attrNameLst>
                                      </p:cBhvr>
                                      <p:to>
                                        <p:strVal val="visible"/>
                                      </p:to>
                                    </p:set>
                                    <p:animEffect transition="in" filter="fade">
                                      <p:cBhvr>
                                        <p:cTn id="108" dur="1000"/>
                                        <p:tgtEl>
                                          <p:spTgt spid="14"/>
                                        </p:tgtEl>
                                      </p:cBhvr>
                                    </p:animEffect>
                                    <p:anim calcmode="lin" valueType="num">
                                      <p:cBhvr>
                                        <p:cTn id="109" dur="1000" fill="hold"/>
                                        <p:tgtEl>
                                          <p:spTgt spid="14"/>
                                        </p:tgtEl>
                                        <p:attrNameLst>
                                          <p:attrName>ppt_x</p:attrName>
                                        </p:attrNameLst>
                                      </p:cBhvr>
                                      <p:tavLst>
                                        <p:tav tm="0">
                                          <p:val>
                                            <p:strVal val="#ppt_x"/>
                                          </p:val>
                                        </p:tav>
                                        <p:tav tm="100000">
                                          <p:val>
                                            <p:strVal val="#ppt_x"/>
                                          </p:val>
                                        </p:tav>
                                      </p:tavLst>
                                    </p:anim>
                                    <p:anim calcmode="lin" valueType="num">
                                      <p:cBhvr>
                                        <p:cTn id="110"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42" presetClass="entr" presetSubtype="0" fill="hold" nodeType="clickEffect">
                                  <p:stCondLst>
                                    <p:cond delay="0"/>
                                  </p:stCondLst>
                                  <p:childTnLst>
                                    <p:set>
                                      <p:cBhvr>
                                        <p:cTn id="114" dur="1" fill="hold">
                                          <p:stCondLst>
                                            <p:cond delay="0"/>
                                          </p:stCondLst>
                                        </p:cTn>
                                        <p:tgtEl>
                                          <p:spTgt spid="15">
                                            <p:txEl>
                                              <p:pRg st="0" end="0"/>
                                            </p:txEl>
                                          </p:spTgt>
                                        </p:tgtEl>
                                        <p:attrNameLst>
                                          <p:attrName>style.visibility</p:attrName>
                                        </p:attrNameLst>
                                      </p:cBhvr>
                                      <p:to>
                                        <p:strVal val="visible"/>
                                      </p:to>
                                    </p:set>
                                    <p:animEffect transition="in" filter="fade">
                                      <p:cBhvr>
                                        <p:cTn id="115" dur="1000"/>
                                        <p:tgtEl>
                                          <p:spTgt spid="15">
                                            <p:txEl>
                                              <p:pRg st="0" end="0"/>
                                            </p:txEl>
                                          </p:spTgt>
                                        </p:tgtEl>
                                      </p:cBhvr>
                                    </p:animEffect>
                                    <p:anim calcmode="lin" valueType="num">
                                      <p:cBhvr>
                                        <p:cTn id="116" dur="1000" fill="hold"/>
                                        <p:tgtEl>
                                          <p:spTgt spid="15">
                                            <p:txEl>
                                              <p:pRg st="0" end="0"/>
                                            </p:txEl>
                                          </p:spTgt>
                                        </p:tgtEl>
                                        <p:attrNameLst>
                                          <p:attrName>ppt_x</p:attrName>
                                        </p:attrNameLst>
                                      </p:cBhvr>
                                      <p:tavLst>
                                        <p:tav tm="0">
                                          <p:val>
                                            <p:strVal val="#ppt_x"/>
                                          </p:val>
                                        </p:tav>
                                        <p:tav tm="100000">
                                          <p:val>
                                            <p:strVal val="#ppt_x"/>
                                          </p:val>
                                        </p:tav>
                                      </p:tavLst>
                                    </p:anim>
                                    <p:anim calcmode="lin" valueType="num">
                                      <p:cBhvr>
                                        <p:cTn id="117" dur="1000" fill="hold"/>
                                        <p:tgtEl>
                                          <p:spTgt spid="1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18" fill="hold">
                      <p:stCondLst>
                        <p:cond delay="indefinite"/>
                      </p:stCondLst>
                      <p:childTnLst>
                        <p:par>
                          <p:cTn id="119" fill="hold">
                            <p:stCondLst>
                              <p:cond delay="0"/>
                            </p:stCondLst>
                            <p:childTnLst>
                              <p:par>
                                <p:cTn id="120" presetID="42" presetClass="entr" presetSubtype="0" fill="hold" grpId="0" nodeType="clickEffect">
                                  <p:stCondLst>
                                    <p:cond delay="0"/>
                                  </p:stCondLst>
                                  <p:childTnLst>
                                    <p:set>
                                      <p:cBhvr>
                                        <p:cTn id="121" dur="1" fill="hold">
                                          <p:stCondLst>
                                            <p:cond delay="0"/>
                                          </p:stCondLst>
                                        </p:cTn>
                                        <p:tgtEl>
                                          <p:spTgt spid="16"/>
                                        </p:tgtEl>
                                        <p:attrNameLst>
                                          <p:attrName>style.visibility</p:attrName>
                                        </p:attrNameLst>
                                      </p:cBhvr>
                                      <p:to>
                                        <p:strVal val="visible"/>
                                      </p:to>
                                    </p:set>
                                    <p:animEffect transition="in" filter="fade">
                                      <p:cBhvr>
                                        <p:cTn id="122" dur="1000"/>
                                        <p:tgtEl>
                                          <p:spTgt spid="16"/>
                                        </p:tgtEl>
                                      </p:cBhvr>
                                    </p:animEffect>
                                    <p:anim calcmode="lin" valueType="num">
                                      <p:cBhvr>
                                        <p:cTn id="123" dur="1000" fill="hold"/>
                                        <p:tgtEl>
                                          <p:spTgt spid="16"/>
                                        </p:tgtEl>
                                        <p:attrNameLst>
                                          <p:attrName>ppt_x</p:attrName>
                                        </p:attrNameLst>
                                      </p:cBhvr>
                                      <p:tavLst>
                                        <p:tav tm="0">
                                          <p:val>
                                            <p:strVal val="#ppt_x"/>
                                          </p:val>
                                        </p:tav>
                                        <p:tav tm="100000">
                                          <p:val>
                                            <p:strVal val="#ppt_x"/>
                                          </p:val>
                                        </p:tav>
                                      </p:tavLst>
                                    </p:anim>
                                    <p:anim calcmode="lin" valueType="num">
                                      <p:cBhvr>
                                        <p:cTn id="124"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25" fill="hold">
                      <p:stCondLst>
                        <p:cond delay="indefinite"/>
                      </p:stCondLst>
                      <p:childTnLst>
                        <p:par>
                          <p:cTn id="126" fill="hold">
                            <p:stCondLst>
                              <p:cond delay="0"/>
                            </p:stCondLst>
                            <p:childTnLst>
                              <p:par>
                                <p:cTn id="127" presetID="42" presetClass="entr" presetSubtype="0" fill="hold" nodeType="clickEffect">
                                  <p:stCondLst>
                                    <p:cond delay="0"/>
                                  </p:stCondLst>
                                  <p:childTnLst>
                                    <p:set>
                                      <p:cBhvr>
                                        <p:cTn id="128" dur="1" fill="hold">
                                          <p:stCondLst>
                                            <p:cond delay="0"/>
                                          </p:stCondLst>
                                        </p:cTn>
                                        <p:tgtEl>
                                          <p:spTgt spid="20">
                                            <p:txEl>
                                              <p:pRg st="0" end="0"/>
                                            </p:txEl>
                                          </p:spTgt>
                                        </p:tgtEl>
                                        <p:attrNameLst>
                                          <p:attrName>style.visibility</p:attrName>
                                        </p:attrNameLst>
                                      </p:cBhvr>
                                      <p:to>
                                        <p:strVal val="visible"/>
                                      </p:to>
                                    </p:set>
                                    <p:animEffect transition="in" filter="fade">
                                      <p:cBhvr>
                                        <p:cTn id="129" dur="1000"/>
                                        <p:tgtEl>
                                          <p:spTgt spid="20">
                                            <p:txEl>
                                              <p:pRg st="0" end="0"/>
                                            </p:txEl>
                                          </p:spTgt>
                                        </p:tgtEl>
                                      </p:cBhvr>
                                    </p:animEffect>
                                    <p:anim calcmode="lin" valueType="num">
                                      <p:cBhvr>
                                        <p:cTn id="130" dur="1000" fill="hold"/>
                                        <p:tgtEl>
                                          <p:spTgt spid="20">
                                            <p:txEl>
                                              <p:pRg st="0" end="0"/>
                                            </p:txEl>
                                          </p:spTgt>
                                        </p:tgtEl>
                                        <p:attrNameLst>
                                          <p:attrName>ppt_x</p:attrName>
                                        </p:attrNameLst>
                                      </p:cBhvr>
                                      <p:tavLst>
                                        <p:tav tm="0">
                                          <p:val>
                                            <p:strVal val="#ppt_x"/>
                                          </p:val>
                                        </p:tav>
                                        <p:tav tm="100000">
                                          <p:val>
                                            <p:strVal val="#ppt_x"/>
                                          </p:val>
                                        </p:tav>
                                      </p:tavLst>
                                    </p:anim>
                                    <p:anim calcmode="lin" valueType="num">
                                      <p:cBhvr>
                                        <p:cTn id="131" dur="1000" fill="hold"/>
                                        <p:tgtEl>
                                          <p:spTgt spid="2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32" fill="hold">
                      <p:stCondLst>
                        <p:cond delay="indefinite"/>
                      </p:stCondLst>
                      <p:childTnLst>
                        <p:par>
                          <p:cTn id="133" fill="hold">
                            <p:stCondLst>
                              <p:cond delay="0"/>
                            </p:stCondLst>
                            <p:childTnLst>
                              <p:par>
                                <p:cTn id="134" presetID="42" presetClass="entr" presetSubtype="0" fill="hold" nodeType="clickEffect">
                                  <p:stCondLst>
                                    <p:cond delay="0"/>
                                  </p:stCondLst>
                                  <p:childTnLst>
                                    <p:set>
                                      <p:cBhvr>
                                        <p:cTn id="135" dur="1" fill="hold">
                                          <p:stCondLst>
                                            <p:cond delay="0"/>
                                          </p:stCondLst>
                                        </p:cTn>
                                        <p:tgtEl>
                                          <p:spTgt spid="17">
                                            <p:txEl>
                                              <p:pRg st="0" end="0"/>
                                            </p:txEl>
                                          </p:spTgt>
                                        </p:tgtEl>
                                        <p:attrNameLst>
                                          <p:attrName>style.visibility</p:attrName>
                                        </p:attrNameLst>
                                      </p:cBhvr>
                                      <p:to>
                                        <p:strVal val="visible"/>
                                      </p:to>
                                    </p:set>
                                    <p:animEffect transition="in" filter="fade">
                                      <p:cBhvr>
                                        <p:cTn id="136" dur="1000"/>
                                        <p:tgtEl>
                                          <p:spTgt spid="17">
                                            <p:txEl>
                                              <p:pRg st="0" end="0"/>
                                            </p:txEl>
                                          </p:spTgt>
                                        </p:tgtEl>
                                      </p:cBhvr>
                                    </p:animEffect>
                                    <p:anim calcmode="lin" valueType="num">
                                      <p:cBhvr>
                                        <p:cTn id="137" dur="1000" fill="hold"/>
                                        <p:tgtEl>
                                          <p:spTgt spid="17">
                                            <p:txEl>
                                              <p:pRg st="0" end="0"/>
                                            </p:txEl>
                                          </p:spTgt>
                                        </p:tgtEl>
                                        <p:attrNameLst>
                                          <p:attrName>ppt_x</p:attrName>
                                        </p:attrNameLst>
                                      </p:cBhvr>
                                      <p:tavLst>
                                        <p:tav tm="0">
                                          <p:val>
                                            <p:strVal val="#ppt_x"/>
                                          </p:val>
                                        </p:tav>
                                        <p:tav tm="100000">
                                          <p:val>
                                            <p:strVal val="#ppt_x"/>
                                          </p:val>
                                        </p:tav>
                                      </p:tavLst>
                                    </p:anim>
                                    <p:anim calcmode="lin" valueType="num">
                                      <p:cBhvr>
                                        <p:cTn id="138" dur="1000" fill="hold"/>
                                        <p:tgtEl>
                                          <p:spTgt spid="17">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2" grpId="0" animBg="1"/>
      <p:bldP spid="14" grpId="0" animBg="1"/>
      <p:bldP spid="16" grpId="0" animBg="1"/>
      <p:bldP spid="1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232096" y="1413904"/>
            <a:ext cx="9164440" cy="5039431"/>
          </a:xfrm>
        </p:spPr>
        <p:txBody>
          <a:bodyPr>
            <a:normAutofit fontScale="62500" lnSpcReduction="20000"/>
          </a:bodyPr>
          <a:lstStyle/>
          <a:p>
            <a:pPr marL="109728" indent="0">
              <a:buNone/>
            </a:pPr>
            <a:endParaRPr kumimoji="1" lang="en-US" altLang="ja-JP" b="1" dirty="0" smtClean="0"/>
          </a:p>
          <a:p>
            <a:pPr marL="109728" indent="0">
              <a:buNone/>
            </a:pPr>
            <a:endParaRPr kumimoji="1" lang="en-US" altLang="ja-JP" dirty="0" smtClean="0"/>
          </a:p>
          <a:p>
            <a:pPr marL="109728" indent="0">
              <a:buNone/>
            </a:pPr>
            <a:endParaRPr lang="en-US" altLang="ja-JP" dirty="0" smtClean="0"/>
          </a:p>
          <a:p>
            <a:pPr marL="109728" indent="0">
              <a:buNone/>
            </a:pPr>
            <a:r>
              <a:rPr lang="ja-JP" altLang="en-US" dirty="0" smtClean="0"/>
              <a:t>（１）○○記憶（感覚器官を経由して取り入れる五感の一時的な保持）</a:t>
            </a:r>
            <a:endParaRPr lang="en-US" altLang="ja-JP" dirty="0" smtClean="0"/>
          </a:p>
          <a:p>
            <a:pPr marL="109728" indent="0">
              <a:buNone/>
            </a:pPr>
            <a:endParaRPr lang="en-US" altLang="ja-JP" dirty="0" smtClean="0"/>
          </a:p>
          <a:p>
            <a:pPr marL="109728" indent="0">
              <a:buNone/>
            </a:pPr>
            <a:endParaRPr lang="en-US" altLang="ja-JP" dirty="0" smtClean="0"/>
          </a:p>
          <a:p>
            <a:pPr marL="109728" indent="0">
              <a:buNone/>
            </a:pPr>
            <a:endParaRPr lang="en-US" altLang="ja-JP" dirty="0"/>
          </a:p>
          <a:p>
            <a:pPr marL="109728" indent="0">
              <a:buNone/>
            </a:pPr>
            <a:endParaRPr lang="en-US" altLang="ja-JP" dirty="0" smtClean="0"/>
          </a:p>
          <a:p>
            <a:pPr marL="109728" indent="0">
              <a:buNone/>
            </a:pPr>
            <a:r>
              <a:rPr lang="ja-JP" altLang="en-US" dirty="0" smtClean="0"/>
              <a:t>（</a:t>
            </a:r>
            <a:r>
              <a:rPr lang="ja-JP" altLang="en-US" dirty="0"/>
              <a:t>２</a:t>
            </a:r>
            <a:r>
              <a:rPr lang="ja-JP" altLang="en-US" dirty="0" smtClean="0"/>
              <a:t>）○○記憶</a:t>
            </a:r>
            <a:r>
              <a:rPr lang="ja-JP" altLang="en-US" dirty="0"/>
              <a:t>（短期</a:t>
            </a:r>
            <a:r>
              <a:rPr lang="ja-JP" altLang="en-US" dirty="0" smtClean="0"/>
              <a:t>記憶ともいう）（先導的な情報処理）</a:t>
            </a:r>
            <a:endParaRPr lang="en-US" altLang="ja-JP" dirty="0" smtClean="0"/>
          </a:p>
          <a:p>
            <a:pPr marL="109728" indent="0">
              <a:buNone/>
            </a:pPr>
            <a:r>
              <a:rPr lang="ja-JP" altLang="en-US" dirty="0" smtClean="0"/>
              <a:t>→　リハーサル</a:t>
            </a:r>
            <a:r>
              <a:rPr lang="en-US" altLang="ja-JP" dirty="0" smtClean="0"/>
              <a:t>rehearsal</a:t>
            </a:r>
            <a:r>
              <a:rPr lang="ja-JP" altLang="en-US" dirty="0" smtClean="0"/>
              <a:t>（維持リハーサル：反復・復唱、</a:t>
            </a:r>
            <a:endParaRPr lang="en-US" altLang="ja-JP" dirty="0" smtClean="0"/>
          </a:p>
          <a:p>
            <a:pPr marL="109728" indent="0">
              <a:buNone/>
            </a:pPr>
            <a:r>
              <a:rPr lang="en-US" altLang="ja-JP" dirty="0"/>
              <a:t>	</a:t>
            </a:r>
            <a:r>
              <a:rPr lang="en-US" altLang="ja-JP" dirty="0" smtClean="0"/>
              <a:t>	</a:t>
            </a:r>
            <a:r>
              <a:rPr lang="ja-JP" altLang="en-US" dirty="0" smtClean="0"/>
              <a:t>　　　　　精緻化リハーサル：意味・イメージの精緻化）</a:t>
            </a:r>
            <a:endParaRPr lang="en-US" altLang="ja-JP" dirty="0" smtClean="0"/>
          </a:p>
          <a:p>
            <a:pPr marL="109728" indent="0">
              <a:buNone/>
            </a:pPr>
            <a:r>
              <a:rPr lang="ja-JP" altLang="en-US" dirty="0" smtClean="0"/>
              <a:t>→　チャンキング</a:t>
            </a:r>
            <a:r>
              <a:rPr lang="en-US" altLang="ja-JP" dirty="0" smtClean="0"/>
              <a:t>chunking</a:t>
            </a:r>
            <a:r>
              <a:rPr lang="ja-JP" altLang="en-US" dirty="0" smtClean="0"/>
              <a:t>（情報を集約し、処理しやすいようにする）</a:t>
            </a:r>
            <a:endParaRPr lang="en-US" altLang="ja-JP" dirty="0" smtClean="0"/>
          </a:p>
          <a:p>
            <a:pPr marL="109728" indent="0">
              <a:buNone/>
            </a:pPr>
            <a:endParaRPr lang="en-US" altLang="ja-JP" dirty="0" smtClean="0"/>
          </a:p>
          <a:p>
            <a:pPr marL="109728" indent="0">
              <a:buNone/>
            </a:pPr>
            <a:endParaRPr lang="en-US" altLang="ja-JP" dirty="0" smtClean="0"/>
          </a:p>
          <a:p>
            <a:pPr marL="109728" indent="0">
              <a:buNone/>
            </a:pPr>
            <a:endParaRPr lang="en-US" altLang="ja-JP" dirty="0" smtClean="0"/>
          </a:p>
          <a:p>
            <a:pPr marL="109728" indent="0">
              <a:buNone/>
            </a:pPr>
            <a:r>
              <a:rPr lang="ja-JP" altLang="en-US" dirty="0" smtClean="0"/>
              <a:t>（</a:t>
            </a:r>
            <a:r>
              <a:rPr lang="ja-JP" altLang="en-US" dirty="0"/>
              <a:t>３</a:t>
            </a:r>
            <a:r>
              <a:rPr lang="ja-JP" altLang="en-US" dirty="0" smtClean="0"/>
              <a:t>）○○記憶（大量に貯蔵されている意味的な関連性を持つ内部情報）</a:t>
            </a:r>
            <a:endParaRPr lang="en-US" altLang="ja-JP" dirty="0" smtClean="0"/>
          </a:p>
          <a:p>
            <a:pPr marL="109728" indent="0">
              <a:buNone/>
            </a:pPr>
            <a:r>
              <a:rPr lang="ja-JP" altLang="en-US" dirty="0" smtClean="0"/>
              <a:t>→　○○記憶（過去の経験の○○が不要な記憶：意味記憶、知覚表象システム、手続記憶）</a:t>
            </a:r>
            <a:endParaRPr lang="en-US" altLang="ja-JP" dirty="0" smtClean="0"/>
          </a:p>
          <a:p>
            <a:pPr marL="109728" indent="0">
              <a:buNone/>
            </a:pPr>
            <a:r>
              <a:rPr lang="ja-JP" altLang="en-US" dirty="0" smtClean="0"/>
              <a:t>→　○○記憶（過去の経験を○○して蘇る記憶：エピソード記憶ないし自伝的記憶）</a:t>
            </a:r>
            <a:endParaRPr lang="en-US" altLang="ja-JP" dirty="0" smtClean="0"/>
          </a:p>
          <a:p>
            <a:pPr marL="109728" indent="0">
              <a:buNone/>
            </a:pPr>
            <a:endParaRPr lang="en-US" altLang="ja-JP" dirty="0"/>
          </a:p>
          <a:p>
            <a:pPr marL="109728" indent="0">
              <a:buNone/>
            </a:pPr>
            <a:endParaRPr lang="en-US" altLang="ja-JP" dirty="0" smtClean="0"/>
          </a:p>
          <a:p>
            <a:pPr marL="109728" indent="0">
              <a:buNone/>
            </a:pPr>
            <a:endParaRPr lang="en-US" altLang="ja-JP" dirty="0" smtClean="0"/>
          </a:p>
          <a:p>
            <a:pPr marL="109728" indent="0">
              <a:buNone/>
            </a:pPr>
            <a:endParaRPr lang="en-US" altLang="ja-JP" dirty="0" smtClean="0"/>
          </a:p>
          <a:p>
            <a:pPr marL="109728" indent="0">
              <a:buNone/>
            </a:pPr>
            <a:endParaRPr lang="en-US" altLang="ja-JP" dirty="0"/>
          </a:p>
          <a:p>
            <a:pPr marL="109728" indent="0">
              <a:buNone/>
            </a:pPr>
            <a:endParaRPr lang="en-US" altLang="ja-JP" dirty="0" smtClean="0">
              <a:solidFill>
                <a:srgbClr val="FF0000"/>
              </a:solidFill>
            </a:endParaRPr>
          </a:p>
          <a:p>
            <a:pPr marL="109728" indent="0">
              <a:buNone/>
            </a:pPr>
            <a:endParaRPr kumimoji="1" lang="en-US" altLang="ja-JP" dirty="0">
              <a:solidFill>
                <a:srgbClr val="FF0000"/>
              </a:solidFill>
            </a:endParaRPr>
          </a:p>
          <a:p>
            <a:pPr marL="109728"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DFBB1A20-799E-4FB2-B7C5-C014E91C0628}" type="slidenum">
              <a:rPr kumimoji="1" lang="ja-JP" altLang="en-US" smtClean="0"/>
              <a:t>5</a:t>
            </a:fld>
            <a:endParaRPr kumimoji="1" lang="ja-JP" altLang="en-US"/>
          </a:p>
        </p:txBody>
      </p:sp>
      <p:sp>
        <p:nvSpPr>
          <p:cNvPr id="3" name="タイトル 2"/>
          <p:cNvSpPr>
            <a:spLocks noGrp="1"/>
          </p:cNvSpPr>
          <p:nvPr>
            <p:ph type="title"/>
          </p:nvPr>
        </p:nvSpPr>
        <p:spPr>
          <a:xfrm>
            <a:off x="590784" y="718245"/>
            <a:ext cx="8229600" cy="1143000"/>
          </a:xfrm>
        </p:spPr>
        <p:txBody>
          <a:bodyPr>
            <a:normAutofit fontScale="90000"/>
          </a:bodyPr>
          <a:lstStyle/>
          <a:p>
            <a:r>
              <a:rPr kumimoji="1" lang="ja-JP" altLang="en-US" dirty="0" smtClean="0"/>
              <a:t>　　　　　　　　　　</a:t>
            </a:r>
            <a:r>
              <a:rPr kumimoji="1" lang="ja-JP" altLang="en-US" sz="4400" dirty="0" smtClean="0"/>
              <a:t>本日の確認事項１</a:t>
            </a:r>
            <a:r>
              <a:rPr kumimoji="1" lang="en-US" altLang="ja-JP" sz="4400" dirty="0" smtClean="0"/>
              <a:t/>
            </a:r>
            <a:br>
              <a:rPr kumimoji="1" lang="en-US" altLang="ja-JP" sz="4400" dirty="0" smtClean="0"/>
            </a:br>
            <a:r>
              <a:rPr lang="ja-JP" altLang="en-US" sz="4400" dirty="0"/>
              <a:t>　</a:t>
            </a:r>
            <a:r>
              <a:rPr lang="ja-JP" altLang="en-US" sz="4400" dirty="0" smtClean="0"/>
              <a:t>　　　　　　　　</a:t>
            </a:r>
            <a:r>
              <a:rPr kumimoji="1" lang="ja-JP" altLang="en-US" dirty="0" smtClean="0"/>
              <a:t>　</a:t>
            </a:r>
            <a:r>
              <a:rPr lang="ja-JP" altLang="en-US" sz="2200" dirty="0" smtClean="0"/>
              <a:t>下記</a:t>
            </a:r>
            <a:r>
              <a:rPr lang="ja-JP" altLang="en-US" sz="2200" dirty="0"/>
              <a:t>の○○に語句を入れて理解しよう！</a:t>
            </a:r>
            <a:r>
              <a:rPr lang="en-US" altLang="ja-JP" sz="2200" dirty="0"/>
              <a:t/>
            </a:r>
            <a:br>
              <a:rPr lang="en-US" altLang="ja-JP" sz="2200" dirty="0"/>
            </a:br>
            <a:r>
              <a:rPr kumimoji="1" lang="en-US" altLang="ja-JP" dirty="0" smtClean="0"/>
              <a:t/>
            </a:r>
            <a:br>
              <a:rPr kumimoji="1" lang="en-US" altLang="ja-JP" dirty="0" smtClean="0"/>
            </a:br>
            <a:endParaRPr kumimoji="1" lang="ja-JP" altLang="en-US" dirty="0"/>
          </a:p>
        </p:txBody>
      </p:sp>
      <p:sp>
        <p:nvSpPr>
          <p:cNvPr id="5" name="下矢印 4"/>
          <p:cNvSpPr/>
          <p:nvPr/>
        </p:nvSpPr>
        <p:spPr>
          <a:xfrm>
            <a:off x="2176338" y="2558057"/>
            <a:ext cx="484632" cy="86409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p:cNvSpPr txBox="1"/>
          <p:nvPr/>
        </p:nvSpPr>
        <p:spPr>
          <a:xfrm>
            <a:off x="2843808" y="2558057"/>
            <a:ext cx="6048672" cy="646331"/>
          </a:xfrm>
          <a:prstGeom prst="rect">
            <a:avLst/>
          </a:prstGeom>
          <a:noFill/>
        </p:spPr>
        <p:txBody>
          <a:bodyPr wrap="square" rtlCol="0">
            <a:spAutoFit/>
          </a:bodyPr>
          <a:lstStyle/>
          <a:p>
            <a:r>
              <a:rPr lang="ja-JP" altLang="en-US" dirty="0" smtClean="0">
                <a:solidFill>
                  <a:srgbClr val="FF0000"/>
                </a:solidFill>
              </a:rPr>
              <a:t>○○化</a:t>
            </a:r>
            <a:r>
              <a:rPr lang="ja-JP" altLang="en-US" dirty="0" smtClean="0"/>
              <a:t>（</a:t>
            </a:r>
            <a:r>
              <a:rPr lang="ja-JP" altLang="en-US" dirty="0"/>
              <a:t>注意が向けられた情報</a:t>
            </a:r>
            <a:r>
              <a:rPr lang="ja-JP" altLang="en-US" dirty="0" smtClean="0"/>
              <a:t>、</a:t>
            </a:r>
            <a:endParaRPr lang="en-US" altLang="ja-JP" dirty="0" smtClean="0"/>
          </a:p>
          <a:p>
            <a:r>
              <a:rPr lang="ja-JP" altLang="en-US" dirty="0"/>
              <a:t>　</a:t>
            </a:r>
            <a:r>
              <a:rPr lang="ja-JP" altLang="en-US" dirty="0" smtClean="0"/>
              <a:t>　　　　　何</a:t>
            </a:r>
            <a:r>
              <a:rPr lang="ja-JP" altLang="en-US" dirty="0"/>
              <a:t>かしらの意味を見出した情報）</a:t>
            </a:r>
            <a:endParaRPr kumimoji="1" lang="ja-JP" altLang="en-US" dirty="0"/>
          </a:p>
        </p:txBody>
      </p:sp>
      <p:sp>
        <p:nvSpPr>
          <p:cNvPr id="12" name="下矢印 11"/>
          <p:cNvSpPr/>
          <p:nvPr/>
        </p:nvSpPr>
        <p:spPr>
          <a:xfrm>
            <a:off x="2194692" y="4503204"/>
            <a:ext cx="484632" cy="7200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p:cNvSpPr txBox="1"/>
          <p:nvPr/>
        </p:nvSpPr>
        <p:spPr>
          <a:xfrm>
            <a:off x="2857128" y="4657306"/>
            <a:ext cx="1138808" cy="369332"/>
          </a:xfrm>
          <a:prstGeom prst="rect">
            <a:avLst/>
          </a:prstGeom>
          <a:noFill/>
        </p:spPr>
        <p:txBody>
          <a:bodyPr wrap="square" rtlCol="0">
            <a:spAutoFit/>
          </a:bodyPr>
          <a:lstStyle/>
          <a:p>
            <a:r>
              <a:rPr lang="ja-JP" altLang="en-US" dirty="0" smtClean="0">
                <a:solidFill>
                  <a:srgbClr val="FF0000"/>
                </a:solidFill>
              </a:rPr>
              <a:t>○○化</a:t>
            </a:r>
            <a:endParaRPr kumimoji="1" lang="ja-JP" altLang="en-US" dirty="0"/>
          </a:p>
        </p:txBody>
      </p:sp>
      <p:sp>
        <p:nvSpPr>
          <p:cNvPr id="14" name="上矢印 13"/>
          <p:cNvSpPr/>
          <p:nvPr/>
        </p:nvSpPr>
        <p:spPr>
          <a:xfrm>
            <a:off x="4283968" y="4476016"/>
            <a:ext cx="484632" cy="73191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p:cNvSpPr txBox="1"/>
          <p:nvPr/>
        </p:nvSpPr>
        <p:spPr>
          <a:xfrm>
            <a:off x="4932040" y="4657306"/>
            <a:ext cx="792088" cy="369332"/>
          </a:xfrm>
          <a:prstGeom prst="rect">
            <a:avLst/>
          </a:prstGeom>
          <a:noFill/>
        </p:spPr>
        <p:txBody>
          <a:bodyPr wrap="square" rtlCol="0">
            <a:spAutoFit/>
          </a:bodyPr>
          <a:lstStyle/>
          <a:p>
            <a:r>
              <a:rPr lang="ja-JP" altLang="en-US" dirty="0" smtClean="0">
                <a:solidFill>
                  <a:srgbClr val="0070C0"/>
                </a:solidFill>
              </a:rPr>
              <a:t>○○</a:t>
            </a:r>
            <a:endParaRPr kumimoji="1" lang="ja-JP" altLang="en-US" dirty="0">
              <a:solidFill>
                <a:srgbClr val="0070C0"/>
              </a:solidFill>
            </a:endParaRPr>
          </a:p>
        </p:txBody>
      </p:sp>
      <p:sp>
        <p:nvSpPr>
          <p:cNvPr id="16" name="右矢印 15"/>
          <p:cNvSpPr/>
          <p:nvPr/>
        </p:nvSpPr>
        <p:spPr>
          <a:xfrm>
            <a:off x="7020272" y="3792264"/>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p:cNvSpPr txBox="1"/>
          <p:nvPr/>
        </p:nvSpPr>
        <p:spPr>
          <a:xfrm>
            <a:off x="8028296" y="3849914"/>
            <a:ext cx="792088" cy="400110"/>
          </a:xfrm>
          <a:prstGeom prst="rect">
            <a:avLst/>
          </a:prstGeom>
          <a:noFill/>
        </p:spPr>
        <p:txBody>
          <a:bodyPr wrap="square" rtlCol="0">
            <a:spAutoFit/>
          </a:bodyPr>
          <a:lstStyle/>
          <a:p>
            <a:r>
              <a:rPr kumimoji="1" lang="ja-JP" altLang="en-US" sz="2000" dirty="0" smtClean="0">
                <a:solidFill>
                  <a:srgbClr val="00B050"/>
                </a:solidFill>
              </a:rPr>
              <a:t>反応</a:t>
            </a:r>
            <a:endParaRPr kumimoji="1" lang="ja-JP" altLang="en-US" sz="2000" dirty="0">
              <a:solidFill>
                <a:srgbClr val="00B050"/>
              </a:solidFill>
            </a:endParaRPr>
          </a:p>
        </p:txBody>
      </p:sp>
      <p:sp>
        <p:nvSpPr>
          <p:cNvPr id="18" name="テキスト ボックス 17"/>
          <p:cNvSpPr txBox="1"/>
          <p:nvPr/>
        </p:nvSpPr>
        <p:spPr>
          <a:xfrm>
            <a:off x="539551" y="1289745"/>
            <a:ext cx="1267301" cy="400110"/>
          </a:xfrm>
          <a:prstGeom prst="rect">
            <a:avLst/>
          </a:prstGeom>
          <a:noFill/>
        </p:spPr>
        <p:txBody>
          <a:bodyPr wrap="square" rtlCol="0">
            <a:spAutoFit/>
          </a:bodyPr>
          <a:lstStyle/>
          <a:p>
            <a:r>
              <a:rPr kumimoji="1" lang="ja-JP" altLang="en-US" sz="2000" dirty="0" smtClean="0">
                <a:solidFill>
                  <a:srgbClr val="00B050"/>
                </a:solidFill>
              </a:rPr>
              <a:t>外部情報</a:t>
            </a:r>
            <a:endParaRPr kumimoji="1" lang="ja-JP" altLang="en-US" sz="2000" dirty="0">
              <a:solidFill>
                <a:srgbClr val="00B050"/>
              </a:solidFill>
            </a:endParaRPr>
          </a:p>
        </p:txBody>
      </p:sp>
      <p:sp>
        <p:nvSpPr>
          <p:cNvPr id="19" name="曲折矢印 18"/>
          <p:cNvSpPr/>
          <p:nvPr/>
        </p:nvSpPr>
        <p:spPr>
          <a:xfrm rot="5400000">
            <a:off x="1853702" y="1325069"/>
            <a:ext cx="720080" cy="813778"/>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0" name="テキスト ボックス 19"/>
          <p:cNvSpPr txBox="1"/>
          <p:nvPr/>
        </p:nvSpPr>
        <p:spPr>
          <a:xfrm>
            <a:off x="6948264" y="4318538"/>
            <a:ext cx="792088" cy="369332"/>
          </a:xfrm>
          <a:prstGeom prst="rect">
            <a:avLst/>
          </a:prstGeom>
          <a:noFill/>
        </p:spPr>
        <p:txBody>
          <a:bodyPr wrap="square" rtlCol="0">
            <a:spAutoFit/>
          </a:bodyPr>
          <a:lstStyle/>
          <a:p>
            <a:r>
              <a:rPr kumimoji="1" lang="ja-JP" altLang="en-US" dirty="0" smtClean="0">
                <a:solidFill>
                  <a:srgbClr val="0070C0"/>
                </a:solidFill>
              </a:rPr>
              <a:t>○○</a:t>
            </a:r>
            <a:endParaRPr kumimoji="1" lang="ja-JP" altLang="en-US" dirty="0">
              <a:solidFill>
                <a:srgbClr val="0070C0"/>
              </a:solidFill>
            </a:endParaRPr>
          </a:p>
        </p:txBody>
      </p:sp>
    </p:spTree>
    <p:extLst>
      <p:ext uri="{BB962C8B-B14F-4D97-AF65-F5344CB8AC3E}">
        <p14:creationId xmlns:p14="http://schemas.microsoft.com/office/powerpoint/2010/main" val="1933190933"/>
      </p:ext>
    </p:extLst>
  </p:cSld>
  <p:clrMapOvr>
    <a:masterClrMapping/>
  </p:clrMapOvr>
  <p:transition spd="slow">
    <p:pull/>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179512" y="836712"/>
            <a:ext cx="9505056" cy="5184576"/>
          </a:xfrm>
        </p:spPr>
        <p:txBody>
          <a:bodyPr>
            <a:normAutofit fontScale="62500" lnSpcReduction="20000"/>
          </a:bodyPr>
          <a:lstStyle/>
          <a:p>
            <a:r>
              <a:rPr kumimoji="1" lang="ja-JP" altLang="en-US" sz="2900" b="1" dirty="0" smtClean="0"/>
              <a:t>限られた能力を克服し、</a:t>
            </a:r>
            <a:r>
              <a:rPr lang="ja-JP" altLang="en-US" sz="2900" b="1" dirty="0" smtClean="0"/>
              <a:t>膨大</a:t>
            </a:r>
            <a:r>
              <a:rPr lang="ja-JP" altLang="en-US" sz="2900" b="1" dirty="0"/>
              <a:t>な数の</a:t>
            </a:r>
            <a:r>
              <a:rPr lang="ja-JP" altLang="en-US" sz="2900" b="1" dirty="0" smtClean="0"/>
              <a:t>情報を効率的に処理</a:t>
            </a:r>
            <a:r>
              <a:rPr kumimoji="1" lang="ja-JP" altLang="en-US" sz="2900" b="1" dirty="0" smtClean="0"/>
              <a:t>する３つの方法</a:t>
            </a:r>
            <a:endParaRPr kumimoji="1" lang="en-US" altLang="ja-JP" sz="2900" b="1" dirty="0" smtClean="0"/>
          </a:p>
          <a:p>
            <a:pPr marL="109728" indent="0">
              <a:buNone/>
            </a:pPr>
            <a:endParaRPr kumimoji="1" lang="en-US" altLang="ja-JP" dirty="0" smtClean="0"/>
          </a:p>
          <a:p>
            <a:pPr marL="109728" indent="0">
              <a:buNone/>
            </a:pPr>
            <a:r>
              <a:rPr lang="ja-JP" altLang="en-US" sz="2900" dirty="0" smtClean="0"/>
              <a:t>（１）チャンキング（</a:t>
            </a:r>
            <a:r>
              <a:rPr lang="en-US" altLang="ja-JP" sz="2900" dirty="0" smtClean="0"/>
              <a:t>chunking</a:t>
            </a:r>
            <a:r>
              <a:rPr lang="ja-JP" altLang="en-US" sz="2900" dirty="0" smtClean="0"/>
              <a:t>）</a:t>
            </a:r>
            <a:endParaRPr lang="en-US" altLang="ja-JP" sz="2900" dirty="0" smtClean="0"/>
          </a:p>
          <a:p>
            <a:pPr marL="109728" indent="0">
              <a:buNone/>
            </a:pPr>
            <a:r>
              <a:rPr lang="ja-JP" altLang="en-US" sz="2900" dirty="0" smtClean="0"/>
              <a:t>　→　意味のある情報のかたまりとして柔軟に情報を操作し、利用しようとする工夫</a:t>
            </a:r>
            <a:endParaRPr lang="en-US" altLang="ja-JP" sz="2900" dirty="0" smtClean="0"/>
          </a:p>
          <a:p>
            <a:pPr marL="109728" indent="0">
              <a:buNone/>
            </a:pPr>
            <a:r>
              <a:rPr lang="ja-JP" altLang="en-US" sz="2900" dirty="0" smtClean="0"/>
              <a:t>　→　「マジカルナンバー７</a:t>
            </a:r>
            <a:r>
              <a:rPr lang="en-US" altLang="ja-JP" sz="2900" dirty="0" smtClean="0"/>
              <a:t>±</a:t>
            </a:r>
            <a:r>
              <a:rPr lang="ja-JP" altLang="en-US" sz="2900" dirty="0"/>
              <a:t>２</a:t>
            </a:r>
            <a:r>
              <a:rPr lang="ja-JP" altLang="en-US" sz="2900" dirty="0" smtClean="0"/>
              <a:t>」</a:t>
            </a:r>
            <a:endParaRPr lang="en-US" altLang="ja-JP" sz="2900" dirty="0" smtClean="0"/>
          </a:p>
          <a:p>
            <a:pPr marL="109728" indent="0">
              <a:buNone/>
            </a:pPr>
            <a:r>
              <a:rPr lang="ja-JP" altLang="en-US" sz="2900" dirty="0" smtClean="0"/>
              <a:t>　→　外部情報の作業記憶への符号化＋長期記憶からの検索による精緻化</a:t>
            </a:r>
            <a:endParaRPr lang="en-US" altLang="ja-JP" sz="2900" dirty="0" smtClean="0"/>
          </a:p>
          <a:p>
            <a:pPr marL="109728" indent="0">
              <a:buNone/>
            </a:pPr>
            <a:endParaRPr lang="en-US" altLang="ja-JP" sz="2900" dirty="0" smtClean="0"/>
          </a:p>
          <a:p>
            <a:pPr marL="109728" indent="0">
              <a:buNone/>
            </a:pPr>
            <a:r>
              <a:rPr lang="ja-JP" altLang="en-US" sz="2900" dirty="0" smtClean="0"/>
              <a:t>（２）ヒューリスティクス（</a:t>
            </a:r>
            <a:r>
              <a:rPr lang="en-US" altLang="ja-JP" sz="2900" dirty="0" smtClean="0"/>
              <a:t>heuristics</a:t>
            </a:r>
            <a:r>
              <a:rPr lang="ja-JP" altLang="en-US" sz="2900" dirty="0" smtClean="0"/>
              <a:t>）</a:t>
            </a:r>
            <a:endParaRPr lang="en-US" altLang="ja-JP" sz="2900" dirty="0" smtClean="0"/>
          </a:p>
          <a:p>
            <a:pPr marL="109728" indent="0">
              <a:buNone/>
            </a:pPr>
            <a:r>
              <a:rPr lang="ja-JP" altLang="en-US" sz="2900" dirty="0" smtClean="0"/>
              <a:t>　→　簡便な選択・評価方法</a:t>
            </a:r>
            <a:endParaRPr lang="en-US" altLang="ja-JP" sz="2900" dirty="0" smtClean="0"/>
          </a:p>
          <a:p>
            <a:pPr marL="109728" indent="0">
              <a:buNone/>
            </a:pPr>
            <a:r>
              <a:rPr lang="ja-JP" altLang="en-US" sz="2900" dirty="0" smtClean="0"/>
              <a:t>　→　これまでの経験を踏まえて瞬時に満足可能な範囲にある選択肢を選ぶ</a:t>
            </a:r>
            <a:endParaRPr lang="en-US" altLang="ja-JP" sz="2900" dirty="0" smtClean="0"/>
          </a:p>
          <a:p>
            <a:pPr marL="109728" indent="0">
              <a:buNone/>
            </a:pPr>
            <a:r>
              <a:rPr lang="en-US" altLang="ja-JP" sz="2900" dirty="0" smtClean="0"/>
              <a:t>	</a:t>
            </a:r>
            <a:r>
              <a:rPr lang="ja-JP" altLang="en-US" sz="2900" dirty="0" smtClean="0"/>
              <a:t>（スーパーでの買い物や、関与の低い製品カテゴリーの購買など）</a:t>
            </a:r>
            <a:endParaRPr lang="en-US" altLang="ja-JP" sz="2900" dirty="0"/>
          </a:p>
          <a:p>
            <a:pPr marL="109728" indent="0">
              <a:buNone/>
            </a:pPr>
            <a:r>
              <a:rPr lang="ja-JP" altLang="en-US" sz="2900" dirty="0" smtClean="0"/>
              <a:t>　→　様々なヒューリスティクスを持っており、購買機会に応じて使い分けしている</a:t>
            </a:r>
            <a:endParaRPr lang="en-US" altLang="ja-JP" sz="2900" dirty="0" smtClean="0"/>
          </a:p>
          <a:p>
            <a:pPr marL="109728" indent="0">
              <a:buNone/>
            </a:pPr>
            <a:endParaRPr lang="en-US" altLang="ja-JP" sz="2900" dirty="0"/>
          </a:p>
          <a:p>
            <a:pPr marL="109728" indent="0">
              <a:buNone/>
            </a:pPr>
            <a:r>
              <a:rPr lang="ja-JP" altLang="en-US" sz="2900" dirty="0" smtClean="0"/>
              <a:t>（３）目標階層（</a:t>
            </a:r>
            <a:r>
              <a:rPr lang="en-US" altLang="ja-JP" sz="2900" dirty="0" smtClean="0"/>
              <a:t>goal hierarchy</a:t>
            </a:r>
            <a:r>
              <a:rPr lang="ja-JP" altLang="en-US" sz="2900" dirty="0" smtClean="0"/>
              <a:t>）</a:t>
            </a:r>
            <a:endParaRPr lang="en-US" altLang="ja-JP" sz="2900" dirty="0" smtClean="0"/>
          </a:p>
          <a:p>
            <a:pPr marL="109728" indent="0">
              <a:buNone/>
            </a:pPr>
            <a:r>
              <a:rPr lang="ja-JP" altLang="en-US" sz="2900" dirty="0" smtClean="0"/>
              <a:t>　→　</a:t>
            </a:r>
            <a:r>
              <a:rPr lang="ja-JP" altLang="en-US" sz="2900" dirty="0"/>
              <a:t>直面</a:t>
            </a:r>
            <a:r>
              <a:rPr lang="ja-JP" altLang="en-US" sz="2900" dirty="0" smtClean="0"/>
              <a:t>する同時並列的な複数の課題を</a:t>
            </a:r>
            <a:r>
              <a:rPr lang="ja-JP" altLang="en-US" sz="2900" dirty="0" err="1" smtClean="0"/>
              <a:t>に</a:t>
            </a:r>
            <a:r>
              <a:rPr lang="ja-JP" altLang="en-US" sz="2900" dirty="0" smtClean="0"/>
              <a:t>対し、課題の優先順位を設定して、</a:t>
            </a:r>
            <a:endParaRPr lang="en-US" altLang="ja-JP" sz="2900" dirty="0" smtClean="0"/>
          </a:p>
          <a:p>
            <a:pPr marL="109728" indent="0">
              <a:buNone/>
            </a:pPr>
            <a:r>
              <a:rPr lang="en-US" altLang="ja-JP" sz="2900" dirty="0" smtClean="0"/>
              <a:t>	</a:t>
            </a:r>
            <a:r>
              <a:rPr lang="ja-JP" altLang="en-US" sz="2900" dirty="0" smtClean="0"/>
              <a:t>限られた能力と資源の効率的な配分を行っている</a:t>
            </a:r>
            <a:endParaRPr lang="en-US" altLang="ja-JP" sz="2900" dirty="0" smtClean="0"/>
          </a:p>
          <a:p>
            <a:pPr marL="109728" indent="0">
              <a:buNone/>
            </a:pPr>
            <a:r>
              <a:rPr lang="ja-JP" altLang="en-US" sz="2900" dirty="0" smtClean="0"/>
              <a:t>　→　こうした情報処理プロセスの全体をコントロールする司令塔として「目標階層」が機能</a:t>
            </a:r>
            <a:endParaRPr lang="en-US" altLang="ja-JP" sz="2900" dirty="0" smtClean="0"/>
          </a:p>
          <a:p>
            <a:pPr marL="109728" indent="0">
              <a:buNone/>
            </a:pPr>
            <a:r>
              <a:rPr lang="ja-JP" altLang="en-US" sz="2900" dirty="0" smtClean="0"/>
              <a:t>　→　目標－手段＝下位目標－下位目標の手段＝次の下位目標－次の下位目標の手段</a:t>
            </a:r>
            <a:endParaRPr lang="en-US" altLang="ja-JP" sz="2900" dirty="0" smtClean="0"/>
          </a:p>
          <a:p>
            <a:pPr marL="109728" indent="0">
              <a:buNone/>
            </a:pPr>
            <a:r>
              <a:rPr lang="ja-JP" altLang="en-US" sz="2900" dirty="0" smtClean="0"/>
              <a:t>　→　目標間の相対的重要性と目標階層内の水準によって、処理能力と処理資源を配分</a:t>
            </a:r>
            <a:endParaRPr lang="en-US" altLang="ja-JP" sz="2900" dirty="0" smtClean="0"/>
          </a:p>
          <a:p>
            <a:pPr marL="109728" indent="0">
              <a:buNone/>
            </a:pPr>
            <a:endParaRPr lang="en-US" altLang="ja-JP" sz="2900" dirty="0"/>
          </a:p>
          <a:p>
            <a:pPr marL="109728" indent="0">
              <a:buNone/>
            </a:pPr>
            <a:endParaRPr lang="en-US" altLang="ja-JP" sz="2900" dirty="0" smtClean="0"/>
          </a:p>
          <a:p>
            <a:pPr marL="109728" indent="0">
              <a:buNone/>
            </a:pPr>
            <a:endParaRPr lang="en-US" altLang="ja-JP" sz="2900" dirty="0" smtClean="0"/>
          </a:p>
          <a:p>
            <a:pPr marL="109728" indent="0">
              <a:buNone/>
            </a:pPr>
            <a:endParaRPr lang="en-US" altLang="ja-JP" dirty="0" smtClean="0"/>
          </a:p>
          <a:p>
            <a:pPr marL="109728" indent="0">
              <a:buNone/>
            </a:pPr>
            <a:endParaRPr lang="en-US" altLang="ja-JP" dirty="0"/>
          </a:p>
          <a:p>
            <a:pPr marL="109728" indent="0">
              <a:buNone/>
            </a:pPr>
            <a:endParaRPr lang="en-US" altLang="ja-JP" dirty="0" smtClean="0">
              <a:solidFill>
                <a:srgbClr val="FF0000"/>
              </a:solidFill>
            </a:endParaRPr>
          </a:p>
          <a:p>
            <a:pPr marL="109728" indent="0">
              <a:buNone/>
            </a:pPr>
            <a:endParaRPr kumimoji="1" lang="en-US" altLang="ja-JP" dirty="0">
              <a:solidFill>
                <a:srgbClr val="FF0000"/>
              </a:solidFill>
            </a:endParaRPr>
          </a:p>
          <a:p>
            <a:pPr marL="109728"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DFBB1A20-799E-4FB2-B7C5-C014E91C0628}" type="slidenum">
              <a:rPr kumimoji="1" lang="ja-JP" altLang="en-US" smtClean="0"/>
              <a:t>6</a:t>
            </a:fld>
            <a:endParaRPr kumimoji="1" lang="ja-JP" altLang="en-US"/>
          </a:p>
        </p:txBody>
      </p:sp>
      <p:sp>
        <p:nvSpPr>
          <p:cNvPr id="3" name="タイトル 2"/>
          <p:cNvSpPr>
            <a:spLocks noGrp="1"/>
          </p:cNvSpPr>
          <p:nvPr>
            <p:ph type="title"/>
          </p:nvPr>
        </p:nvSpPr>
        <p:spPr>
          <a:xfrm>
            <a:off x="192510" y="-99392"/>
            <a:ext cx="8964488" cy="1143000"/>
          </a:xfrm>
        </p:spPr>
        <p:txBody>
          <a:bodyPr>
            <a:normAutofit fontScale="90000"/>
          </a:bodyPr>
          <a:lstStyle/>
          <a:p>
            <a:r>
              <a:rPr kumimoji="1" lang="ja-JP" altLang="en-US" sz="4000" dirty="0" smtClean="0"/>
              <a:t>２．処理能力と処理</a:t>
            </a:r>
            <a:r>
              <a:rPr lang="ja-JP" altLang="en-US" sz="4000" dirty="0"/>
              <a:t>資源</a:t>
            </a:r>
            <a:r>
              <a:rPr kumimoji="1" lang="ja-JP" altLang="en-US" sz="4000" dirty="0" smtClean="0"/>
              <a:t>の限界とその克服</a:t>
            </a:r>
            <a:endParaRPr kumimoji="1" lang="ja-JP" altLang="en-US" sz="4000" dirty="0"/>
          </a:p>
        </p:txBody>
      </p:sp>
    </p:spTree>
    <p:extLst>
      <p:ext uri="{BB962C8B-B14F-4D97-AF65-F5344CB8AC3E}">
        <p14:creationId xmlns:p14="http://schemas.microsoft.com/office/powerpoint/2010/main" val="2922036104"/>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1000"/>
                                        <p:tgtEl>
                                          <p:spTgt spid="2">
                                            <p:txEl>
                                              <p:pRg st="2" end="2"/>
                                            </p:txEl>
                                          </p:spTgt>
                                        </p:tgtEl>
                                      </p:cBhvr>
                                    </p:animEffect>
                                    <p:anim calcmode="lin" valueType="num">
                                      <p:cBhvr>
                                        <p:cTn id="8"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xEl>
                                              <p:pRg st="3" end="3"/>
                                            </p:txEl>
                                          </p:spTgt>
                                        </p:tgtEl>
                                        <p:attrNameLst>
                                          <p:attrName>style.visibility</p:attrName>
                                        </p:attrNameLst>
                                      </p:cBhvr>
                                      <p:to>
                                        <p:strVal val="visible"/>
                                      </p:to>
                                    </p:set>
                                    <p:animEffect transition="in" filter="fade">
                                      <p:cBhvr>
                                        <p:cTn id="14" dur="1000"/>
                                        <p:tgtEl>
                                          <p:spTgt spid="2">
                                            <p:txEl>
                                              <p:pRg st="3" end="3"/>
                                            </p:txEl>
                                          </p:spTgt>
                                        </p:tgtEl>
                                      </p:cBhvr>
                                    </p:animEffect>
                                    <p:anim calcmode="lin" valueType="num">
                                      <p:cBhvr>
                                        <p:cTn id="15"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Effect transition="in" filter="fade">
                                      <p:cBhvr>
                                        <p:cTn id="21" dur="1000"/>
                                        <p:tgtEl>
                                          <p:spTgt spid="2">
                                            <p:txEl>
                                              <p:pRg st="4" end="4"/>
                                            </p:txEl>
                                          </p:spTgt>
                                        </p:tgtEl>
                                      </p:cBhvr>
                                    </p:animEffect>
                                    <p:anim calcmode="lin" valueType="num">
                                      <p:cBhvr>
                                        <p:cTn id="22"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
                                            <p:txEl>
                                              <p:pRg st="5" end="5"/>
                                            </p:txEl>
                                          </p:spTgt>
                                        </p:tgtEl>
                                        <p:attrNameLst>
                                          <p:attrName>style.visibility</p:attrName>
                                        </p:attrNameLst>
                                      </p:cBhvr>
                                      <p:to>
                                        <p:strVal val="visible"/>
                                      </p:to>
                                    </p:set>
                                    <p:animEffect transition="in" filter="fade">
                                      <p:cBhvr>
                                        <p:cTn id="28" dur="1000"/>
                                        <p:tgtEl>
                                          <p:spTgt spid="2">
                                            <p:txEl>
                                              <p:pRg st="5" end="5"/>
                                            </p:txEl>
                                          </p:spTgt>
                                        </p:tgtEl>
                                      </p:cBhvr>
                                    </p:animEffect>
                                    <p:anim calcmode="lin" valueType="num">
                                      <p:cBhvr>
                                        <p:cTn id="29"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animEffect transition="in" filter="fade">
                                      <p:cBhvr>
                                        <p:cTn id="35" dur="1000"/>
                                        <p:tgtEl>
                                          <p:spTgt spid="2">
                                            <p:txEl>
                                              <p:pRg st="7" end="7"/>
                                            </p:txEl>
                                          </p:spTgt>
                                        </p:tgtEl>
                                      </p:cBhvr>
                                    </p:animEffect>
                                    <p:anim calcmode="lin" valueType="num">
                                      <p:cBhvr>
                                        <p:cTn id="36" dur="1000" fill="hold"/>
                                        <p:tgtEl>
                                          <p:spTgt spid="2">
                                            <p:txEl>
                                              <p:pRg st="7" end="7"/>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2">
                                            <p:txEl>
                                              <p:pRg st="8" end="8"/>
                                            </p:txEl>
                                          </p:spTgt>
                                        </p:tgtEl>
                                        <p:attrNameLst>
                                          <p:attrName>style.visibility</p:attrName>
                                        </p:attrNameLst>
                                      </p:cBhvr>
                                      <p:to>
                                        <p:strVal val="visible"/>
                                      </p:to>
                                    </p:set>
                                    <p:animEffect transition="in" filter="fade">
                                      <p:cBhvr>
                                        <p:cTn id="42" dur="1000"/>
                                        <p:tgtEl>
                                          <p:spTgt spid="2">
                                            <p:txEl>
                                              <p:pRg st="8" end="8"/>
                                            </p:txEl>
                                          </p:spTgt>
                                        </p:tgtEl>
                                      </p:cBhvr>
                                    </p:animEffect>
                                    <p:anim calcmode="lin" valueType="num">
                                      <p:cBhvr>
                                        <p:cTn id="43" dur="1000" fill="hold"/>
                                        <p:tgtEl>
                                          <p:spTgt spid="2">
                                            <p:txEl>
                                              <p:pRg st="8" end="8"/>
                                            </p:txEl>
                                          </p:spTgt>
                                        </p:tgtEl>
                                        <p:attrNameLst>
                                          <p:attrName>ppt_x</p:attrName>
                                        </p:attrNameLst>
                                      </p:cBhvr>
                                      <p:tavLst>
                                        <p:tav tm="0">
                                          <p:val>
                                            <p:strVal val="#ppt_x"/>
                                          </p:val>
                                        </p:tav>
                                        <p:tav tm="100000">
                                          <p:val>
                                            <p:strVal val="#ppt_x"/>
                                          </p:val>
                                        </p:tav>
                                      </p:tavLst>
                                    </p:anim>
                                    <p:anim calcmode="lin" valueType="num">
                                      <p:cBhvr>
                                        <p:cTn id="44" dur="1000" fill="hold"/>
                                        <p:tgtEl>
                                          <p:spTgt spid="2">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2">
                                            <p:txEl>
                                              <p:pRg st="9" end="9"/>
                                            </p:txEl>
                                          </p:spTgt>
                                        </p:tgtEl>
                                        <p:attrNameLst>
                                          <p:attrName>style.visibility</p:attrName>
                                        </p:attrNameLst>
                                      </p:cBhvr>
                                      <p:to>
                                        <p:strVal val="visible"/>
                                      </p:to>
                                    </p:set>
                                    <p:animEffect transition="in" filter="fade">
                                      <p:cBhvr>
                                        <p:cTn id="49" dur="1000"/>
                                        <p:tgtEl>
                                          <p:spTgt spid="2">
                                            <p:txEl>
                                              <p:pRg st="9" end="9"/>
                                            </p:txEl>
                                          </p:spTgt>
                                        </p:tgtEl>
                                      </p:cBhvr>
                                    </p:animEffect>
                                    <p:anim calcmode="lin" valueType="num">
                                      <p:cBhvr>
                                        <p:cTn id="50" dur="1000" fill="hold"/>
                                        <p:tgtEl>
                                          <p:spTgt spid="2">
                                            <p:txEl>
                                              <p:pRg st="9" end="9"/>
                                            </p:txEl>
                                          </p:spTgt>
                                        </p:tgtEl>
                                        <p:attrNameLst>
                                          <p:attrName>ppt_x</p:attrName>
                                        </p:attrNameLst>
                                      </p:cBhvr>
                                      <p:tavLst>
                                        <p:tav tm="0">
                                          <p:val>
                                            <p:strVal val="#ppt_x"/>
                                          </p:val>
                                        </p:tav>
                                        <p:tav tm="100000">
                                          <p:val>
                                            <p:strVal val="#ppt_x"/>
                                          </p:val>
                                        </p:tav>
                                      </p:tavLst>
                                    </p:anim>
                                    <p:anim calcmode="lin" valueType="num">
                                      <p:cBhvr>
                                        <p:cTn id="51" dur="1000" fill="hold"/>
                                        <p:tgtEl>
                                          <p:spTgt spid="2">
                                            <p:txEl>
                                              <p:pRg st="9" end="9"/>
                                            </p:txEl>
                                          </p:spTgt>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2">
                                            <p:txEl>
                                              <p:pRg st="10" end="10"/>
                                            </p:txEl>
                                          </p:spTgt>
                                        </p:tgtEl>
                                        <p:attrNameLst>
                                          <p:attrName>style.visibility</p:attrName>
                                        </p:attrNameLst>
                                      </p:cBhvr>
                                      <p:to>
                                        <p:strVal val="visible"/>
                                      </p:to>
                                    </p:set>
                                    <p:animEffect transition="in" filter="fade">
                                      <p:cBhvr>
                                        <p:cTn id="54" dur="1000"/>
                                        <p:tgtEl>
                                          <p:spTgt spid="2">
                                            <p:txEl>
                                              <p:pRg st="10" end="10"/>
                                            </p:txEl>
                                          </p:spTgt>
                                        </p:tgtEl>
                                      </p:cBhvr>
                                    </p:animEffect>
                                    <p:anim calcmode="lin" valueType="num">
                                      <p:cBhvr>
                                        <p:cTn id="55" dur="1000" fill="hold"/>
                                        <p:tgtEl>
                                          <p:spTgt spid="2">
                                            <p:txEl>
                                              <p:pRg st="10" end="10"/>
                                            </p:txEl>
                                          </p:spTgt>
                                        </p:tgtEl>
                                        <p:attrNameLst>
                                          <p:attrName>ppt_x</p:attrName>
                                        </p:attrNameLst>
                                      </p:cBhvr>
                                      <p:tavLst>
                                        <p:tav tm="0">
                                          <p:val>
                                            <p:strVal val="#ppt_x"/>
                                          </p:val>
                                        </p:tav>
                                        <p:tav tm="100000">
                                          <p:val>
                                            <p:strVal val="#ppt_x"/>
                                          </p:val>
                                        </p:tav>
                                      </p:tavLst>
                                    </p:anim>
                                    <p:anim calcmode="lin" valueType="num">
                                      <p:cBhvr>
                                        <p:cTn id="56" dur="1000" fill="hold"/>
                                        <p:tgtEl>
                                          <p:spTgt spid="2">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nodeType="clickEffect">
                                  <p:stCondLst>
                                    <p:cond delay="0"/>
                                  </p:stCondLst>
                                  <p:childTnLst>
                                    <p:set>
                                      <p:cBhvr>
                                        <p:cTn id="60" dur="1" fill="hold">
                                          <p:stCondLst>
                                            <p:cond delay="0"/>
                                          </p:stCondLst>
                                        </p:cTn>
                                        <p:tgtEl>
                                          <p:spTgt spid="2">
                                            <p:txEl>
                                              <p:pRg st="11" end="11"/>
                                            </p:txEl>
                                          </p:spTgt>
                                        </p:tgtEl>
                                        <p:attrNameLst>
                                          <p:attrName>style.visibility</p:attrName>
                                        </p:attrNameLst>
                                      </p:cBhvr>
                                      <p:to>
                                        <p:strVal val="visible"/>
                                      </p:to>
                                    </p:set>
                                    <p:animEffect transition="in" filter="fade">
                                      <p:cBhvr>
                                        <p:cTn id="61" dur="1000"/>
                                        <p:tgtEl>
                                          <p:spTgt spid="2">
                                            <p:txEl>
                                              <p:pRg st="11" end="11"/>
                                            </p:txEl>
                                          </p:spTgt>
                                        </p:tgtEl>
                                      </p:cBhvr>
                                    </p:animEffect>
                                    <p:anim calcmode="lin" valueType="num">
                                      <p:cBhvr>
                                        <p:cTn id="62" dur="1000" fill="hold"/>
                                        <p:tgtEl>
                                          <p:spTgt spid="2">
                                            <p:txEl>
                                              <p:pRg st="11" end="11"/>
                                            </p:txEl>
                                          </p:spTgt>
                                        </p:tgtEl>
                                        <p:attrNameLst>
                                          <p:attrName>ppt_x</p:attrName>
                                        </p:attrNameLst>
                                      </p:cBhvr>
                                      <p:tavLst>
                                        <p:tav tm="0">
                                          <p:val>
                                            <p:strVal val="#ppt_x"/>
                                          </p:val>
                                        </p:tav>
                                        <p:tav tm="100000">
                                          <p:val>
                                            <p:strVal val="#ppt_x"/>
                                          </p:val>
                                        </p:tav>
                                      </p:tavLst>
                                    </p:anim>
                                    <p:anim calcmode="lin" valueType="num">
                                      <p:cBhvr>
                                        <p:cTn id="63" dur="1000" fill="hold"/>
                                        <p:tgtEl>
                                          <p:spTgt spid="2">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42" presetClass="entr" presetSubtype="0" fill="hold" nodeType="clickEffect">
                                  <p:stCondLst>
                                    <p:cond delay="0"/>
                                  </p:stCondLst>
                                  <p:childTnLst>
                                    <p:set>
                                      <p:cBhvr>
                                        <p:cTn id="67" dur="1" fill="hold">
                                          <p:stCondLst>
                                            <p:cond delay="0"/>
                                          </p:stCondLst>
                                        </p:cTn>
                                        <p:tgtEl>
                                          <p:spTgt spid="2">
                                            <p:txEl>
                                              <p:pRg st="13" end="13"/>
                                            </p:txEl>
                                          </p:spTgt>
                                        </p:tgtEl>
                                        <p:attrNameLst>
                                          <p:attrName>style.visibility</p:attrName>
                                        </p:attrNameLst>
                                      </p:cBhvr>
                                      <p:to>
                                        <p:strVal val="visible"/>
                                      </p:to>
                                    </p:set>
                                    <p:animEffect transition="in" filter="fade">
                                      <p:cBhvr>
                                        <p:cTn id="68" dur="1000"/>
                                        <p:tgtEl>
                                          <p:spTgt spid="2">
                                            <p:txEl>
                                              <p:pRg st="13" end="13"/>
                                            </p:txEl>
                                          </p:spTgt>
                                        </p:tgtEl>
                                      </p:cBhvr>
                                    </p:animEffect>
                                    <p:anim calcmode="lin" valueType="num">
                                      <p:cBhvr>
                                        <p:cTn id="69" dur="1000" fill="hold"/>
                                        <p:tgtEl>
                                          <p:spTgt spid="2">
                                            <p:txEl>
                                              <p:pRg st="13" end="13"/>
                                            </p:txEl>
                                          </p:spTgt>
                                        </p:tgtEl>
                                        <p:attrNameLst>
                                          <p:attrName>ppt_x</p:attrName>
                                        </p:attrNameLst>
                                      </p:cBhvr>
                                      <p:tavLst>
                                        <p:tav tm="0">
                                          <p:val>
                                            <p:strVal val="#ppt_x"/>
                                          </p:val>
                                        </p:tav>
                                        <p:tav tm="100000">
                                          <p:val>
                                            <p:strVal val="#ppt_x"/>
                                          </p:val>
                                        </p:tav>
                                      </p:tavLst>
                                    </p:anim>
                                    <p:anim calcmode="lin" valueType="num">
                                      <p:cBhvr>
                                        <p:cTn id="70" dur="1000" fill="hold"/>
                                        <p:tgtEl>
                                          <p:spTgt spid="2">
                                            <p:txEl>
                                              <p:pRg st="13" end="13"/>
                                            </p:txEl>
                                          </p:spTgt>
                                        </p:tgtEl>
                                        <p:attrNameLst>
                                          <p:attrName>ppt_y</p:attrName>
                                        </p:attrNameLst>
                                      </p:cBhvr>
                                      <p:tavLst>
                                        <p:tav tm="0">
                                          <p:val>
                                            <p:strVal val="#ppt_y+.1"/>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42" presetClass="entr" presetSubtype="0" fill="hold" nodeType="clickEffect">
                                  <p:stCondLst>
                                    <p:cond delay="0"/>
                                  </p:stCondLst>
                                  <p:childTnLst>
                                    <p:set>
                                      <p:cBhvr>
                                        <p:cTn id="74" dur="1" fill="hold">
                                          <p:stCondLst>
                                            <p:cond delay="0"/>
                                          </p:stCondLst>
                                        </p:cTn>
                                        <p:tgtEl>
                                          <p:spTgt spid="2">
                                            <p:txEl>
                                              <p:pRg st="14" end="14"/>
                                            </p:txEl>
                                          </p:spTgt>
                                        </p:tgtEl>
                                        <p:attrNameLst>
                                          <p:attrName>style.visibility</p:attrName>
                                        </p:attrNameLst>
                                      </p:cBhvr>
                                      <p:to>
                                        <p:strVal val="visible"/>
                                      </p:to>
                                    </p:set>
                                    <p:animEffect transition="in" filter="fade">
                                      <p:cBhvr>
                                        <p:cTn id="75" dur="1000"/>
                                        <p:tgtEl>
                                          <p:spTgt spid="2">
                                            <p:txEl>
                                              <p:pRg st="14" end="14"/>
                                            </p:txEl>
                                          </p:spTgt>
                                        </p:tgtEl>
                                      </p:cBhvr>
                                    </p:animEffect>
                                    <p:anim calcmode="lin" valueType="num">
                                      <p:cBhvr>
                                        <p:cTn id="76" dur="1000" fill="hold"/>
                                        <p:tgtEl>
                                          <p:spTgt spid="2">
                                            <p:txEl>
                                              <p:pRg st="14" end="14"/>
                                            </p:txEl>
                                          </p:spTgt>
                                        </p:tgtEl>
                                        <p:attrNameLst>
                                          <p:attrName>ppt_x</p:attrName>
                                        </p:attrNameLst>
                                      </p:cBhvr>
                                      <p:tavLst>
                                        <p:tav tm="0">
                                          <p:val>
                                            <p:strVal val="#ppt_x"/>
                                          </p:val>
                                        </p:tav>
                                        <p:tav tm="100000">
                                          <p:val>
                                            <p:strVal val="#ppt_x"/>
                                          </p:val>
                                        </p:tav>
                                      </p:tavLst>
                                    </p:anim>
                                    <p:anim calcmode="lin" valueType="num">
                                      <p:cBhvr>
                                        <p:cTn id="77" dur="1000" fill="hold"/>
                                        <p:tgtEl>
                                          <p:spTgt spid="2">
                                            <p:txEl>
                                              <p:pRg st="14" end="14"/>
                                            </p:txEl>
                                          </p:spTgt>
                                        </p:tgtEl>
                                        <p:attrNameLst>
                                          <p:attrName>ppt_y</p:attrName>
                                        </p:attrNameLst>
                                      </p:cBhvr>
                                      <p:tavLst>
                                        <p:tav tm="0">
                                          <p:val>
                                            <p:strVal val="#ppt_y+.1"/>
                                          </p:val>
                                        </p:tav>
                                        <p:tav tm="100000">
                                          <p:val>
                                            <p:strVal val="#ppt_y"/>
                                          </p:val>
                                        </p:tav>
                                      </p:tavLst>
                                    </p:anim>
                                  </p:childTnLst>
                                </p:cTn>
                              </p:par>
                              <p:par>
                                <p:cTn id="78" presetID="42" presetClass="entr" presetSubtype="0" fill="hold" nodeType="withEffect">
                                  <p:stCondLst>
                                    <p:cond delay="0"/>
                                  </p:stCondLst>
                                  <p:childTnLst>
                                    <p:set>
                                      <p:cBhvr>
                                        <p:cTn id="79" dur="1" fill="hold">
                                          <p:stCondLst>
                                            <p:cond delay="0"/>
                                          </p:stCondLst>
                                        </p:cTn>
                                        <p:tgtEl>
                                          <p:spTgt spid="2">
                                            <p:txEl>
                                              <p:pRg st="15" end="15"/>
                                            </p:txEl>
                                          </p:spTgt>
                                        </p:tgtEl>
                                        <p:attrNameLst>
                                          <p:attrName>style.visibility</p:attrName>
                                        </p:attrNameLst>
                                      </p:cBhvr>
                                      <p:to>
                                        <p:strVal val="visible"/>
                                      </p:to>
                                    </p:set>
                                    <p:animEffect transition="in" filter="fade">
                                      <p:cBhvr>
                                        <p:cTn id="80" dur="1000"/>
                                        <p:tgtEl>
                                          <p:spTgt spid="2">
                                            <p:txEl>
                                              <p:pRg st="15" end="15"/>
                                            </p:txEl>
                                          </p:spTgt>
                                        </p:tgtEl>
                                      </p:cBhvr>
                                    </p:animEffect>
                                    <p:anim calcmode="lin" valueType="num">
                                      <p:cBhvr>
                                        <p:cTn id="81" dur="1000" fill="hold"/>
                                        <p:tgtEl>
                                          <p:spTgt spid="2">
                                            <p:txEl>
                                              <p:pRg st="15" end="15"/>
                                            </p:txEl>
                                          </p:spTgt>
                                        </p:tgtEl>
                                        <p:attrNameLst>
                                          <p:attrName>ppt_x</p:attrName>
                                        </p:attrNameLst>
                                      </p:cBhvr>
                                      <p:tavLst>
                                        <p:tav tm="0">
                                          <p:val>
                                            <p:strVal val="#ppt_x"/>
                                          </p:val>
                                        </p:tav>
                                        <p:tav tm="100000">
                                          <p:val>
                                            <p:strVal val="#ppt_x"/>
                                          </p:val>
                                        </p:tav>
                                      </p:tavLst>
                                    </p:anim>
                                    <p:anim calcmode="lin" valueType="num">
                                      <p:cBhvr>
                                        <p:cTn id="82" dur="1000" fill="hold"/>
                                        <p:tgtEl>
                                          <p:spTgt spid="2">
                                            <p:txEl>
                                              <p:pRg st="15" end="15"/>
                                            </p:txEl>
                                          </p:spTgt>
                                        </p:tgtEl>
                                        <p:attrNameLst>
                                          <p:attrName>ppt_y</p:attrName>
                                        </p:attrNameLst>
                                      </p:cBhvr>
                                      <p:tavLst>
                                        <p:tav tm="0">
                                          <p:val>
                                            <p:strVal val="#ppt_y+.1"/>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42" presetClass="entr" presetSubtype="0" fill="hold" nodeType="clickEffect">
                                  <p:stCondLst>
                                    <p:cond delay="0"/>
                                  </p:stCondLst>
                                  <p:childTnLst>
                                    <p:set>
                                      <p:cBhvr>
                                        <p:cTn id="86" dur="1" fill="hold">
                                          <p:stCondLst>
                                            <p:cond delay="0"/>
                                          </p:stCondLst>
                                        </p:cTn>
                                        <p:tgtEl>
                                          <p:spTgt spid="2">
                                            <p:txEl>
                                              <p:pRg st="16" end="16"/>
                                            </p:txEl>
                                          </p:spTgt>
                                        </p:tgtEl>
                                        <p:attrNameLst>
                                          <p:attrName>style.visibility</p:attrName>
                                        </p:attrNameLst>
                                      </p:cBhvr>
                                      <p:to>
                                        <p:strVal val="visible"/>
                                      </p:to>
                                    </p:set>
                                    <p:animEffect transition="in" filter="fade">
                                      <p:cBhvr>
                                        <p:cTn id="87" dur="1000"/>
                                        <p:tgtEl>
                                          <p:spTgt spid="2">
                                            <p:txEl>
                                              <p:pRg st="16" end="16"/>
                                            </p:txEl>
                                          </p:spTgt>
                                        </p:tgtEl>
                                      </p:cBhvr>
                                    </p:animEffect>
                                    <p:anim calcmode="lin" valueType="num">
                                      <p:cBhvr>
                                        <p:cTn id="88" dur="1000" fill="hold"/>
                                        <p:tgtEl>
                                          <p:spTgt spid="2">
                                            <p:txEl>
                                              <p:pRg st="16" end="16"/>
                                            </p:txEl>
                                          </p:spTgt>
                                        </p:tgtEl>
                                        <p:attrNameLst>
                                          <p:attrName>ppt_x</p:attrName>
                                        </p:attrNameLst>
                                      </p:cBhvr>
                                      <p:tavLst>
                                        <p:tav tm="0">
                                          <p:val>
                                            <p:strVal val="#ppt_x"/>
                                          </p:val>
                                        </p:tav>
                                        <p:tav tm="100000">
                                          <p:val>
                                            <p:strVal val="#ppt_x"/>
                                          </p:val>
                                        </p:tav>
                                      </p:tavLst>
                                    </p:anim>
                                    <p:anim calcmode="lin" valueType="num">
                                      <p:cBhvr>
                                        <p:cTn id="89" dur="1000" fill="hold"/>
                                        <p:tgtEl>
                                          <p:spTgt spid="2">
                                            <p:txEl>
                                              <p:pRg st="16" end="16"/>
                                            </p:txEl>
                                          </p:spTgt>
                                        </p:tgtEl>
                                        <p:attrNameLst>
                                          <p:attrName>ppt_y</p:attrName>
                                        </p:attrNameLst>
                                      </p:cBhvr>
                                      <p:tavLst>
                                        <p:tav tm="0">
                                          <p:val>
                                            <p:strVal val="#ppt_y+.1"/>
                                          </p:val>
                                        </p:tav>
                                        <p:tav tm="100000">
                                          <p:val>
                                            <p:strVal val="#ppt_y"/>
                                          </p:val>
                                        </p:tav>
                                      </p:tavLst>
                                    </p:anim>
                                  </p:childTnLst>
                                </p:cTn>
                              </p:par>
                            </p:childTnLst>
                          </p:cTn>
                        </p:par>
                      </p:childTnLst>
                    </p:cTn>
                  </p:par>
                  <p:par>
                    <p:cTn id="90" fill="hold">
                      <p:stCondLst>
                        <p:cond delay="indefinite"/>
                      </p:stCondLst>
                      <p:childTnLst>
                        <p:par>
                          <p:cTn id="91" fill="hold">
                            <p:stCondLst>
                              <p:cond delay="0"/>
                            </p:stCondLst>
                            <p:childTnLst>
                              <p:par>
                                <p:cTn id="92" presetID="42" presetClass="entr" presetSubtype="0" fill="hold" nodeType="clickEffect">
                                  <p:stCondLst>
                                    <p:cond delay="0"/>
                                  </p:stCondLst>
                                  <p:childTnLst>
                                    <p:set>
                                      <p:cBhvr>
                                        <p:cTn id="93" dur="1" fill="hold">
                                          <p:stCondLst>
                                            <p:cond delay="0"/>
                                          </p:stCondLst>
                                        </p:cTn>
                                        <p:tgtEl>
                                          <p:spTgt spid="2">
                                            <p:txEl>
                                              <p:pRg st="17" end="17"/>
                                            </p:txEl>
                                          </p:spTgt>
                                        </p:tgtEl>
                                        <p:attrNameLst>
                                          <p:attrName>style.visibility</p:attrName>
                                        </p:attrNameLst>
                                      </p:cBhvr>
                                      <p:to>
                                        <p:strVal val="visible"/>
                                      </p:to>
                                    </p:set>
                                    <p:animEffect transition="in" filter="fade">
                                      <p:cBhvr>
                                        <p:cTn id="94" dur="1000"/>
                                        <p:tgtEl>
                                          <p:spTgt spid="2">
                                            <p:txEl>
                                              <p:pRg st="17" end="17"/>
                                            </p:txEl>
                                          </p:spTgt>
                                        </p:tgtEl>
                                      </p:cBhvr>
                                    </p:animEffect>
                                    <p:anim calcmode="lin" valueType="num">
                                      <p:cBhvr>
                                        <p:cTn id="95" dur="1000" fill="hold"/>
                                        <p:tgtEl>
                                          <p:spTgt spid="2">
                                            <p:txEl>
                                              <p:pRg st="17" end="17"/>
                                            </p:txEl>
                                          </p:spTgt>
                                        </p:tgtEl>
                                        <p:attrNameLst>
                                          <p:attrName>ppt_x</p:attrName>
                                        </p:attrNameLst>
                                      </p:cBhvr>
                                      <p:tavLst>
                                        <p:tav tm="0">
                                          <p:val>
                                            <p:strVal val="#ppt_x"/>
                                          </p:val>
                                        </p:tav>
                                        <p:tav tm="100000">
                                          <p:val>
                                            <p:strVal val="#ppt_x"/>
                                          </p:val>
                                        </p:tav>
                                      </p:tavLst>
                                    </p:anim>
                                    <p:anim calcmode="lin" valueType="num">
                                      <p:cBhvr>
                                        <p:cTn id="96" dur="1000" fill="hold"/>
                                        <p:tgtEl>
                                          <p:spTgt spid="2">
                                            <p:txEl>
                                              <p:pRg st="17" end="17"/>
                                            </p:txEl>
                                          </p:spTgt>
                                        </p:tgtEl>
                                        <p:attrNameLst>
                                          <p:attrName>ppt_y</p:attrName>
                                        </p:attrNameLst>
                                      </p:cBhvr>
                                      <p:tavLst>
                                        <p:tav tm="0">
                                          <p:val>
                                            <p:strVal val="#ppt_y+.1"/>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42" presetClass="entr" presetSubtype="0" fill="hold" nodeType="clickEffect">
                                  <p:stCondLst>
                                    <p:cond delay="0"/>
                                  </p:stCondLst>
                                  <p:childTnLst>
                                    <p:set>
                                      <p:cBhvr>
                                        <p:cTn id="100" dur="1" fill="hold">
                                          <p:stCondLst>
                                            <p:cond delay="0"/>
                                          </p:stCondLst>
                                        </p:cTn>
                                        <p:tgtEl>
                                          <p:spTgt spid="2">
                                            <p:txEl>
                                              <p:pRg st="18" end="18"/>
                                            </p:txEl>
                                          </p:spTgt>
                                        </p:tgtEl>
                                        <p:attrNameLst>
                                          <p:attrName>style.visibility</p:attrName>
                                        </p:attrNameLst>
                                      </p:cBhvr>
                                      <p:to>
                                        <p:strVal val="visible"/>
                                      </p:to>
                                    </p:set>
                                    <p:animEffect transition="in" filter="fade">
                                      <p:cBhvr>
                                        <p:cTn id="101" dur="1000"/>
                                        <p:tgtEl>
                                          <p:spTgt spid="2">
                                            <p:txEl>
                                              <p:pRg st="18" end="18"/>
                                            </p:txEl>
                                          </p:spTgt>
                                        </p:tgtEl>
                                      </p:cBhvr>
                                    </p:animEffect>
                                    <p:anim calcmode="lin" valueType="num">
                                      <p:cBhvr>
                                        <p:cTn id="102" dur="1000" fill="hold"/>
                                        <p:tgtEl>
                                          <p:spTgt spid="2">
                                            <p:txEl>
                                              <p:pRg st="18" end="18"/>
                                            </p:txEl>
                                          </p:spTgt>
                                        </p:tgtEl>
                                        <p:attrNameLst>
                                          <p:attrName>ppt_x</p:attrName>
                                        </p:attrNameLst>
                                      </p:cBhvr>
                                      <p:tavLst>
                                        <p:tav tm="0">
                                          <p:val>
                                            <p:strVal val="#ppt_x"/>
                                          </p:val>
                                        </p:tav>
                                        <p:tav tm="100000">
                                          <p:val>
                                            <p:strVal val="#ppt_x"/>
                                          </p:val>
                                        </p:tav>
                                      </p:tavLst>
                                    </p:anim>
                                    <p:anim calcmode="lin" valueType="num">
                                      <p:cBhvr>
                                        <p:cTn id="103" dur="1000" fill="hold"/>
                                        <p:tgtEl>
                                          <p:spTgt spid="2">
                                            <p:txEl>
                                              <p:pRg st="18" end="1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0" y="836712"/>
            <a:ext cx="9505056" cy="5184576"/>
          </a:xfrm>
        </p:spPr>
        <p:txBody>
          <a:bodyPr>
            <a:normAutofit fontScale="62500" lnSpcReduction="20000"/>
          </a:bodyPr>
          <a:lstStyle/>
          <a:p>
            <a:pPr marL="109728" indent="0">
              <a:buNone/>
            </a:pPr>
            <a:endParaRPr kumimoji="1" lang="en-US" altLang="ja-JP" sz="2900" b="1" dirty="0" smtClean="0"/>
          </a:p>
          <a:p>
            <a:pPr marL="109728" indent="0">
              <a:buNone/>
            </a:pPr>
            <a:endParaRPr kumimoji="1" lang="en-US" altLang="ja-JP" dirty="0" smtClean="0"/>
          </a:p>
          <a:p>
            <a:pPr marL="109728" indent="0">
              <a:buNone/>
            </a:pPr>
            <a:r>
              <a:rPr lang="ja-JP" altLang="en-US" sz="2900" dirty="0" smtClean="0"/>
              <a:t>（１）○○○○ング</a:t>
            </a:r>
            <a:endParaRPr lang="en-US" altLang="ja-JP" sz="2900" dirty="0" smtClean="0"/>
          </a:p>
          <a:p>
            <a:pPr marL="109728" indent="0">
              <a:buNone/>
            </a:pPr>
            <a:r>
              <a:rPr lang="ja-JP" altLang="en-US" sz="2900" dirty="0" smtClean="0"/>
              <a:t>　→　意味のある情報の○○○○として柔軟に情報を操作し、利用しようとする工夫</a:t>
            </a:r>
            <a:endParaRPr lang="en-US" altLang="ja-JP" sz="2900" dirty="0" smtClean="0"/>
          </a:p>
          <a:p>
            <a:pPr marL="109728" indent="0">
              <a:buNone/>
            </a:pPr>
            <a:r>
              <a:rPr lang="ja-JP" altLang="en-US" sz="2900" dirty="0" smtClean="0"/>
              <a:t>　→　「マジカルナンバー○</a:t>
            </a:r>
            <a:r>
              <a:rPr lang="en-US" altLang="ja-JP" sz="2900" dirty="0" smtClean="0"/>
              <a:t>±</a:t>
            </a:r>
            <a:r>
              <a:rPr lang="ja-JP" altLang="en-US" sz="2900" dirty="0" smtClean="0"/>
              <a:t>○」</a:t>
            </a:r>
            <a:endParaRPr lang="en-US" altLang="ja-JP" sz="2900" dirty="0" smtClean="0"/>
          </a:p>
          <a:p>
            <a:pPr marL="109728" indent="0">
              <a:buNone/>
            </a:pPr>
            <a:r>
              <a:rPr lang="ja-JP" altLang="en-US" sz="2900" dirty="0" smtClean="0"/>
              <a:t>　→　外部情報の作業記憶への符号化＋長期記憶からの検索による精緻化</a:t>
            </a:r>
            <a:endParaRPr lang="en-US" altLang="ja-JP" sz="2900" dirty="0" smtClean="0"/>
          </a:p>
          <a:p>
            <a:pPr marL="109728" indent="0">
              <a:buNone/>
            </a:pPr>
            <a:endParaRPr lang="en-US" altLang="ja-JP" sz="2900" dirty="0" smtClean="0"/>
          </a:p>
          <a:p>
            <a:pPr marL="109728" indent="0">
              <a:buNone/>
            </a:pPr>
            <a:r>
              <a:rPr lang="ja-JP" altLang="en-US" sz="2900" dirty="0" smtClean="0"/>
              <a:t>（２）○○○○○○</a:t>
            </a:r>
            <a:r>
              <a:rPr lang="ja-JP" altLang="en-US" sz="2900" dirty="0" err="1" smtClean="0"/>
              <a:t>ィ</a:t>
            </a:r>
            <a:r>
              <a:rPr lang="ja-JP" altLang="en-US" sz="2900" dirty="0" smtClean="0"/>
              <a:t>クス</a:t>
            </a:r>
            <a:endParaRPr lang="en-US" altLang="ja-JP" sz="2900" dirty="0" smtClean="0"/>
          </a:p>
          <a:p>
            <a:pPr marL="109728" indent="0">
              <a:buNone/>
            </a:pPr>
            <a:r>
              <a:rPr lang="ja-JP" altLang="en-US" sz="2900" dirty="0" smtClean="0"/>
              <a:t>　→　○○な選択・評価方法</a:t>
            </a:r>
            <a:endParaRPr lang="en-US" altLang="ja-JP" sz="2900" dirty="0" smtClean="0"/>
          </a:p>
          <a:p>
            <a:pPr marL="109728" indent="0">
              <a:buNone/>
            </a:pPr>
            <a:r>
              <a:rPr lang="ja-JP" altLang="en-US" sz="2900" dirty="0" smtClean="0"/>
              <a:t>　→　これまでの経験を踏まえて瞬時に満足可能な範囲にある選択肢を選ぶ</a:t>
            </a:r>
            <a:endParaRPr lang="en-US" altLang="ja-JP" sz="2900" dirty="0" smtClean="0"/>
          </a:p>
          <a:p>
            <a:pPr marL="109728" indent="0">
              <a:buNone/>
            </a:pPr>
            <a:r>
              <a:rPr lang="en-US" altLang="ja-JP" sz="2900" dirty="0" smtClean="0"/>
              <a:t>	</a:t>
            </a:r>
            <a:r>
              <a:rPr lang="ja-JP" altLang="en-US" sz="2900" dirty="0" smtClean="0"/>
              <a:t>（スーパーでの買い物や、関与の低い製品カテゴリーの購買など）</a:t>
            </a:r>
            <a:endParaRPr lang="en-US" altLang="ja-JP" sz="2900" dirty="0"/>
          </a:p>
          <a:p>
            <a:pPr marL="109728" indent="0">
              <a:buNone/>
            </a:pPr>
            <a:r>
              <a:rPr lang="ja-JP" altLang="en-US" sz="2900" dirty="0" smtClean="0"/>
              <a:t>　→　様々</a:t>
            </a:r>
            <a:r>
              <a:rPr lang="ja-JP" altLang="en-US" sz="2900" dirty="0"/>
              <a:t>な○○○○○○</a:t>
            </a:r>
            <a:r>
              <a:rPr lang="ja-JP" altLang="en-US" sz="2900" dirty="0" err="1"/>
              <a:t>ィ</a:t>
            </a:r>
            <a:r>
              <a:rPr lang="ja-JP" altLang="en-US" sz="2900" dirty="0"/>
              <a:t>クスを</a:t>
            </a:r>
            <a:r>
              <a:rPr lang="ja-JP" altLang="en-US" sz="2900" dirty="0" smtClean="0"/>
              <a:t>持っており、購買○○に応じて使い分けしている</a:t>
            </a:r>
            <a:endParaRPr lang="en-US" altLang="ja-JP" sz="2900" dirty="0" smtClean="0"/>
          </a:p>
          <a:p>
            <a:pPr marL="109728" indent="0">
              <a:buNone/>
            </a:pPr>
            <a:endParaRPr lang="en-US" altLang="ja-JP" sz="2900" dirty="0"/>
          </a:p>
          <a:p>
            <a:pPr marL="109728" indent="0">
              <a:buNone/>
            </a:pPr>
            <a:r>
              <a:rPr lang="ja-JP" altLang="en-US" sz="2900" dirty="0" smtClean="0"/>
              <a:t>（３）○○階層</a:t>
            </a:r>
            <a:endParaRPr lang="en-US" altLang="ja-JP" sz="2900" dirty="0" smtClean="0"/>
          </a:p>
          <a:p>
            <a:pPr marL="109728" indent="0">
              <a:buNone/>
            </a:pPr>
            <a:r>
              <a:rPr lang="ja-JP" altLang="en-US" sz="2900" dirty="0" smtClean="0"/>
              <a:t>　→　</a:t>
            </a:r>
            <a:r>
              <a:rPr lang="ja-JP" altLang="en-US" sz="2900" dirty="0"/>
              <a:t>直面</a:t>
            </a:r>
            <a:r>
              <a:rPr lang="ja-JP" altLang="en-US" sz="2900" dirty="0" smtClean="0"/>
              <a:t>する同時並列的な複数の課題を</a:t>
            </a:r>
            <a:r>
              <a:rPr lang="ja-JP" altLang="en-US" sz="2900" dirty="0" err="1" smtClean="0"/>
              <a:t>に</a:t>
            </a:r>
            <a:r>
              <a:rPr lang="ja-JP" altLang="en-US" sz="2900" dirty="0" smtClean="0"/>
              <a:t>対し、課題の○○順位を設定して、</a:t>
            </a:r>
            <a:endParaRPr lang="en-US" altLang="ja-JP" sz="2900" dirty="0" smtClean="0"/>
          </a:p>
          <a:p>
            <a:pPr marL="109728" indent="0">
              <a:buNone/>
            </a:pPr>
            <a:r>
              <a:rPr lang="en-US" altLang="ja-JP" sz="2900" dirty="0" smtClean="0"/>
              <a:t>	</a:t>
            </a:r>
            <a:r>
              <a:rPr lang="ja-JP" altLang="en-US" sz="2900" dirty="0" smtClean="0"/>
              <a:t>○○</a:t>
            </a:r>
            <a:r>
              <a:rPr lang="ja-JP" altLang="en-US" sz="2900" dirty="0" err="1" smtClean="0"/>
              <a:t>れた</a:t>
            </a:r>
            <a:r>
              <a:rPr lang="ja-JP" altLang="en-US" sz="2900" dirty="0" smtClean="0"/>
              <a:t>能力と資源の効率的な配分を行っている</a:t>
            </a:r>
            <a:endParaRPr lang="en-US" altLang="ja-JP" sz="2900" dirty="0" smtClean="0"/>
          </a:p>
          <a:p>
            <a:pPr marL="109728" indent="0">
              <a:buNone/>
            </a:pPr>
            <a:r>
              <a:rPr lang="ja-JP" altLang="en-US" sz="2900" dirty="0" smtClean="0"/>
              <a:t>　→　こうした情報処理プロセスの全体をコントロールする司令塔として「○○階層」が機能</a:t>
            </a:r>
            <a:endParaRPr lang="en-US" altLang="ja-JP" sz="2900" dirty="0" smtClean="0"/>
          </a:p>
          <a:p>
            <a:pPr marL="109728" indent="0">
              <a:buNone/>
            </a:pPr>
            <a:r>
              <a:rPr lang="ja-JP" altLang="en-US" sz="2900" dirty="0" smtClean="0"/>
              <a:t>　→　目標－○○＝下位目標－下位目標の手段＝次の下位目標－次の下位目標の手段</a:t>
            </a:r>
            <a:endParaRPr lang="en-US" altLang="ja-JP" sz="2900" dirty="0" smtClean="0"/>
          </a:p>
          <a:p>
            <a:pPr marL="109728" indent="0">
              <a:buNone/>
            </a:pPr>
            <a:r>
              <a:rPr lang="ja-JP" altLang="en-US" sz="2900" dirty="0" smtClean="0"/>
              <a:t>　→　目標間の相対的重要性と目標階層内の水準によって、処理○○と処理○○を配分</a:t>
            </a:r>
            <a:endParaRPr lang="en-US" altLang="ja-JP" sz="2900" dirty="0" smtClean="0"/>
          </a:p>
          <a:p>
            <a:pPr marL="109728" indent="0">
              <a:buNone/>
            </a:pPr>
            <a:endParaRPr lang="en-US" altLang="ja-JP" sz="2900" dirty="0"/>
          </a:p>
          <a:p>
            <a:pPr marL="109728" indent="0">
              <a:buNone/>
            </a:pPr>
            <a:endParaRPr lang="en-US" altLang="ja-JP" sz="2900" dirty="0" smtClean="0"/>
          </a:p>
          <a:p>
            <a:pPr marL="109728" indent="0">
              <a:buNone/>
            </a:pPr>
            <a:endParaRPr lang="en-US" altLang="ja-JP" sz="2900" dirty="0" smtClean="0"/>
          </a:p>
          <a:p>
            <a:pPr marL="109728" indent="0">
              <a:buNone/>
            </a:pPr>
            <a:endParaRPr lang="en-US" altLang="ja-JP" dirty="0" smtClean="0"/>
          </a:p>
          <a:p>
            <a:pPr marL="109728" indent="0">
              <a:buNone/>
            </a:pPr>
            <a:endParaRPr lang="en-US" altLang="ja-JP" dirty="0"/>
          </a:p>
          <a:p>
            <a:pPr marL="109728" indent="0">
              <a:buNone/>
            </a:pPr>
            <a:endParaRPr lang="en-US" altLang="ja-JP" dirty="0" smtClean="0">
              <a:solidFill>
                <a:srgbClr val="FF0000"/>
              </a:solidFill>
            </a:endParaRPr>
          </a:p>
          <a:p>
            <a:pPr marL="109728" indent="0">
              <a:buNone/>
            </a:pPr>
            <a:endParaRPr kumimoji="1" lang="en-US" altLang="ja-JP" dirty="0">
              <a:solidFill>
                <a:srgbClr val="FF0000"/>
              </a:solidFill>
            </a:endParaRPr>
          </a:p>
          <a:p>
            <a:pPr marL="109728"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DFBB1A20-799E-4FB2-B7C5-C014E91C0628}" type="slidenum">
              <a:rPr kumimoji="1" lang="ja-JP" altLang="en-US" smtClean="0"/>
              <a:t>7</a:t>
            </a:fld>
            <a:endParaRPr kumimoji="1" lang="ja-JP" altLang="en-US"/>
          </a:p>
        </p:txBody>
      </p:sp>
      <p:sp>
        <p:nvSpPr>
          <p:cNvPr id="3" name="タイトル 2"/>
          <p:cNvSpPr>
            <a:spLocks noGrp="1"/>
          </p:cNvSpPr>
          <p:nvPr>
            <p:ph type="title"/>
          </p:nvPr>
        </p:nvSpPr>
        <p:spPr>
          <a:xfrm>
            <a:off x="190952" y="332656"/>
            <a:ext cx="8964488" cy="1143000"/>
          </a:xfrm>
        </p:spPr>
        <p:txBody>
          <a:bodyPr>
            <a:normAutofit fontScale="90000"/>
          </a:bodyPr>
          <a:lstStyle/>
          <a:p>
            <a:r>
              <a:rPr kumimoji="1" lang="ja-JP" altLang="en-US" sz="4000" dirty="0" smtClean="0"/>
              <a:t>　　　　　　　　　　　　　本日の確認事項２</a:t>
            </a:r>
            <a:r>
              <a:rPr kumimoji="1" lang="en-US" altLang="ja-JP" sz="4000" dirty="0" smtClean="0"/>
              <a:t/>
            </a:r>
            <a:br>
              <a:rPr kumimoji="1" lang="en-US" altLang="ja-JP" sz="4000" dirty="0" smtClean="0"/>
            </a:br>
            <a:r>
              <a:rPr kumimoji="1" lang="ja-JP" altLang="en-US" sz="4000" dirty="0" smtClean="0"/>
              <a:t>　　　　　　　　　　　　　</a:t>
            </a:r>
            <a:r>
              <a:rPr lang="ja-JP" altLang="en-US" sz="2200" dirty="0" smtClean="0"/>
              <a:t>下記</a:t>
            </a:r>
            <a:r>
              <a:rPr lang="ja-JP" altLang="en-US" sz="2200" dirty="0"/>
              <a:t>の○○に語句を入れて理解しよう！</a:t>
            </a:r>
            <a:r>
              <a:rPr lang="en-US" altLang="ja-JP" sz="2200" dirty="0"/>
              <a:t/>
            </a:r>
            <a:br>
              <a:rPr lang="en-US" altLang="ja-JP" sz="2200" dirty="0"/>
            </a:br>
            <a:endParaRPr kumimoji="1" lang="ja-JP" altLang="en-US" sz="2200" dirty="0"/>
          </a:p>
        </p:txBody>
      </p:sp>
    </p:spTree>
    <p:extLst>
      <p:ext uri="{BB962C8B-B14F-4D97-AF65-F5344CB8AC3E}">
        <p14:creationId xmlns:p14="http://schemas.microsoft.com/office/powerpoint/2010/main" val="816319142"/>
      </p:ext>
    </p:extLst>
  </p:cSld>
  <p:clrMapOvr>
    <a:masterClrMapping/>
  </p:clrMapOvr>
  <p:transition spd="slow">
    <p:pull/>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0" y="908720"/>
            <a:ext cx="9577064" cy="5184576"/>
          </a:xfrm>
        </p:spPr>
        <p:txBody>
          <a:bodyPr>
            <a:normAutofit fontScale="62500" lnSpcReduction="20000"/>
          </a:bodyPr>
          <a:lstStyle/>
          <a:p>
            <a:r>
              <a:rPr lang="ja-JP" altLang="en-US" sz="2900" b="1" dirty="0"/>
              <a:t>情報</a:t>
            </a:r>
            <a:r>
              <a:rPr lang="ja-JP" altLang="en-US" sz="2900" b="1" dirty="0" smtClean="0"/>
              <a:t>処理システム</a:t>
            </a:r>
            <a:r>
              <a:rPr lang="ja-JP" altLang="en-US" sz="2900" b="1" dirty="0"/>
              <a:t>の</a:t>
            </a:r>
            <a:r>
              <a:rPr lang="ja-JP" altLang="en-US" sz="2900" b="1" dirty="0" smtClean="0"/>
              <a:t>構成</a:t>
            </a:r>
            <a:r>
              <a:rPr lang="ja-JP" altLang="en-US" sz="2900" b="1" dirty="0"/>
              <a:t>要素</a:t>
            </a:r>
            <a:endParaRPr kumimoji="1" lang="en-US" altLang="ja-JP" sz="2900" b="1" dirty="0" smtClean="0"/>
          </a:p>
          <a:p>
            <a:pPr marL="109728" indent="0">
              <a:buNone/>
            </a:pPr>
            <a:endParaRPr kumimoji="1" lang="en-US" altLang="ja-JP" dirty="0" smtClean="0"/>
          </a:p>
          <a:p>
            <a:pPr marL="109728" indent="0">
              <a:buNone/>
            </a:pPr>
            <a:r>
              <a:rPr lang="ja-JP" altLang="en-US" sz="2900" dirty="0" smtClean="0"/>
              <a:t>（１）問題認識プロセス</a:t>
            </a:r>
            <a:endParaRPr lang="en-US" altLang="ja-JP" sz="2900" dirty="0" smtClean="0"/>
          </a:p>
          <a:p>
            <a:pPr marL="109728" indent="0">
              <a:buNone/>
            </a:pPr>
            <a:r>
              <a:rPr lang="ja-JP" altLang="en-US" sz="2900" dirty="0" smtClean="0"/>
              <a:t>　→　「問題」（ニーズ）に対する「解決策」（ニーズの充足策）に向けた消費者の行動</a:t>
            </a:r>
            <a:endParaRPr lang="en-US" altLang="ja-JP" sz="2900" dirty="0" smtClean="0"/>
          </a:p>
          <a:p>
            <a:pPr marL="109728" indent="0">
              <a:buNone/>
            </a:pPr>
            <a:r>
              <a:rPr lang="ja-JP" altLang="en-US" sz="2900" dirty="0" smtClean="0"/>
              <a:t>　→　「問題」とは、ある理想的な状態と現実の状態とのギャップ</a:t>
            </a:r>
            <a:endParaRPr lang="en-US" altLang="ja-JP" sz="2900" dirty="0" smtClean="0"/>
          </a:p>
          <a:p>
            <a:pPr marL="109728" indent="0">
              <a:buNone/>
            </a:pPr>
            <a:r>
              <a:rPr lang="ja-JP" altLang="en-US" sz="2900" dirty="0" smtClean="0"/>
              <a:t>　→　問題として設定される対象とその水準（強さ）の程度を認識し、目標階層を設定</a:t>
            </a:r>
            <a:endParaRPr lang="en-US" altLang="ja-JP" sz="2900" dirty="0" smtClean="0"/>
          </a:p>
          <a:p>
            <a:pPr marL="109728" indent="0">
              <a:buNone/>
            </a:pPr>
            <a:endParaRPr lang="en-US" altLang="ja-JP" sz="2900" dirty="0" smtClean="0"/>
          </a:p>
          <a:p>
            <a:pPr marL="109728" indent="0">
              <a:buNone/>
            </a:pPr>
            <a:r>
              <a:rPr lang="ja-JP" altLang="en-US" sz="2900" dirty="0" smtClean="0"/>
              <a:t>（２）情報取得プロセス</a:t>
            </a:r>
            <a:endParaRPr lang="en-US" altLang="ja-JP" sz="2900" dirty="0" smtClean="0"/>
          </a:p>
          <a:p>
            <a:pPr marL="109728" indent="0">
              <a:buNone/>
            </a:pPr>
            <a:r>
              <a:rPr lang="ja-JP" altLang="en-US" sz="2900" dirty="0" smtClean="0"/>
              <a:t>　→　設定された目標を達成するための策や手段となる情報を探索し解釈する</a:t>
            </a:r>
            <a:endParaRPr lang="en-US" altLang="ja-JP" sz="2900" dirty="0" smtClean="0"/>
          </a:p>
          <a:p>
            <a:pPr marL="109728" indent="0">
              <a:buNone/>
            </a:pPr>
            <a:r>
              <a:rPr lang="ja-JP" altLang="en-US" sz="2900" dirty="0" smtClean="0"/>
              <a:t>　→　長期記憶に貯蔵された内部情報の探索、および外部環境を探索する外部探索</a:t>
            </a:r>
            <a:endParaRPr lang="en-US" altLang="ja-JP" sz="2900" dirty="0" smtClean="0"/>
          </a:p>
          <a:p>
            <a:pPr marL="109728" indent="0">
              <a:buNone/>
            </a:pPr>
            <a:r>
              <a:rPr lang="ja-JP" altLang="en-US" sz="2900" dirty="0" smtClean="0"/>
              <a:t>　→　情報を追加・修正し、随時アップデートして情報を解釈</a:t>
            </a:r>
            <a:endParaRPr lang="en-US" altLang="ja-JP" sz="2900" dirty="0" smtClean="0"/>
          </a:p>
          <a:p>
            <a:pPr marL="109728" indent="0">
              <a:buNone/>
            </a:pPr>
            <a:r>
              <a:rPr lang="ja-JP" altLang="en-US" sz="2900" dirty="0" smtClean="0"/>
              <a:t>　→　情報の入手に関するコントロールと入力情報の一時的な処理プロセス</a:t>
            </a:r>
            <a:endParaRPr lang="en-US" altLang="ja-JP" sz="2900" dirty="0" smtClean="0"/>
          </a:p>
          <a:p>
            <a:pPr marL="109728" indent="0">
              <a:buNone/>
            </a:pPr>
            <a:endParaRPr lang="en-US" altLang="ja-JP" sz="2900" dirty="0"/>
          </a:p>
          <a:p>
            <a:pPr marL="109728" indent="0">
              <a:buNone/>
            </a:pPr>
            <a:r>
              <a:rPr lang="ja-JP" altLang="en-US" sz="2900" dirty="0" smtClean="0"/>
              <a:t>（３）情報統合プロセス</a:t>
            </a:r>
            <a:endParaRPr lang="en-US" altLang="ja-JP" sz="2900" dirty="0" smtClean="0"/>
          </a:p>
          <a:p>
            <a:pPr marL="109728" indent="0">
              <a:buNone/>
            </a:pPr>
            <a:r>
              <a:rPr lang="ja-JP" altLang="en-US" sz="2900" dirty="0" smtClean="0"/>
              <a:t>　→　取得した情報を基にした最終的な意思決定（評価し選択する）</a:t>
            </a:r>
            <a:endParaRPr lang="en-US" altLang="ja-JP" sz="2900" dirty="0" smtClean="0"/>
          </a:p>
          <a:p>
            <a:pPr marL="109728" indent="0">
              <a:buNone/>
            </a:pPr>
            <a:r>
              <a:rPr lang="ja-JP" altLang="en-US" sz="2900" dirty="0" smtClean="0"/>
              <a:t>　→　外部情報と内部情報によって対象に対する評価を一つにまとめ上げる統合的なルール、</a:t>
            </a:r>
            <a:endParaRPr lang="en-US" altLang="ja-JP" sz="2900" dirty="0" smtClean="0"/>
          </a:p>
          <a:p>
            <a:pPr marL="109728" indent="0">
              <a:buNone/>
            </a:pPr>
            <a:r>
              <a:rPr lang="ja-JP" altLang="en-US" sz="2900" dirty="0" smtClean="0"/>
              <a:t>　　あるいは、選択対象の選抜ルールなどのルールを経験的な学習により数多く獲得</a:t>
            </a:r>
            <a:endParaRPr lang="en-US" altLang="ja-JP" sz="2900" dirty="0" smtClean="0"/>
          </a:p>
          <a:p>
            <a:pPr marL="109728" indent="0">
              <a:buNone/>
            </a:pPr>
            <a:r>
              <a:rPr lang="ja-JP" altLang="en-US" sz="2900" dirty="0" smtClean="0"/>
              <a:t>　→　状況により、新た</a:t>
            </a:r>
            <a:r>
              <a:rPr lang="ja-JP" altLang="en-US" sz="2900" dirty="0"/>
              <a:t>なルール</a:t>
            </a:r>
            <a:r>
              <a:rPr lang="ja-JP" altLang="en-US" sz="2900" dirty="0" smtClean="0"/>
              <a:t>を構築</a:t>
            </a:r>
            <a:endParaRPr lang="en-US" altLang="ja-JP" sz="2900" dirty="0" smtClean="0"/>
          </a:p>
          <a:p>
            <a:pPr marL="109728" indent="0">
              <a:buNone/>
            </a:pPr>
            <a:r>
              <a:rPr lang="ja-JP" altLang="en-US" sz="2900" dirty="0" smtClean="0"/>
              <a:t>　→　学習を通じて行動変容を生み出すプロセス</a:t>
            </a:r>
            <a:endParaRPr lang="en-US" altLang="ja-JP" sz="2900" dirty="0" smtClean="0"/>
          </a:p>
          <a:p>
            <a:pPr marL="109728" indent="0">
              <a:buNone/>
            </a:pPr>
            <a:endParaRPr lang="en-US" altLang="ja-JP" sz="2900" dirty="0"/>
          </a:p>
          <a:p>
            <a:pPr marL="109728" indent="0">
              <a:buNone/>
            </a:pPr>
            <a:endParaRPr lang="en-US" altLang="ja-JP" sz="2900" dirty="0" smtClean="0"/>
          </a:p>
          <a:p>
            <a:pPr marL="109728" indent="0">
              <a:buNone/>
            </a:pPr>
            <a:endParaRPr lang="en-US" altLang="ja-JP" sz="2900" dirty="0" smtClean="0"/>
          </a:p>
          <a:p>
            <a:pPr marL="109728" indent="0">
              <a:buNone/>
            </a:pPr>
            <a:endParaRPr lang="en-US" altLang="ja-JP" dirty="0" smtClean="0"/>
          </a:p>
          <a:p>
            <a:pPr marL="109728" indent="0">
              <a:buNone/>
            </a:pPr>
            <a:endParaRPr lang="en-US" altLang="ja-JP" dirty="0"/>
          </a:p>
          <a:p>
            <a:pPr marL="109728" indent="0">
              <a:buNone/>
            </a:pPr>
            <a:endParaRPr lang="en-US" altLang="ja-JP" dirty="0" smtClean="0">
              <a:solidFill>
                <a:srgbClr val="FF0000"/>
              </a:solidFill>
            </a:endParaRPr>
          </a:p>
          <a:p>
            <a:pPr marL="109728" indent="0">
              <a:buNone/>
            </a:pPr>
            <a:endParaRPr kumimoji="1" lang="en-US" altLang="ja-JP" dirty="0">
              <a:solidFill>
                <a:srgbClr val="FF0000"/>
              </a:solidFill>
            </a:endParaRPr>
          </a:p>
          <a:p>
            <a:pPr marL="109728"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DFBB1A20-799E-4FB2-B7C5-C014E91C0628}" type="slidenum">
              <a:rPr kumimoji="1" lang="ja-JP" altLang="en-US" smtClean="0"/>
              <a:t>8</a:t>
            </a:fld>
            <a:endParaRPr kumimoji="1" lang="ja-JP" altLang="en-US"/>
          </a:p>
        </p:txBody>
      </p:sp>
      <p:sp>
        <p:nvSpPr>
          <p:cNvPr id="3" name="タイトル 2"/>
          <p:cNvSpPr>
            <a:spLocks noGrp="1"/>
          </p:cNvSpPr>
          <p:nvPr>
            <p:ph type="title"/>
          </p:nvPr>
        </p:nvSpPr>
        <p:spPr>
          <a:xfrm>
            <a:off x="192510" y="-99392"/>
            <a:ext cx="8964488" cy="1143000"/>
          </a:xfrm>
        </p:spPr>
        <p:txBody>
          <a:bodyPr>
            <a:normAutofit/>
          </a:bodyPr>
          <a:lstStyle/>
          <a:p>
            <a:r>
              <a:rPr lang="ja-JP" altLang="en-US" sz="4000" dirty="0"/>
              <a:t>３</a:t>
            </a:r>
            <a:r>
              <a:rPr kumimoji="1" lang="ja-JP" altLang="en-US" sz="4000" dirty="0" smtClean="0"/>
              <a:t>．消費者情報処理モデル</a:t>
            </a:r>
            <a:endParaRPr kumimoji="1" lang="ja-JP" altLang="en-US" sz="4000" dirty="0"/>
          </a:p>
        </p:txBody>
      </p:sp>
    </p:spTree>
    <p:extLst>
      <p:ext uri="{BB962C8B-B14F-4D97-AF65-F5344CB8AC3E}">
        <p14:creationId xmlns:p14="http://schemas.microsoft.com/office/powerpoint/2010/main" val="918109683"/>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1000"/>
                                        <p:tgtEl>
                                          <p:spTgt spid="2">
                                            <p:txEl>
                                              <p:pRg st="2" end="2"/>
                                            </p:txEl>
                                          </p:spTgt>
                                        </p:tgtEl>
                                      </p:cBhvr>
                                    </p:animEffect>
                                    <p:anim calcmode="lin" valueType="num">
                                      <p:cBhvr>
                                        <p:cTn id="8"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xEl>
                                              <p:pRg st="3" end="3"/>
                                            </p:txEl>
                                          </p:spTgt>
                                        </p:tgtEl>
                                        <p:attrNameLst>
                                          <p:attrName>style.visibility</p:attrName>
                                        </p:attrNameLst>
                                      </p:cBhvr>
                                      <p:to>
                                        <p:strVal val="visible"/>
                                      </p:to>
                                    </p:set>
                                    <p:animEffect transition="in" filter="fade">
                                      <p:cBhvr>
                                        <p:cTn id="14" dur="1000"/>
                                        <p:tgtEl>
                                          <p:spTgt spid="2">
                                            <p:txEl>
                                              <p:pRg st="3" end="3"/>
                                            </p:txEl>
                                          </p:spTgt>
                                        </p:tgtEl>
                                      </p:cBhvr>
                                    </p:animEffect>
                                    <p:anim calcmode="lin" valueType="num">
                                      <p:cBhvr>
                                        <p:cTn id="15"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Effect transition="in" filter="fade">
                                      <p:cBhvr>
                                        <p:cTn id="21" dur="1000"/>
                                        <p:tgtEl>
                                          <p:spTgt spid="2">
                                            <p:txEl>
                                              <p:pRg st="4" end="4"/>
                                            </p:txEl>
                                          </p:spTgt>
                                        </p:tgtEl>
                                      </p:cBhvr>
                                    </p:animEffect>
                                    <p:anim calcmode="lin" valueType="num">
                                      <p:cBhvr>
                                        <p:cTn id="22"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
                                            <p:txEl>
                                              <p:pRg st="5" end="5"/>
                                            </p:txEl>
                                          </p:spTgt>
                                        </p:tgtEl>
                                        <p:attrNameLst>
                                          <p:attrName>style.visibility</p:attrName>
                                        </p:attrNameLst>
                                      </p:cBhvr>
                                      <p:to>
                                        <p:strVal val="visible"/>
                                      </p:to>
                                    </p:set>
                                    <p:animEffect transition="in" filter="fade">
                                      <p:cBhvr>
                                        <p:cTn id="28" dur="1000"/>
                                        <p:tgtEl>
                                          <p:spTgt spid="2">
                                            <p:txEl>
                                              <p:pRg st="5" end="5"/>
                                            </p:txEl>
                                          </p:spTgt>
                                        </p:tgtEl>
                                      </p:cBhvr>
                                    </p:animEffect>
                                    <p:anim calcmode="lin" valueType="num">
                                      <p:cBhvr>
                                        <p:cTn id="29"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animEffect transition="in" filter="fade">
                                      <p:cBhvr>
                                        <p:cTn id="35" dur="1000"/>
                                        <p:tgtEl>
                                          <p:spTgt spid="2">
                                            <p:txEl>
                                              <p:pRg st="7" end="7"/>
                                            </p:txEl>
                                          </p:spTgt>
                                        </p:tgtEl>
                                      </p:cBhvr>
                                    </p:animEffect>
                                    <p:anim calcmode="lin" valueType="num">
                                      <p:cBhvr>
                                        <p:cTn id="36" dur="1000" fill="hold"/>
                                        <p:tgtEl>
                                          <p:spTgt spid="2">
                                            <p:txEl>
                                              <p:pRg st="7" end="7"/>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2">
                                            <p:txEl>
                                              <p:pRg st="8" end="8"/>
                                            </p:txEl>
                                          </p:spTgt>
                                        </p:tgtEl>
                                        <p:attrNameLst>
                                          <p:attrName>style.visibility</p:attrName>
                                        </p:attrNameLst>
                                      </p:cBhvr>
                                      <p:to>
                                        <p:strVal val="visible"/>
                                      </p:to>
                                    </p:set>
                                    <p:animEffect transition="in" filter="fade">
                                      <p:cBhvr>
                                        <p:cTn id="42" dur="1000"/>
                                        <p:tgtEl>
                                          <p:spTgt spid="2">
                                            <p:txEl>
                                              <p:pRg st="8" end="8"/>
                                            </p:txEl>
                                          </p:spTgt>
                                        </p:tgtEl>
                                      </p:cBhvr>
                                    </p:animEffect>
                                    <p:anim calcmode="lin" valueType="num">
                                      <p:cBhvr>
                                        <p:cTn id="43" dur="1000" fill="hold"/>
                                        <p:tgtEl>
                                          <p:spTgt spid="2">
                                            <p:txEl>
                                              <p:pRg st="8" end="8"/>
                                            </p:txEl>
                                          </p:spTgt>
                                        </p:tgtEl>
                                        <p:attrNameLst>
                                          <p:attrName>ppt_x</p:attrName>
                                        </p:attrNameLst>
                                      </p:cBhvr>
                                      <p:tavLst>
                                        <p:tav tm="0">
                                          <p:val>
                                            <p:strVal val="#ppt_x"/>
                                          </p:val>
                                        </p:tav>
                                        <p:tav tm="100000">
                                          <p:val>
                                            <p:strVal val="#ppt_x"/>
                                          </p:val>
                                        </p:tav>
                                      </p:tavLst>
                                    </p:anim>
                                    <p:anim calcmode="lin" valueType="num">
                                      <p:cBhvr>
                                        <p:cTn id="44" dur="1000" fill="hold"/>
                                        <p:tgtEl>
                                          <p:spTgt spid="2">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2">
                                            <p:txEl>
                                              <p:pRg st="9" end="9"/>
                                            </p:txEl>
                                          </p:spTgt>
                                        </p:tgtEl>
                                        <p:attrNameLst>
                                          <p:attrName>style.visibility</p:attrName>
                                        </p:attrNameLst>
                                      </p:cBhvr>
                                      <p:to>
                                        <p:strVal val="visible"/>
                                      </p:to>
                                    </p:set>
                                    <p:animEffect transition="in" filter="fade">
                                      <p:cBhvr>
                                        <p:cTn id="49" dur="1000"/>
                                        <p:tgtEl>
                                          <p:spTgt spid="2">
                                            <p:txEl>
                                              <p:pRg st="9" end="9"/>
                                            </p:txEl>
                                          </p:spTgt>
                                        </p:tgtEl>
                                      </p:cBhvr>
                                    </p:animEffect>
                                    <p:anim calcmode="lin" valueType="num">
                                      <p:cBhvr>
                                        <p:cTn id="50" dur="1000" fill="hold"/>
                                        <p:tgtEl>
                                          <p:spTgt spid="2">
                                            <p:txEl>
                                              <p:pRg st="9" end="9"/>
                                            </p:txEl>
                                          </p:spTgt>
                                        </p:tgtEl>
                                        <p:attrNameLst>
                                          <p:attrName>ppt_x</p:attrName>
                                        </p:attrNameLst>
                                      </p:cBhvr>
                                      <p:tavLst>
                                        <p:tav tm="0">
                                          <p:val>
                                            <p:strVal val="#ppt_x"/>
                                          </p:val>
                                        </p:tav>
                                        <p:tav tm="100000">
                                          <p:val>
                                            <p:strVal val="#ppt_x"/>
                                          </p:val>
                                        </p:tav>
                                      </p:tavLst>
                                    </p:anim>
                                    <p:anim calcmode="lin" valueType="num">
                                      <p:cBhvr>
                                        <p:cTn id="51" dur="1000" fill="hold"/>
                                        <p:tgtEl>
                                          <p:spTgt spid="2">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2">
                                            <p:txEl>
                                              <p:pRg st="10" end="10"/>
                                            </p:txEl>
                                          </p:spTgt>
                                        </p:tgtEl>
                                        <p:attrNameLst>
                                          <p:attrName>style.visibility</p:attrName>
                                        </p:attrNameLst>
                                      </p:cBhvr>
                                      <p:to>
                                        <p:strVal val="visible"/>
                                      </p:to>
                                    </p:set>
                                    <p:animEffect transition="in" filter="fade">
                                      <p:cBhvr>
                                        <p:cTn id="56" dur="1000"/>
                                        <p:tgtEl>
                                          <p:spTgt spid="2">
                                            <p:txEl>
                                              <p:pRg st="10" end="10"/>
                                            </p:txEl>
                                          </p:spTgt>
                                        </p:tgtEl>
                                      </p:cBhvr>
                                    </p:animEffect>
                                    <p:anim calcmode="lin" valueType="num">
                                      <p:cBhvr>
                                        <p:cTn id="57" dur="1000" fill="hold"/>
                                        <p:tgtEl>
                                          <p:spTgt spid="2">
                                            <p:txEl>
                                              <p:pRg st="10" end="10"/>
                                            </p:txEl>
                                          </p:spTgt>
                                        </p:tgtEl>
                                        <p:attrNameLst>
                                          <p:attrName>ppt_x</p:attrName>
                                        </p:attrNameLst>
                                      </p:cBhvr>
                                      <p:tavLst>
                                        <p:tav tm="0">
                                          <p:val>
                                            <p:strVal val="#ppt_x"/>
                                          </p:val>
                                        </p:tav>
                                        <p:tav tm="100000">
                                          <p:val>
                                            <p:strVal val="#ppt_x"/>
                                          </p:val>
                                        </p:tav>
                                      </p:tavLst>
                                    </p:anim>
                                    <p:anim calcmode="lin" valueType="num">
                                      <p:cBhvr>
                                        <p:cTn id="58" dur="1000" fill="hold"/>
                                        <p:tgtEl>
                                          <p:spTgt spid="2">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2">
                                            <p:txEl>
                                              <p:pRg st="11" end="11"/>
                                            </p:txEl>
                                          </p:spTgt>
                                        </p:tgtEl>
                                        <p:attrNameLst>
                                          <p:attrName>style.visibility</p:attrName>
                                        </p:attrNameLst>
                                      </p:cBhvr>
                                      <p:to>
                                        <p:strVal val="visible"/>
                                      </p:to>
                                    </p:set>
                                    <p:animEffect transition="in" filter="fade">
                                      <p:cBhvr>
                                        <p:cTn id="63" dur="1000"/>
                                        <p:tgtEl>
                                          <p:spTgt spid="2">
                                            <p:txEl>
                                              <p:pRg st="11" end="11"/>
                                            </p:txEl>
                                          </p:spTgt>
                                        </p:tgtEl>
                                      </p:cBhvr>
                                    </p:animEffect>
                                    <p:anim calcmode="lin" valueType="num">
                                      <p:cBhvr>
                                        <p:cTn id="64" dur="1000" fill="hold"/>
                                        <p:tgtEl>
                                          <p:spTgt spid="2">
                                            <p:txEl>
                                              <p:pRg st="11" end="11"/>
                                            </p:txEl>
                                          </p:spTgt>
                                        </p:tgtEl>
                                        <p:attrNameLst>
                                          <p:attrName>ppt_x</p:attrName>
                                        </p:attrNameLst>
                                      </p:cBhvr>
                                      <p:tavLst>
                                        <p:tav tm="0">
                                          <p:val>
                                            <p:strVal val="#ppt_x"/>
                                          </p:val>
                                        </p:tav>
                                        <p:tav tm="100000">
                                          <p:val>
                                            <p:strVal val="#ppt_x"/>
                                          </p:val>
                                        </p:tav>
                                      </p:tavLst>
                                    </p:anim>
                                    <p:anim calcmode="lin" valueType="num">
                                      <p:cBhvr>
                                        <p:cTn id="65" dur="1000" fill="hold"/>
                                        <p:tgtEl>
                                          <p:spTgt spid="2">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nodeType="clickEffect">
                                  <p:stCondLst>
                                    <p:cond delay="0"/>
                                  </p:stCondLst>
                                  <p:childTnLst>
                                    <p:set>
                                      <p:cBhvr>
                                        <p:cTn id="69" dur="1" fill="hold">
                                          <p:stCondLst>
                                            <p:cond delay="0"/>
                                          </p:stCondLst>
                                        </p:cTn>
                                        <p:tgtEl>
                                          <p:spTgt spid="2">
                                            <p:txEl>
                                              <p:pRg st="13" end="13"/>
                                            </p:txEl>
                                          </p:spTgt>
                                        </p:tgtEl>
                                        <p:attrNameLst>
                                          <p:attrName>style.visibility</p:attrName>
                                        </p:attrNameLst>
                                      </p:cBhvr>
                                      <p:to>
                                        <p:strVal val="visible"/>
                                      </p:to>
                                    </p:set>
                                    <p:animEffect transition="in" filter="fade">
                                      <p:cBhvr>
                                        <p:cTn id="70" dur="1000"/>
                                        <p:tgtEl>
                                          <p:spTgt spid="2">
                                            <p:txEl>
                                              <p:pRg st="13" end="13"/>
                                            </p:txEl>
                                          </p:spTgt>
                                        </p:tgtEl>
                                      </p:cBhvr>
                                    </p:animEffect>
                                    <p:anim calcmode="lin" valueType="num">
                                      <p:cBhvr>
                                        <p:cTn id="71" dur="1000" fill="hold"/>
                                        <p:tgtEl>
                                          <p:spTgt spid="2">
                                            <p:txEl>
                                              <p:pRg st="13" end="13"/>
                                            </p:txEl>
                                          </p:spTgt>
                                        </p:tgtEl>
                                        <p:attrNameLst>
                                          <p:attrName>ppt_x</p:attrName>
                                        </p:attrNameLst>
                                      </p:cBhvr>
                                      <p:tavLst>
                                        <p:tav tm="0">
                                          <p:val>
                                            <p:strVal val="#ppt_x"/>
                                          </p:val>
                                        </p:tav>
                                        <p:tav tm="100000">
                                          <p:val>
                                            <p:strVal val="#ppt_x"/>
                                          </p:val>
                                        </p:tav>
                                      </p:tavLst>
                                    </p:anim>
                                    <p:anim calcmode="lin" valueType="num">
                                      <p:cBhvr>
                                        <p:cTn id="72" dur="1000" fill="hold"/>
                                        <p:tgtEl>
                                          <p:spTgt spid="2">
                                            <p:txEl>
                                              <p:pRg st="13" end="13"/>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nodeType="clickEffect">
                                  <p:stCondLst>
                                    <p:cond delay="0"/>
                                  </p:stCondLst>
                                  <p:childTnLst>
                                    <p:set>
                                      <p:cBhvr>
                                        <p:cTn id="76" dur="1" fill="hold">
                                          <p:stCondLst>
                                            <p:cond delay="0"/>
                                          </p:stCondLst>
                                        </p:cTn>
                                        <p:tgtEl>
                                          <p:spTgt spid="2">
                                            <p:txEl>
                                              <p:pRg st="14" end="14"/>
                                            </p:txEl>
                                          </p:spTgt>
                                        </p:tgtEl>
                                        <p:attrNameLst>
                                          <p:attrName>style.visibility</p:attrName>
                                        </p:attrNameLst>
                                      </p:cBhvr>
                                      <p:to>
                                        <p:strVal val="visible"/>
                                      </p:to>
                                    </p:set>
                                    <p:animEffect transition="in" filter="fade">
                                      <p:cBhvr>
                                        <p:cTn id="77" dur="1000"/>
                                        <p:tgtEl>
                                          <p:spTgt spid="2">
                                            <p:txEl>
                                              <p:pRg st="14" end="14"/>
                                            </p:txEl>
                                          </p:spTgt>
                                        </p:tgtEl>
                                      </p:cBhvr>
                                    </p:animEffect>
                                    <p:anim calcmode="lin" valueType="num">
                                      <p:cBhvr>
                                        <p:cTn id="78" dur="1000" fill="hold"/>
                                        <p:tgtEl>
                                          <p:spTgt spid="2">
                                            <p:txEl>
                                              <p:pRg st="14" end="14"/>
                                            </p:txEl>
                                          </p:spTgt>
                                        </p:tgtEl>
                                        <p:attrNameLst>
                                          <p:attrName>ppt_x</p:attrName>
                                        </p:attrNameLst>
                                      </p:cBhvr>
                                      <p:tavLst>
                                        <p:tav tm="0">
                                          <p:val>
                                            <p:strVal val="#ppt_x"/>
                                          </p:val>
                                        </p:tav>
                                        <p:tav tm="100000">
                                          <p:val>
                                            <p:strVal val="#ppt_x"/>
                                          </p:val>
                                        </p:tav>
                                      </p:tavLst>
                                    </p:anim>
                                    <p:anim calcmode="lin" valueType="num">
                                      <p:cBhvr>
                                        <p:cTn id="79" dur="1000" fill="hold"/>
                                        <p:tgtEl>
                                          <p:spTgt spid="2">
                                            <p:txEl>
                                              <p:pRg st="14" end="14"/>
                                            </p:txEl>
                                          </p:spTgt>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nodeType="clickEffect">
                                  <p:stCondLst>
                                    <p:cond delay="0"/>
                                  </p:stCondLst>
                                  <p:childTnLst>
                                    <p:set>
                                      <p:cBhvr>
                                        <p:cTn id="83" dur="1" fill="hold">
                                          <p:stCondLst>
                                            <p:cond delay="0"/>
                                          </p:stCondLst>
                                        </p:cTn>
                                        <p:tgtEl>
                                          <p:spTgt spid="2">
                                            <p:txEl>
                                              <p:pRg st="15" end="15"/>
                                            </p:txEl>
                                          </p:spTgt>
                                        </p:tgtEl>
                                        <p:attrNameLst>
                                          <p:attrName>style.visibility</p:attrName>
                                        </p:attrNameLst>
                                      </p:cBhvr>
                                      <p:to>
                                        <p:strVal val="visible"/>
                                      </p:to>
                                    </p:set>
                                    <p:animEffect transition="in" filter="fade">
                                      <p:cBhvr>
                                        <p:cTn id="84" dur="1000"/>
                                        <p:tgtEl>
                                          <p:spTgt spid="2">
                                            <p:txEl>
                                              <p:pRg st="15" end="15"/>
                                            </p:txEl>
                                          </p:spTgt>
                                        </p:tgtEl>
                                      </p:cBhvr>
                                    </p:animEffect>
                                    <p:anim calcmode="lin" valueType="num">
                                      <p:cBhvr>
                                        <p:cTn id="85" dur="1000" fill="hold"/>
                                        <p:tgtEl>
                                          <p:spTgt spid="2">
                                            <p:txEl>
                                              <p:pRg st="15" end="15"/>
                                            </p:txEl>
                                          </p:spTgt>
                                        </p:tgtEl>
                                        <p:attrNameLst>
                                          <p:attrName>ppt_x</p:attrName>
                                        </p:attrNameLst>
                                      </p:cBhvr>
                                      <p:tavLst>
                                        <p:tav tm="0">
                                          <p:val>
                                            <p:strVal val="#ppt_x"/>
                                          </p:val>
                                        </p:tav>
                                        <p:tav tm="100000">
                                          <p:val>
                                            <p:strVal val="#ppt_x"/>
                                          </p:val>
                                        </p:tav>
                                      </p:tavLst>
                                    </p:anim>
                                    <p:anim calcmode="lin" valueType="num">
                                      <p:cBhvr>
                                        <p:cTn id="86" dur="1000" fill="hold"/>
                                        <p:tgtEl>
                                          <p:spTgt spid="2">
                                            <p:txEl>
                                              <p:pRg st="15" end="15"/>
                                            </p:txEl>
                                          </p:spTgt>
                                        </p:tgtEl>
                                        <p:attrNameLst>
                                          <p:attrName>ppt_y</p:attrName>
                                        </p:attrNameLst>
                                      </p:cBhvr>
                                      <p:tavLst>
                                        <p:tav tm="0">
                                          <p:val>
                                            <p:strVal val="#ppt_y+.1"/>
                                          </p:val>
                                        </p:tav>
                                        <p:tav tm="100000">
                                          <p:val>
                                            <p:strVal val="#ppt_y"/>
                                          </p:val>
                                        </p:tav>
                                      </p:tavLst>
                                    </p:anim>
                                  </p:childTnLst>
                                </p:cTn>
                              </p:par>
                              <p:par>
                                <p:cTn id="87" presetID="42" presetClass="entr" presetSubtype="0" fill="hold" nodeType="withEffect">
                                  <p:stCondLst>
                                    <p:cond delay="0"/>
                                  </p:stCondLst>
                                  <p:childTnLst>
                                    <p:set>
                                      <p:cBhvr>
                                        <p:cTn id="88" dur="1" fill="hold">
                                          <p:stCondLst>
                                            <p:cond delay="0"/>
                                          </p:stCondLst>
                                        </p:cTn>
                                        <p:tgtEl>
                                          <p:spTgt spid="2">
                                            <p:txEl>
                                              <p:pRg st="16" end="16"/>
                                            </p:txEl>
                                          </p:spTgt>
                                        </p:tgtEl>
                                        <p:attrNameLst>
                                          <p:attrName>style.visibility</p:attrName>
                                        </p:attrNameLst>
                                      </p:cBhvr>
                                      <p:to>
                                        <p:strVal val="visible"/>
                                      </p:to>
                                    </p:set>
                                    <p:animEffect transition="in" filter="fade">
                                      <p:cBhvr>
                                        <p:cTn id="89" dur="1000"/>
                                        <p:tgtEl>
                                          <p:spTgt spid="2">
                                            <p:txEl>
                                              <p:pRg st="16" end="16"/>
                                            </p:txEl>
                                          </p:spTgt>
                                        </p:tgtEl>
                                      </p:cBhvr>
                                    </p:animEffect>
                                    <p:anim calcmode="lin" valueType="num">
                                      <p:cBhvr>
                                        <p:cTn id="90" dur="1000" fill="hold"/>
                                        <p:tgtEl>
                                          <p:spTgt spid="2">
                                            <p:txEl>
                                              <p:pRg st="16" end="16"/>
                                            </p:txEl>
                                          </p:spTgt>
                                        </p:tgtEl>
                                        <p:attrNameLst>
                                          <p:attrName>ppt_x</p:attrName>
                                        </p:attrNameLst>
                                      </p:cBhvr>
                                      <p:tavLst>
                                        <p:tav tm="0">
                                          <p:val>
                                            <p:strVal val="#ppt_x"/>
                                          </p:val>
                                        </p:tav>
                                        <p:tav tm="100000">
                                          <p:val>
                                            <p:strVal val="#ppt_x"/>
                                          </p:val>
                                        </p:tav>
                                      </p:tavLst>
                                    </p:anim>
                                    <p:anim calcmode="lin" valueType="num">
                                      <p:cBhvr>
                                        <p:cTn id="91" dur="1000" fill="hold"/>
                                        <p:tgtEl>
                                          <p:spTgt spid="2">
                                            <p:txEl>
                                              <p:pRg st="16" end="16"/>
                                            </p:txEl>
                                          </p:spTgt>
                                        </p:tgtEl>
                                        <p:attrNameLst>
                                          <p:attrName>ppt_y</p:attrName>
                                        </p:attrNameLst>
                                      </p:cBhvr>
                                      <p:tavLst>
                                        <p:tav tm="0">
                                          <p:val>
                                            <p:strVal val="#ppt_y+.1"/>
                                          </p:val>
                                        </p:tav>
                                        <p:tav tm="100000">
                                          <p:val>
                                            <p:strVal val="#ppt_y"/>
                                          </p:val>
                                        </p:tav>
                                      </p:tavLst>
                                    </p:anim>
                                  </p:childTnLst>
                                </p:cTn>
                              </p:par>
                            </p:childTnLst>
                          </p:cTn>
                        </p:par>
                      </p:childTnLst>
                    </p:cTn>
                  </p:par>
                  <p:par>
                    <p:cTn id="92" fill="hold">
                      <p:stCondLst>
                        <p:cond delay="indefinite"/>
                      </p:stCondLst>
                      <p:childTnLst>
                        <p:par>
                          <p:cTn id="93" fill="hold">
                            <p:stCondLst>
                              <p:cond delay="0"/>
                            </p:stCondLst>
                            <p:childTnLst>
                              <p:par>
                                <p:cTn id="94" presetID="42" presetClass="entr" presetSubtype="0" fill="hold" nodeType="clickEffect">
                                  <p:stCondLst>
                                    <p:cond delay="0"/>
                                  </p:stCondLst>
                                  <p:childTnLst>
                                    <p:set>
                                      <p:cBhvr>
                                        <p:cTn id="95" dur="1" fill="hold">
                                          <p:stCondLst>
                                            <p:cond delay="0"/>
                                          </p:stCondLst>
                                        </p:cTn>
                                        <p:tgtEl>
                                          <p:spTgt spid="2">
                                            <p:txEl>
                                              <p:pRg st="17" end="17"/>
                                            </p:txEl>
                                          </p:spTgt>
                                        </p:tgtEl>
                                        <p:attrNameLst>
                                          <p:attrName>style.visibility</p:attrName>
                                        </p:attrNameLst>
                                      </p:cBhvr>
                                      <p:to>
                                        <p:strVal val="visible"/>
                                      </p:to>
                                    </p:set>
                                    <p:animEffect transition="in" filter="fade">
                                      <p:cBhvr>
                                        <p:cTn id="96" dur="1000"/>
                                        <p:tgtEl>
                                          <p:spTgt spid="2">
                                            <p:txEl>
                                              <p:pRg st="17" end="17"/>
                                            </p:txEl>
                                          </p:spTgt>
                                        </p:tgtEl>
                                      </p:cBhvr>
                                    </p:animEffect>
                                    <p:anim calcmode="lin" valueType="num">
                                      <p:cBhvr>
                                        <p:cTn id="97" dur="1000" fill="hold"/>
                                        <p:tgtEl>
                                          <p:spTgt spid="2">
                                            <p:txEl>
                                              <p:pRg st="17" end="17"/>
                                            </p:txEl>
                                          </p:spTgt>
                                        </p:tgtEl>
                                        <p:attrNameLst>
                                          <p:attrName>ppt_x</p:attrName>
                                        </p:attrNameLst>
                                      </p:cBhvr>
                                      <p:tavLst>
                                        <p:tav tm="0">
                                          <p:val>
                                            <p:strVal val="#ppt_x"/>
                                          </p:val>
                                        </p:tav>
                                        <p:tav tm="100000">
                                          <p:val>
                                            <p:strVal val="#ppt_x"/>
                                          </p:val>
                                        </p:tav>
                                      </p:tavLst>
                                    </p:anim>
                                    <p:anim calcmode="lin" valueType="num">
                                      <p:cBhvr>
                                        <p:cTn id="98" dur="1000" fill="hold"/>
                                        <p:tgtEl>
                                          <p:spTgt spid="2">
                                            <p:txEl>
                                              <p:pRg st="17" end="17"/>
                                            </p:txEl>
                                          </p:spTgt>
                                        </p:tgtEl>
                                        <p:attrNameLst>
                                          <p:attrName>ppt_y</p:attrName>
                                        </p:attrNameLst>
                                      </p:cBhvr>
                                      <p:tavLst>
                                        <p:tav tm="0">
                                          <p:val>
                                            <p:strVal val="#ppt_y+.1"/>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42" presetClass="entr" presetSubtype="0" fill="hold" nodeType="clickEffect">
                                  <p:stCondLst>
                                    <p:cond delay="0"/>
                                  </p:stCondLst>
                                  <p:childTnLst>
                                    <p:set>
                                      <p:cBhvr>
                                        <p:cTn id="102" dur="1" fill="hold">
                                          <p:stCondLst>
                                            <p:cond delay="0"/>
                                          </p:stCondLst>
                                        </p:cTn>
                                        <p:tgtEl>
                                          <p:spTgt spid="2">
                                            <p:txEl>
                                              <p:pRg st="18" end="18"/>
                                            </p:txEl>
                                          </p:spTgt>
                                        </p:tgtEl>
                                        <p:attrNameLst>
                                          <p:attrName>style.visibility</p:attrName>
                                        </p:attrNameLst>
                                      </p:cBhvr>
                                      <p:to>
                                        <p:strVal val="visible"/>
                                      </p:to>
                                    </p:set>
                                    <p:animEffect transition="in" filter="fade">
                                      <p:cBhvr>
                                        <p:cTn id="103" dur="1000"/>
                                        <p:tgtEl>
                                          <p:spTgt spid="2">
                                            <p:txEl>
                                              <p:pRg st="18" end="18"/>
                                            </p:txEl>
                                          </p:spTgt>
                                        </p:tgtEl>
                                      </p:cBhvr>
                                    </p:animEffect>
                                    <p:anim calcmode="lin" valueType="num">
                                      <p:cBhvr>
                                        <p:cTn id="104" dur="1000" fill="hold"/>
                                        <p:tgtEl>
                                          <p:spTgt spid="2">
                                            <p:txEl>
                                              <p:pRg st="18" end="18"/>
                                            </p:txEl>
                                          </p:spTgt>
                                        </p:tgtEl>
                                        <p:attrNameLst>
                                          <p:attrName>ppt_x</p:attrName>
                                        </p:attrNameLst>
                                      </p:cBhvr>
                                      <p:tavLst>
                                        <p:tav tm="0">
                                          <p:val>
                                            <p:strVal val="#ppt_x"/>
                                          </p:val>
                                        </p:tav>
                                        <p:tav tm="100000">
                                          <p:val>
                                            <p:strVal val="#ppt_x"/>
                                          </p:val>
                                        </p:tav>
                                      </p:tavLst>
                                    </p:anim>
                                    <p:anim calcmode="lin" valueType="num">
                                      <p:cBhvr>
                                        <p:cTn id="105" dur="1000" fill="hold"/>
                                        <p:tgtEl>
                                          <p:spTgt spid="2">
                                            <p:txEl>
                                              <p:pRg st="18" end="1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0" y="908720"/>
            <a:ext cx="9577064" cy="5184576"/>
          </a:xfrm>
        </p:spPr>
        <p:txBody>
          <a:bodyPr>
            <a:normAutofit fontScale="62500" lnSpcReduction="20000"/>
          </a:bodyPr>
          <a:lstStyle/>
          <a:p>
            <a:pPr marL="109728" indent="0">
              <a:buNone/>
            </a:pPr>
            <a:endParaRPr kumimoji="1" lang="en-US" altLang="ja-JP" sz="2900" b="1" dirty="0" smtClean="0"/>
          </a:p>
          <a:p>
            <a:pPr marL="109728" indent="0">
              <a:buNone/>
            </a:pPr>
            <a:endParaRPr kumimoji="1" lang="en-US" altLang="ja-JP" dirty="0" smtClean="0"/>
          </a:p>
          <a:p>
            <a:pPr marL="109728" indent="0">
              <a:buNone/>
            </a:pPr>
            <a:r>
              <a:rPr lang="ja-JP" altLang="en-US" sz="2900" dirty="0" smtClean="0"/>
              <a:t>（１）○○認識プロセス</a:t>
            </a:r>
            <a:endParaRPr lang="en-US" altLang="ja-JP" sz="2900" dirty="0" smtClean="0"/>
          </a:p>
          <a:p>
            <a:pPr marL="109728" indent="0">
              <a:buNone/>
            </a:pPr>
            <a:r>
              <a:rPr lang="ja-JP" altLang="en-US" sz="2900" dirty="0" smtClean="0"/>
              <a:t>　→　「○○」（ニーズ）に対する「解決策」（ニーズの充足策）に向けた消費者の行動</a:t>
            </a:r>
            <a:endParaRPr lang="en-US" altLang="ja-JP" sz="2900" dirty="0" smtClean="0"/>
          </a:p>
          <a:p>
            <a:pPr marL="109728" indent="0">
              <a:buNone/>
            </a:pPr>
            <a:r>
              <a:rPr lang="ja-JP" altLang="en-US" sz="2900" dirty="0" smtClean="0"/>
              <a:t>　→　「○○」とは、ある理想的な状態と現実の状態とのギャップ</a:t>
            </a:r>
            <a:endParaRPr lang="en-US" altLang="ja-JP" sz="2900" dirty="0" smtClean="0"/>
          </a:p>
          <a:p>
            <a:pPr marL="109728" indent="0">
              <a:buNone/>
            </a:pPr>
            <a:r>
              <a:rPr lang="ja-JP" altLang="en-US" sz="2900" dirty="0" smtClean="0"/>
              <a:t>　→　○○として設定される対象とその水準（強さ）の程度を認識し、目標階層を設定</a:t>
            </a:r>
            <a:endParaRPr lang="en-US" altLang="ja-JP" sz="2900" dirty="0" smtClean="0"/>
          </a:p>
          <a:p>
            <a:pPr marL="109728" indent="0">
              <a:buNone/>
            </a:pPr>
            <a:endParaRPr lang="en-US" altLang="ja-JP" sz="2900" dirty="0" smtClean="0"/>
          </a:p>
          <a:p>
            <a:pPr marL="109728" indent="0">
              <a:buNone/>
            </a:pPr>
            <a:r>
              <a:rPr lang="ja-JP" altLang="en-US" sz="2900" dirty="0" smtClean="0"/>
              <a:t>（２）情報○○プロセス</a:t>
            </a:r>
            <a:endParaRPr lang="en-US" altLang="ja-JP" sz="2900" dirty="0" smtClean="0"/>
          </a:p>
          <a:p>
            <a:pPr marL="109728" indent="0">
              <a:buNone/>
            </a:pPr>
            <a:r>
              <a:rPr lang="ja-JP" altLang="en-US" sz="2900" dirty="0" smtClean="0"/>
              <a:t>　→　設定された目標を達成するための策や手段となる情報を○○し解釈する</a:t>
            </a:r>
            <a:endParaRPr lang="en-US" altLang="ja-JP" sz="2900" dirty="0" smtClean="0"/>
          </a:p>
          <a:p>
            <a:pPr marL="109728" indent="0">
              <a:buNone/>
            </a:pPr>
            <a:r>
              <a:rPr lang="ja-JP" altLang="en-US" sz="2900" dirty="0" smtClean="0"/>
              <a:t>　→　長期記憶に貯蔵された○○情報の探索、および外部環境を探索する○○探索</a:t>
            </a:r>
            <a:endParaRPr lang="en-US" altLang="ja-JP" sz="2900" dirty="0" smtClean="0"/>
          </a:p>
          <a:p>
            <a:pPr marL="109728" indent="0">
              <a:buNone/>
            </a:pPr>
            <a:r>
              <a:rPr lang="ja-JP" altLang="en-US" sz="2900" dirty="0" smtClean="0"/>
              <a:t>　→　情報を追加・修正し、随時アップデートして情報を解釈</a:t>
            </a:r>
            <a:endParaRPr lang="en-US" altLang="ja-JP" sz="2900" dirty="0" smtClean="0"/>
          </a:p>
          <a:p>
            <a:pPr marL="109728" indent="0">
              <a:buNone/>
            </a:pPr>
            <a:r>
              <a:rPr lang="ja-JP" altLang="en-US" sz="2900" dirty="0" smtClean="0"/>
              <a:t>　→　情報の入手に関するコントロールと入力情報の○○的な処理プロセス</a:t>
            </a:r>
            <a:endParaRPr lang="en-US" altLang="ja-JP" sz="2900" dirty="0" smtClean="0"/>
          </a:p>
          <a:p>
            <a:pPr marL="109728" indent="0">
              <a:buNone/>
            </a:pPr>
            <a:endParaRPr lang="en-US" altLang="ja-JP" sz="2900" dirty="0"/>
          </a:p>
          <a:p>
            <a:pPr marL="109728" indent="0">
              <a:buNone/>
            </a:pPr>
            <a:r>
              <a:rPr lang="ja-JP" altLang="en-US" sz="2900" dirty="0" smtClean="0"/>
              <a:t>（３）情報○○プロセス</a:t>
            </a:r>
            <a:endParaRPr lang="en-US" altLang="ja-JP" sz="2900" dirty="0" smtClean="0"/>
          </a:p>
          <a:p>
            <a:pPr marL="109728" indent="0">
              <a:buNone/>
            </a:pPr>
            <a:r>
              <a:rPr lang="ja-JP" altLang="en-US" sz="2900" dirty="0" smtClean="0"/>
              <a:t>　→　取得した情報を基にした最終的な意思決定（○○し○○する）</a:t>
            </a:r>
            <a:endParaRPr lang="en-US" altLang="ja-JP" sz="2900" dirty="0" smtClean="0"/>
          </a:p>
          <a:p>
            <a:pPr marL="109728" indent="0">
              <a:buNone/>
            </a:pPr>
            <a:r>
              <a:rPr lang="ja-JP" altLang="en-US" sz="2900" dirty="0" smtClean="0"/>
              <a:t>　→　外部情報と内部情報によって対象に対する評価を一つにまとめ上げる○○的なルール、</a:t>
            </a:r>
            <a:endParaRPr lang="en-US" altLang="ja-JP" sz="2900" dirty="0" smtClean="0"/>
          </a:p>
          <a:p>
            <a:pPr marL="109728" indent="0">
              <a:buNone/>
            </a:pPr>
            <a:r>
              <a:rPr lang="ja-JP" altLang="en-US" sz="2900" dirty="0" smtClean="0"/>
              <a:t>　　あるいは、選択対象の選抜ルールなどのルールを経験的な学習により数多く獲得</a:t>
            </a:r>
            <a:endParaRPr lang="en-US" altLang="ja-JP" sz="2900" dirty="0" smtClean="0"/>
          </a:p>
          <a:p>
            <a:pPr marL="109728" indent="0">
              <a:buNone/>
            </a:pPr>
            <a:r>
              <a:rPr lang="ja-JP" altLang="en-US" sz="2900" dirty="0" smtClean="0"/>
              <a:t>　→　状況により、新たな○○○を構築</a:t>
            </a:r>
            <a:endParaRPr lang="en-US" altLang="ja-JP" sz="2900" dirty="0" smtClean="0"/>
          </a:p>
          <a:p>
            <a:pPr marL="109728" indent="0">
              <a:buNone/>
            </a:pPr>
            <a:r>
              <a:rPr lang="ja-JP" altLang="en-US" sz="2900" dirty="0" smtClean="0"/>
              <a:t>　→　学習を通じて行動変容を生み出すプロセス</a:t>
            </a:r>
            <a:endParaRPr lang="en-US" altLang="ja-JP" sz="2900" dirty="0" smtClean="0"/>
          </a:p>
          <a:p>
            <a:pPr marL="109728" indent="0">
              <a:buNone/>
            </a:pPr>
            <a:endParaRPr lang="en-US" altLang="ja-JP" sz="2900" dirty="0"/>
          </a:p>
          <a:p>
            <a:pPr marL="109728" indent="0">
              <a:buNone/>
            </a:pPr>
            <a:endParaRPr lang="en-US" altLang="ja-JP" sz="2900" dirty="0" smtClean="0"/>
          </a:p>
          <a:p>
            <a:pPr marL="109728" indent="0">
              <a:buNone/>
            </a:pPr>
            <a:endParaRPr lang="en-US" altLang="ja-JP" sz="2900" dirty="0" smtClean="0"/>
          </a:p>
          <a:p>
            <a:pPr marL="109728" indent="0">
              <a:buNone/>
            </a:pPr>
            <a:endParaRPr lang="en-US" altLang="ja-JP" dirty="0" smtClean="0"/>
          </a:p>
          <a:p>
            <a:pPr marL="109728" indent="0">
              <a:buNone/>
            </a:pPr>
            <a:endParaRPr lang="en-US" altLang="ja-JP" dirty="0"/>
          </a:p>
          <a:p>
            <a:pPr marL="109728" indent="0">
              <a:buNone/>
            </a:pPr>
            <a:endParaRPr lang="en-US" altLang="ja-JP" dirty="0" smtClean="0">
              <a:solidFill>
                <a:srgbClr val="FF0000"/>
              </a:solidFill>
            </a:endParaRPr>
          </a:p>
          <a:p>
            <a:pPr marL="109728" indent="0">
              <a:buNone/>
            </a:pPr>
            <a:endParaRPr kumimoji="1" lang="en-US" altLang="ja-JP" dirty="0">
              <a:solidFill>
                <a:srgbClr val="FF0000"/>
              </a:solidFill>
            </a:endParaRPr>
          </a:p>
          <a:p>
            <a:pPr marL="109728"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DFBB1A20-799E-4FB2-B7C5-C014E91C0628}" type="slidenum">
              <a:rPr kumimoji="1" lang="ja-JP" altLang="en-US" smtClean="0"/>
              <a:t>9</a:t>
            </a:fld>
            <a:endParaRPr kumimoji="1" lang="ja-JP" altLang="en-US"/>
          </a:p>
        </p:txBody>
      </p:sp>
      <p:sp>
        <p:nvSpPr>
          <p:cNvPr id="3" name="タイトル 2"/>
          <p:cNvSpPr>
            <a:spLocks noGrp="1"/>
          </p:cNvSpPr>
          <p:nvPr>
            <p:ph type="title"/>
          </p:nvPr>
        </p:nvSpPr>
        <p:spPr>
          <a:xfrm>
            <a:off x="179512" y="404664"/>
            <a:ext cx="8964488" cy="1143000"/>
          </a:xfrm>
        </p:spPr>
        <p:txBody>
          <a:bodyPr>
            <a:normAutofit fontScale="90000"/>
          </a:bodyPr>
          <a:lstStyle/>
          <a:p>
            <a:r>
              <a:rPr lang="ja-JP" altLang="en-US" sz="4000" dirty="0" smtClean="0"/>
              <a:t>　　　　　　　　　　　　　本日の確認事項３</a:t>
            </a:r>
            <a:r>
              <a:rPr lang="en-US" altLang="ja-JP" sz="4000" dirty="0"/>
              <a:t/>
            </a:r>
            <a:br>
              <a:rPr lang="en-US" altLang="ja-JP" sz="4000" dirty="0"/>
            </a:br>
            <a:r>
              <a:rPr lang="ja-JP" altLang="en-US" sz="4000" dirty="0"/>
              <a:t>　　　　　　　　　　　　　</a:t>
            </a:r>
            <a:r>
              <a:rPr lang="ja-JP" altLang="en-US" sz="2200" dirty="0"/>
              <a:t>下記の○○に語句を入れて理解しよう！</a:t>
            </a:r>
            <a:r>
              <a:rPr lang="en-US" altLang="ja-JP" sz="2200" dirty="0"/>
              <a:t/>
            </a:r>
            <a:br>
              <a:rPr lang="en-US" altLang="ja-JP" sz="2200" dirty="0"/>
            </a:br>
            <a:endParaRPr kumimoji="1" lang="ja-JP" altLang="en-US" sz="4000" dirty="0"/>
          </a:p>
        </p:txBody>
      </p:sp>
    </p:spTree>
    <p:extLst>
      <p:ext uri="{BB962C8B-B14F-4D97-AF65-F5344CB8AC3E}">
        <p14:creationId xmlns:p14="http://schemas.microsoft.com/office/powerpoint/2010/main" val="734043696"/>
      </p:ext>
    </p:extLst>
  </p:cSld>
  <p:clrMapOvr>
    <a:masterClrMapping/>
  </p:clrMapOvr>
  <p:transition spd="slow">
    <p:pull/>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ビジネス">
  <a:themeElements>
    <a:clrScheme name="ビジネス">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ビジネス">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ビジネス">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TotalTime>
  <Words>569</Words>
  <Application>Microsoft Office PowerPoint</Application>
  <PresentationFormat>画面に合わせる (4:3)</PresentationFormat>
  <Paragraphs>374</Paragraphs>
  <Slides>15</Slides>
  <Notes>2</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15</vt:i4>
      </vt:variant>
    </vt:vector>
  </HeadingPairs>
  <TitlesOfParts>
    <vt:vector size="22" baseType="lpstr">
      <vt:lpstr>ＭＳ Ｐゴシック</vt:lpstr>
      <vt:lpstr>Calibri</vt:lpstr>
      <vt:lpstr>Lucida Sans Unicode</vt:lpstr>
      <vt:lpstr>Verdana</vt:lpstr>
      <vt:lpstr>Wingdings 2</vt:lpstr>
      <vt:lpstr>Wingdings 3</vt:lpstr>
      <vt:lpstr>ビジネス</vt:lpstr>
      <vt:lpstr>本日の確認事項６＆ 　　　　　　　　　　６月１５日までの宿題  </vt:lpstr>
      <vt:lpstr>６月８日のレビュー</vt:lpstr>
      <vt:lpstr>第９回：６月１５日  第６章 情報処理のメカニズム</vt:lpstr>
      <vt:lpstr>１．情報処理システムとしての消費者</vt:lpstr>
      <vt:lpstr>　　　　　　　　　　本日の確認事項１ 　　　　　　　　　　下記の○○に語句を入れて理解しよう！  </vt:lpstr>
      <vt:lpstr>２．処理能力と処理資源の限界とその克服</vt:lpstr>
      <vt:lpstr>　　　　　　　　　　　　　本日の確認事項２ 　　　　　　　　　　　　　下記の○○に語句を入れて理解しよう！ </vt:lpstr>
      <vt:lpstr>３．消費者情報処理モデル</vt:lpstr>
      <vt:lpstr>　　　　　　　　　　　　　本日の確認事項３ 　　　　　　　　　　　　　下記の○○に語句を入れて理解しよう！ </vt:lpstr>
      <vt:lpstr>３．消費者情報処理モデル</vt:lpstr>
      <vt:lpstr>　　　　　　　　　　　　　本日の確認事項４ 　　　　　　　　　　　　　下記の○○に語句を入れて理解しよう！ </vt:lpstr>
      <vt:lpstr>４．消費者情報処理とマーケティング対応</vt:lpstr>
      <vt:lpstr>　　　　　　　　　　　　　本日の確認事項５ 　　　　　　　　　　　　　下記の○○に語句を入れて理解しよう！ </vt:lpstr>
      <vt:lpstr>６月２２日までの宿題</vt:lpstr>
      <vt:lpstr>６月１５日のレビュー</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nabechan</dc:creator>
  <cp:lastModifiedBy>渡邊隆之</cp:lastModifiedBy>
  <cp:revision>12</cp:revision>
  <dcterms:created xsi:type="dcterms:W3CDTF">2014-06-08T06:35:18Z</dcterms:created>
  <dcterms:modified xsi:type="dcterms:W3CDTF">2017-06-13T13:56:05Z</dcterms:modified>
</cp:coreProperties>
</file>