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1890D-8FFC-4C37-967E-53AC3821B3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DD9E95E-A86C-4692-9D76-6922A0813D62}">
      <dgm:prSet custT="1"/>
      <dgm:spPr/>
      <dgm:t>
        <a:bodyPr/>
        <a:lstStyle/>
        <a:p>
          <a:r>
            <a:rPr lang="en-US" sz="1200" dirty="0"/>
            <a:t>2017.9: </a:t>
          </a:r>
        </a:p>
        <a:p>
          <a:r>
            <a:rPr lang="en-US" sz="1200" dirty="0"/>
            <a:t>Over Quota Second Notice</a:t>
          </a:r>
        </a:p>
      </dgm:t>
    </dgm:pt>
    <dgm:pt modelId="{6AC8201C-7793-4691-8008-9EE09D6C2BAD}" type="parTrans" cxnId="{FBCE29FB-60C0-4F3B-994D-37BE21D9552E}">
      <dgm:prSet/>
      <dgm:spPr/>
      <dgm:t>
        <a:bodyPr/>
        <a:lstStyle/>
        <a:p>
          <a:endParaRPr lang="en-US"/>
        </a:p>
      </dgm:t>
    </dgm:pt>
    <dgm:pt modelId="{6B2E7ADF-C926-4CF3-A881-D2696EE9CD82}" type="sibTrans" cxnId="{FBCE29FB-60C0-4F3B-994D-37BE21D9552E}">
      <dgm:prSet/>
      <dgm:spPr/>
      <dgm:t>
        <a:bodyPr/>
        <a:lstStyle/>
        <a:p>
          <a:endParaRPr lang="en-US"/>
        </a:p>
      </dgm:t>
    </dgm:pt>
    <dgm:pt modelId="{4173107D-8285-482A-9EE0-3EBB5DA5D898}">
      <dgm:prSet custT="1"/>
      <dgm:spPr/>
      <dgm:t>
        <a:bodyPr/>
        <a:lstStyle/>
        <a:p>
          <a:r>
            <a:rPr lang="en-US" sz="1200" dirty="0"/>
            <a:t>2017.10: </a:t>
          </a:r>
        </a:p>
        <a:p>
          <a:r>
            <a:rPr lang="en-US" sz="1200" dirty="0"/>
            <a:t>Invoice Attachment </a:t>
          </a:r>
        </a:p>
      </dgm:t>
    </dgm:pt>
    <dgm:pt modelId="{12D0CCB0-1420-4094-B8F4-13567516DF7F}" type="parTrans" cxnId="{5234DB99-5051-4747-8167-0D00E6D051DB}">
      <dgm:prSet/>
      <dgm:spPr/>
      <dgm:t>
        <a:bodyPr/>
        <a:lstStyle/>
        <a:p>
          <a:endParaRPr lang="en-US"/>
        </a:p>
      </dgm:t>
    </dgm:pt>
    <dgm:pt modelId="{56B9772A-E6DA-4174-B017-77877171023C}" type="sibTrans" cxnId="{5234DB99-5051-4747-8167-0D00E6D051DB}">
      <dgm:prSet/>
      <dgm:spPr/>
      <dgm:t>
        <a:bodyPr/>
        <a:lstStyle/>
        <a:p>
          <a:endParaRPr lang="en-US"/>
        </a:p>
      </dgm:t>
    </dgm:pt>
    <dgm:pt modelId="{370BC4FC-7CD1-4F5B-86E1-DA2DCE2DA4E9}">
      <dgm:prSet custT="1"/>
      <dgm:spPr/>
      <dgm:t>
        <a:bodyPr/>
        <a:lstStyle/>
        <a:p>
          <a:r>
            <a:rPr lang="en-US" sz="1200" dirty="0"/>
            <a:t>2017.11: </a:t>
          </a:r>
        </a:p>
        <a:p>
          <a:r>
            <a:rPr lang="en-US" sz="1200" dirty="0"/>
            <a:t>Failed Delivery </a:t>
          </a:r>
        </a:p>
      </dgm:t>
    </dgm:pt>
    <dgm:pt modelId="{D285B77D-686A-43F9-8D60-96AC4924547E}" type="parTrans" cxnId="{78E40954-ACCC-48B1-9E05-4A3C0750521F}">
      <dgm:prSet/>
      <dgm:spPr/>
      <dgm:t>
        <a:bodyPr/>
        <a:lstStyle/>
        <a:p>
          <a:endParaRPr lang="en-US"/>
        </a:p>
      </dgm:t>
    </dgm:pt>
    <dgm:pt modelId="{1697A8D5-CFF8-4045-B805-EFB5AF604DDA}" type="sibTrans" cxnId="{78E40954-ACCC-48B1-9E05-4A3C0750521F}">
      <dgm:prSet/>
      <dgm:spPr/>
      <dgm:t>
        <a:bodyPr/>
        <a:lstStyle/>
        <a:p>
          <a:endParaRPr lang="en-US"/>
        </a:p>
      </dgm:t>
    </dgm:pt>
    <dgm:pt modelId="{83C7AFE3-E0F1-4A0C-888B-369E9125BDEC}">
      <dgm:prSet custT="1"/>
      <dgm:spPr/>
      <dgm:t>
        <a:bodyPr/>
        <a:lstStyle/>
        <a:p>
          <a:r>
            <a:rPr lang="en-US" sz="1200" dirty="0"/>
            <a:t>2018.1: </a:t>
          </a:r>
        </a:p>
        <a:p>
          <a:r>
            <a:rPr lang="en-US" sz="1200" dirty="0"/>
            <a:t>Security Vulnerabilities </a:t>
          </a:r>
        </a:p>
      </dgm:t>
    </dgm:pt>
    <dgm:pt modelId="{F57B23B8-3B0B-4B4D-B234-CD8EBB0BF3B3}" type="parTrans" cxnId="{50D062E8-32B1-4E59-8778-B9CD3B59FD70}">
      <dgm:prSet/>
      <dgm:spPr/>
      <dgm:t>
        <a:bodyPr/>
        <a:lstStyle/>
        <a:p>
          <a:endParaRPr lang="en-US"/>
        </a:p>
      </dgm:t>
    </dgm:pt>
    <dgm:pt modelId="{240365E6-B0A4-45D0-A516-79C80C6975D3}" type="sibTrans" cxnId="{50D062E8-32B1-4E59-8778-B9CD3B59FD70}">
      <dgm:prSet/>
      <dgm:spPr/>
      <dgm:t>
        <a:bodyPr/>
        <a:lstStyle/>
        <a:p>
          <a:endParaRPr lang="en-US"/>
        </a:p>
      </dgm:t>
    </dgm:pt>
    <dgm:pt modelId="{38FD9FD0-118A-40A6-9DAF-FE8540941706}">
      <dgm:prSet custT="1"/>
      <dgm:spPr/>
      <dgm:t>
        <a:bodyPr/>
        <a:lstStyle/>
        <a:p>
          <a:r>
            <a:rPr lang="en-US" sz="1200" dirty="0"/>
            <a:t>2018.2: </a:t>
          </a:r>
        </a:p>
        <a:p>
          <a:r>
            <a:rPr lang="en-US" sz="1200" dirty="0"/>
            <a:t>Email Verification Required </a:t>
          </a:r>
        </a:p>
      </dgm:t>
    </dgm:pt>
    <dgm:pt modelId="{89B97F40-CC0C-4031-A7DC-98176609AC11}" type="parTrans" cxnId="{40479AF2-5621-44AD-8DA7-A8935757E076}">
      <dgm:prSet/>
      <dgm:spPr/>
      <dgm:t>
        <a:bodyPr/>
        <a:lstStyle/>
        <a:p>
          <a:endParaRPr lang="en-US"/>
        </a:p>
      </dgm:t>
    </dgm:pt>
    <dgm:pt modelId="{4A7CF213-E5E1-423E-86AD-A4F4A8A4426C}" type="sibTrans" cxnId="{40479AF2-5621-44AD-8DA7-A8935757E076}">
      <dgm:prSet/>
      <dgm:spPr/>
      <dgm:t>
        <a:bodyPr/>
        <a:lstStyle/>
        <a:p>
          <a:endParaRPr lang="en-US"/>
        </a:p>
      </dgm:t>
    </dgm:pt>
    <dgm:pt modelId="{4A12CAC3-07B6-473E-BF23-5D63BA7A99A0}">
      <dgm:prSet/>
      <dgm:spPr/>
      <dgm:t>
        <a:bodyPr/>
        <a:lstStyle/>
        <a:p>
          <a:r>
            <a:rPr lang="en-US" dirty="0"/>
            <a:t>2018.3: </a:t>
          </a:r>
        </a:p>
        <a:p>
          <a:r>
            <a:rPr lang="en-US" dirty="0"/>
            <a:t>Tax Return </a:t>
          </a:r>
        </a:p>
      </dgm:t>
    </dgm:pt>
    <dgm:pt modelId="{64E5A6AD-117B-4E63-9623-D9B9E5407606}" type="parTrans" cxnId="{FA157236-1179-451F-BBF9-A6C61CC40BC1}">
      <dgm:prSet/>
      <dgm:spPr/>
      <dgm:t>
        <a:bodyPr/>
        <a:lstStyle/>
        <a:p>
          <a:endParaRPr lang="en-US"/>
        </a:p>
      </dgm:t>
    </dgm:pt>
    <dgm:pt modelId="{649EB7B7-8E5A-4DA7-91C7-7F984A73E9D8}" type="sibTrans" cxnId="{FA157236-1179-451F-BBF9-A6C61CC40BC1}">
      <dgm:prSet/>
      <dgm:spPr/>
      <dgm:t>
        <a:bodyPr/>
        <a:lstStyle/>
        <a:p>
          <a:endParaRPr lang="en-US"/>
        </a:p>
      </dgm:t>
    </dgm:pt>
    <dgm:pt modelId="{B54040EA-9466-491C-9144-D499A5CEC41D}">
      <dgm:prSet/>
      <dgm:spPr/>
      <dgm:t>
        <a:bodyPr/>
        <a:lstStyle/>
        <a:p>
          <a:r>
            <a:rPr lang="en-US" dirty="0"/>
            <a:t>2018.4: </a:t>
          </a:r>
        </a:p>
        <a:p>
          <a:r>
            <a:rPr lang="en-US" dirty="0"/>
            <a:t>Finance Report </a:t>
          </a:r>
          <a:r>
            <a:rPr lang="en-US" dirty="0" err="1"/>
            <a:t>Fileshare</a:t>
          </a:r>
          <a:endParaRPr lang="en-US" dirty="0"/>
        </a:p>
      </dgm:t>
    </dgm:pt>
    <dgm:pt modelId="{08663E8B-D5D2-4F27-A24E-E1C42258132A}" type="parTrans" cxnId="{2295FB4A-5975-4B9E-B741-A48686F83A46}">
      <dgm:prSet/>
      <dgm:spPr/>
      <dgm:t>
        <a:bodyPr/>
        <a:lstStyle/>
        <a:p>
          <a:endParaRPr lang="en-US"/>
        </a:p>
      </dgm:t>
    </dgm:pt>
    <dgm:pt modelId="{A5360B67-3D19-4A80-81DB-2C78F4CDC37D}" type="sibTrans" cxnId="{2295FB4A-5975-4B9E-B741-A48686F83A46}">
      <dgm:prSet/>
      <dgm:spPr/>
      <dgm:t>
        <a:bodyPr/>
        <a:lstStyle/>
        <a:p>
          <a:endParaRPr lang="en-US"/>
        </a:p>
      </dgm:t>
    </dgm:pt>
    <dgm:pt modelId="{D353D01C-7B7D-412B-BE73-44213F1E8181}">
      <dgm:prSet/>
      <dgm:spPr/>
      <dgm:t>
        <a:bodyPr/>
        <a:lstStyle/>
        <a:p>
          <a:r>
            <a:rPr lang="en-US" dirty="0"/>
            <a:t>2018.5: </a:t>
          </a:r>
        </a:p>
        <a:p>
          <a:r>
            <a:rPr lang="en-US" dirty="0"/>
            <a:t>Fax Received </a:t>
          </a:r>
        </a:p>
      </dgm:t>
    </dgm:pt>
    <dgm:pt modelId="{7D5558DC-9E03-4A19-9B56-20A6AAE5CF39}" type="parTrans" cxnId="{C590E35B-C26A-4F53-AC85-2B690CEE0288}">
      <dgm:prSet/>
      <dgm:spPr/>
      <dgm:t>
        <a:bodyPr/>
        <a:lstStyle/>
        <a:p>
          <a:endParaRPr lang="en-US"/>
        </a:p>
      </dgm:t>
    </dgm:pt>
    <dgm:pt modelId="{38A7ED97-E29F-4A59-87AF-BF1D50E94BA8}" type="sibTrans" cxnId="{C590E35B-C26A-4F53-AC85-2B690CEE0288}">
      <dgm:prSet/>
      <dgm:spPr/>
      <dgm:t>
        <a:bodyPr/>
        <a:lstStyle/>
        <a:p>
          <a:endParaRPr lang="en-US"/>
        </a:p>
      </dgm:t>
    </dgm:pt>
    <dgm:pt modelId="{1B819887-D241-49B0-B6D3-8562E5D1A99E}" type="pres">
      <dgm:prSet presAssocID="{6F21890D-8FFC-4C37-967E-53AC3821B38D}" presName="root" presStyleCnt="0">
        <dgm:presLayoutVars>
          <dgm:dir/>
          <dgm:resizeHandles val="exact"/>
        </dgm:presLayoutVars>
      </dgm:prSet>
      <dgm:spPr/>
    </dgm:pt>
    <dgm:pt modelId="{505BC7CE-08B4-4859-965C-5756EB5A1EAC}" type="pres">
      <dgm:prSet presAssocID="{EDD9E95E-A86C-4692-9D76-6922A0813D62}" presName="compNode" presStyleCnt="0"/>
      <dgm:spPr/>
    </dgm:pt>
    <dgm:pt modelId="{E4B5E094-BB55-4B44-BD08-0F48C43E7AD3}" type="pres">
      <dgm:prSet presAssocID="{EDD9E95E-A86C-4692-9D76-6922A0813D6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8115071-8D20-4439-8C0D-CCBEC3320691}" type="pres">
      <dgm:prSet presAssocID="{EDD9E95E-A86C-4692-9D76-6922A0813D62}" presName="spaceRect" presStyleCnt="0"/>
      <dgm:spPr/>
    </dgm:pt>
    <dgm:pt modelId="{A59FC07E-99BF-48D8-9E21-ED6CD9E0584C}" type="pres">
      <dgm:prSet presAssocID="{EDD9E95E-A86C-4692-9D76-6922A0813D62}" presName="textRect" presStyleLbl="revTx" presStyleIdx="0" presStyleCnt="8">
        <dgm:presLayoutVars>
          <dgm:chMax val="1"/>
          <dgm:chPref val="1"/>
        </dgm:presLayoutVars>
      </dgm:prSet>
      <dgm:spPr/>
    </dgm:pt>
    <dgm:pt modelId="{C8D68429-6D5E-4D89-A24E-823616BDC4B9}" type="pres">
      <dgm:prSet presAssocID="{6B2E7ADF-C926-4CF3-A881-D2696EE9CD82}" presName="sibTrans" presStyleCnt="0"/>
      <dgm:spPr/>
    </dgm:pt>
    <dgm:pt modelId="{18DE5C60-94E8-4BA3-8529-8C15B461E8E7}" type="pres">
      <dgm:prSet presAssocID="{4173107D-8285-482A-9EE0-3EBB5DA5D898}" presName="compNode" presStyleCnt="0"/>
      <dgm:spPr/>
    </dgm:pt>
    <dgm:pt modelId="{8904CCF8-A067-447F-AB6F-629A467B1308}" type="pres">
      <dgm:prSet presAssocID="{4173107D-8285-482A-9EE0-3EBB5DA5D89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2421AEFB-66BD-49FA-A653-6FBD9337E9A4}" type="pres">
      <dgm:prSet presAssocID="{4173107D-8285-482A-9EE0-3EBB5DA5D898}" presName="spaceRect" presStyleCnt="0"/>
      <dgm:spPr/>
    </dgm:pt>
    <dgm:pt modelId="{5CFF2BAC-4C76-4D2C-9845-06700E48FC4D}" type="pres">
      <dgm:prSet presAssocID="{4173107D-8285-482A-9EE0-3EBB5DA5D898}" presName="textRect" presStyleLbl="revTx" presStyleIdx="1" presStyleCnt="8">
        <dgm:presLayoutVars>
          <dgm:chMax val="1"/>
          <dgm:chPref val="1"/>
        </dgm:presLayoutVars>
      </dgm:prSet>
      <dgm:spPr/>
    </dgm:pt>
    <dgm:pt modelId="{F4C9F3C1-95F0-470B-BF13-F1F66197BE8A}" type="pres">
      <dgm:prSet presAssocID="{56B9772A-E6DA-4174-B017-77877171023C}" presName="sibTrans" presStyleCnt="0"/>
      <dgm:spPr/>
    </dgm:pt>
    <dgm:pt modelId="{0D23908D-FFFC-4F65-B22A-FC027A792EDA}" type="pres">
      <dgm:prSet presAssocID="{370BC4FC-7CD1-4F5B-86E1-DA2DCE2DA4E9}" presName="compNode" presStyleCnt="0"/>
      <dgm:spPr/>
    </dgm:pt>
    <dgm:pt modelId="{1C402358-70F5-4D5C-8D66-89D513CBEA02}" type="pres">
      <dgm:prSet presAssocID="{370BC4FC-7CD1-4F5B-86E1-DA2DCE2D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AC4D875-9E40-46D9-AB68-0629EDF67424}" type="pres">
      <dgm:prSet presAssocID="{370BC4FC-7CD1-4F5B-86E1-DA2DCE2DA4E9}" presName="spaceRect" presStyleCnt="0"/>
      <dgm:spPr/>
    </dgm:pt>
    <dgm:pt modelId="{FF4A0CB9-A0E0-43D6-8432-156768AE20FD}" type="pres">
      <dgm:prSet presAssocID="{370BC4FC-7CD1-4F5B-86E1-DA2DCE2DA4E9}" presName="textRect" presStyleLbl="revTx" presStyleIdx="2" presStyleCnt="8">
        <dgm:presLayoutVars>
          <dgm:chMax val="1"/>
          <dgm:chPref val="1"/>
        </dgm:presLayoutVars>
      </dgm:prSet>
      <dgm:spPr/>
    </dgm:pt>
    <dgm:pt modelId="{833D1BFB-215B-4E9A-867A-C8A0AB0ED856}" type="pres">
      <dgm:prSet presAssocID="{1697A8D5-CFF8-4045-B805-EFB5AF604DDA}" presName="sibTrans" presStyleCnt="0"/>
      <dgm:spPr/>
    </dgm:pt>
    <dgm:pt modelId="{EFFDB3A6-69DB-4B62-A9C6-EFB44815D6D7}" type="pres">
      <dgm:prSet presAssocID="{83C7AFE3-E0F1-4A0C-888B-369E9125BDEC}" presName="compNode" presStyleCnt="0"/>
      <dgm:spPr/>
    </dgm:pt>
    <dgm:pt modelId="{DF76CB5C-9F66-49AD-9B05-5A197183E063}" type="pres">
      <dgm:prSet presAssocID="{83C7AFE3-E0F1-4A0C-888B-369E9125BDE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69301E32-3519-4B11-8C5D-D00203D707F7}" type="pres">
      <dgm:prSet presAssocID="{83C7AFE3-E0F1-4A0C-888B-369E9125BDEC}" presName="spaceRect" presStyleCnt="0"/>
      <dgm:spPr/>
    </dgm:pt>
    <dgm:pt modelId="{502D087B-D34B-4D55-B05F-9DDCA318C51C}" type="pres">
      <dgm:prSet presAssocID="{83C7AFE3-E0F1-4A0C-888B-369E9125BDEC}" presName="textRect" presStyleLbl="revTx" presStyleIdx="3" presStyleCnt="8" custScaleX="128799">
        <dgm:presLayoutVars>
          <dgm:chMax val="1"/>
          <dgm:chPref val="1"/>
        </dgm:presLayoutVars>
      </dgm:prSet>
      <dgm:spPr/>
    </dgm:pt>
    <dgm:pt modelId="{9C77F5D9-DF92-45BE-AEC7-73CE0867D163}" type="pres">
      <dgm:prSet presAssocID="{240365E6-B0A4-45D0-A516-79C80C6975D3}" presName="sibTrans" presStyleCnt="0"/>
      <dgm:spPr/>
    </dgm:pt>
    <dgm:pt modelId="{5458154B-235A-4B61-90E9-8F990084008A}" type="pres">
      <dgm:prSet presAssocID="{38FD9FD0-118A-40A6-9DAF-FE8540941706}" presName="compNode" presStyleCnt="0"/>
      <dgm:spPr/>
    </dgm:pt>
    <dgm:pt modelId="{3B875C4A-3D0D-4D54-BB7F-0C9AF0A56094}" type="pres">
      <dgm:prSet presAssocID="{38FD9FD0-118A-40A6-9DAF-FE8540941706}" presName="iconRect" presStyleLbl="node1" presStyleIdx="4" presStyleCnt="8" custLinFactNeighborX="-26007" custLinFactNeighborY="-15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EC4B70F-DCCF-4660-829D-F240E860BB51}" type="pres">
      <dgm:prSet presAssocID="{38FD9FD0-118A-40A6-9DAF-FE8540941706}" presName="spaceRect" presStyleCnt="0"/>
      <dgm:spPr/>
    </dgm:pt>
    <dgm:pt modelId="{2DE7A0A8-D848-4445-8EAF-491BE2C6BB5F}" type="pres">
      <dgm:prSet presAssocID="{38FD9FD0-118A-40A6-9DAF-FE8540941706}" presName="textRect" presStyleLbl="revTx" presStyleIdx="4" presStyleCnt="8" custLinFactNeighborX="-7676">
        <dgm:presLayoutVars>
          <dgm:chMax val="1"/>
          <dgm:chPref val="1"/>
        </dgm:presLayoutVars>
      </dgm:prSet>
      <dgm:spPr/>
    </dgm:pt>
    <dgm:pt modelId="{2BA76F77-B0A2-405C-82FC-B8560553BC76}" type="pres">
      <dgm:prSet presAssocID="{4A7CF213-E5E1-423E-86AD-A4F4A8A4426C}" presName="sibTrans" presStyleCnt="0"/>
      <dgm:spPr/>
    </dgm:pt>
    <dgm:pt modelId="{4120AB89-2296-4F8C-9A8C-9761905AD9C5}" type="pres">
      <dgm:prSet presAssocID="{4A12CAC3-07B6-473E-BF23-5D63BA7A99A0}" presName="compNode" presStyleCnt="0"/>
      <dgm:spPr/>
    </dgm:pt>
    <dgm:pt modelId="{7A63C093-5763-40DE-A24C-51F2EB0DAB62}" type="pres">
      <dgm:prSet presAssocID="{4A12CAC3-07B6-473E-BF23-5D63BA7A99A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E760AF5-B006-4BE1-8E12-42C6130F9C1E}" type="pres">
      <dgm:prSet presAssocID="{4A12CAC3-07B6-473E-BF23-5D63BA7A99A0}" presName="spaceRect" presStyleCnt="0"/>
      <dgm:spPr/>
    </dgm:pt>
    <dgm:pt modelId="{DA68415A-DF7A-41EB-9397-0D6D972BC52E}" type="pres">
      <dgm:prSet presAssocID="{4A12CAC3-07B6-473E-BF23-5D63BA7A99A0}" presName="textRect" presStyleLbl="revTx" presStyleIdx="5" presStyleCnt="8">
        <dgm:presLayoutVars>
          <dgm:chMax val="1"/>
          <dgm:chPref val="1"/>
        </dgm:presLayoutVars>
      </dgm:prSet>
      <dgm:spPr/>
    </dgm:pt>
    <dgm:pt modelId="{331897DD-6ACD-4B38-A463-BB4499248467}" type="pres">
      <dgm:prSet presAssocID="{649EB7B7-8E5A-4DA7-91C7-7F984A73E9D8}" presName="sibTrans" presStyleCnt="0"/>
      <dgm:spPr/>
    </dgm:pt>
    <dgm:pt modelId="{1B856EE7-17B7-46C0-A255-2AB14BA59D34}" type="pres">
      <dgm:prSet presAssocID="{B54040EA-9466-491C-9144-D499A5CEC41D}" presName="compNode" presStyleCnt="0"/>
      <dgm:spPr/>
    </dgm:pt>
    <dgm:pt modelId="{E55C30DB-E046-4F51-A84F-2DD3BD73171C}" type="pres">
      <dgm:prSet presAssocID="{B54040EA-9466-491C-9144-D499A5CEC41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F5262B1-5AAE-476A-AFE9-2C404CB88D3C}" type="pres">
      <dgm:prSet presAssocID="{B54040EA-9466-491C-9144-D499A5CEC41D}" presName="spaceRect" presStyleCnt="0"/>
      <dgm:spPr/>
    </dgm:pt>
    <dgm:pt modelId="{6E1DBB31-1821-4DFE-9A98-C624E300569A}" type="pres">
      <dgm:prSet presAssocID="{B54040EA-9466-491C-9144-D499A5CEC41D}" presName="textRect" presStyleLbl="revTx" presStyleIdx="6" presStyleCnt="8" custScaleX="129708">
        <dgm:presLayoutVars>
          <dgm:chMax val="1"/>
          <dgm:chPref val="1"/>
        </dgm:presLayoutVars>
      </dgm:prSet>
      <dgm:spPr/>
    </dgm:pt>
    <dgm:pt modelId="{47C2134C-A9FC-4195-858B-EF01912EF711}" type="pres">
      <dgm:prSet presAssocID="{A5360B67-3D19-4A80-81DB-2C78F4CDC37D}" presName="sibTrans" presStyleCnt="0"/>
      <dgm:spPr/>
    </dgm:pt>
    <dgm:pt modelId="{E5DCDB9C-3EAB-4E31-A0EB-69AA9E89ECF9}" type="pres">
      <dgm:prSet presAssocID="{D353D01C-7B7D-412B-BE73-44213F1E8181}" presName="compNode" presStyleCnt="0"/>
      <dgm:spPr/>
    </dgm:pt>
    <dgm:pt modelId="{0080750C-D082-4C2F-9D6F-4BC9BDC3240A}" type="pres">
      <dgm:prSet presAssocID="{D353D01C-7B7D-412B-BE73-44213F1E818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EF15A291-45EF-46A6-A356-98F053389406}" type="pres">
      <dgm:prSet presAssocID="{D353D01C-7B7D-412B-BE73-44213F1E8181}" presName="spaceRect" presStyleCnt="0"/>
      <dgm:spPr/>
    </dgm:pt>
    <dgm:pt modelId="{D002742B-CC92-4E64-A169-20263AE5F773}" type="pres">
      <dgm:prSet presAssocID="{D353D01C-7B7D-412B-BE73-44213F1E818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488E129-4B20-40E5-8687-08EBB67063CC}" type="presOf" srcId="{38FD9FD0-118A-40A6-9DAF-FE8540941706}" destId="{2DE7A0A8-D848-4445-8EAF-491BE2C6BB5F}" srcOrd="0" destOrd="0" presId="urn:microsoft.com/office/officeart/2018/2/layout/IconLabelList"/>
    <dgm:cxn modelId="{FA157236-1179-451F-BBF9-A6C61CC40BC1}" srcId="{6F21890D-8FFC-4C37-967E-53AC3821B38D}" destId="{4A12CAC3-07B6-473E-BF23-5D63BA7A99A0}" srcOrd="5" destOrd="0" parTransId="{64E5A6AD-117B-4E63-9623-D9B9E5407606}" sibTransId="{649EB7B7-8E5A-4DA7-91C7-7F984A73E9D8}"/>
    <dgm:cxn modelId="{5883453E-4142-4332-9105-818FDD843452}" type="presOf" srcId="{4173107D-8285-482A-9EE0-3EBB5DA5D898}" destId="{5CFF2BAC-4C76-4D2C-9845-06700E48FC4D}" srcOrd="0" destOrd="0" presId="urn:microsoft.com/office/officeart/2018/2/layout/IconLabelList"/>
    <dgm:cxn modelId="{C590E35B-C26A-4F53-AC85-2B690CEE0288}" srcId="{6F21890D-8FFC-4C37-967E-53AC3821B38D}" destId="{D353D01C-7B7D-412B-BE73-44213F1E8181}" srcOrd="7" destOrd="0" parTransId="{7D5558DC-9E03-4A19-9B56-20A6AAE5CF39}" sibTransId="{38A7ED97-E29F-4A59-87AF-BF1D50E94BA8}"/>
    <dgm:cxn modelId="{1508EE61-5F97-4B2F-9421-4A0B21D12150}" type="presOf" srcId="{83C7AFE3-E0F1-4A0C-888B-369E9125BDEC}" destId="{502D087B-D34B-4D55-B05F-9DDCA318C51C}" srcOrd="0" destOrd="0" presId="urn:microsoft.com/office/officeart/2018/2/layout/IconLabelList"/>
    <dgm:cxn modelId="{1624376A-DD28-4E76-A3DD-DDBFE505BCBF}" type="presOf" srcId="{D353D01C-7B7D-412B-BE73-44213F1E8181}" destId="{D002742B-CC92-4E64-A169-20263AE5F773}" srcOrd="0" destOrd="0" presId="urn:microsoft.com/office/officeart/2018/2/layout/IconLabelList"/>
    <dgm:cxn modelId="{2295FB4A-5975-4B9E-B741-A48686F83A46}" srcId="{6F21890D-8FFC-4C37-967E-53AC3821B38D}" destId="{B54040EA-9466-491C-9144-D499A5CEC41D}" srcOrd="6" destOrd="0" parTransId="{08663E8B-D5D2-4F27-A24E-E1C42258132A}" sibTransId="{A5360B67-3D19-4A80-81DB-2C78F4CDC37D}"/>
    <dgm:cxn modelId="{CAD11C71-34DD-418C-A00F-6803645EEC59}" type="presOf" srcId="{370BC4FC-7CD1-4F5B-86E1-DA2DCE2DA4E9}" destId="{FF4A0CB9-A0E0-43D6-8432-156768AE20FD}" srcOrd="0" destOrd="0" presId="urn:microsoft.com/office/officeart/2018/2/layout/IconLabelList"/>
    <dgm:cxn modelId="{78E40954-ACCC-48B1-9E05-4A3C0750521F}" srcId="{6F21890D-8FFC-4C37-967E-53AC3821B38D}" destId="{370BC4FC-7CD1-4F5B-86E1-DA2DCE2DA4E9}" srcOrd="2" destOrd="0" parTransId="{D285B77D-686A-43F9-8D60-96AC4924547E}" sibTransId="{1697A8D5-CFF8-4045-B805-EFB5AF604DDA}"/>
    <dgm:cxn modelId="{5234DB99-5051-4747-8167-0D00E6D051DB}" srcId="{6F21890D-8FFC-4C37-967E-53AC3821B38D}" destId="{4173107D-8285-482A-9EE0-3EBB5DA5D898}" srcOrd="1" destOrd="0" parTransId="{12D0CCB0-1420-4094-B8F4-13567516DF7F}" sibTransId="{56B9772A-E6DA-4174-B017-77877171023C}"/>
    <dgm:cxn modelId="{D701BEAA-B9EF-4468-B65E-D25BF5AABFE7}" type="presOf" srcId="{6F21890D-8FFC-4C37-967E-53AC3821B38D}" destId="{1B819887-D241-49B0-B6D3-8562E5D1A99E}" srcOrd="0" destOrd="0" presId="urn:microsoft.com/office/officeart/2018/2/layout/IconLabelList"/>
    <dgm:cxn modelId="{A1B9F2D8-2502-4D91-86C0-E923574C0CD4}" type="presOf" srcId="{EDD9E95E-A86C-4692-9D76-6922A0813D62}" destId="{A59FC07E-99BF-48D8-9E21-ED6CD9E0584C}" srcOrd="0" destOrd="0" presId="urn:microsoft.com/office/officeart/2018/2/layout/IconLabelList"/>
    <dgm:cxn modelId="{50D062E8-32B1-4E59-8778-B9CD3B59FD70}" srcId="{6F21890D-8FFC-4C37-967E-53AC3821B38D}" destId="{83C7AFE3-E0F1-4A0C-888B-369E9125BDEC}" srcOrd="3" destOrd="0" parTransId="{F57B23B8-3B0B-4B4D-B234-CD8EBB0BF3B3}" sibTransId="{240365E6-B0A4-45D0-A516-79C80C6975D3}"/>
    <dgm:cxn modelId="{40479AF2-5621-44AD-8DA7-A8935757E076}" srcId="{6F21890D-8FFC-4C37-967E-53AC3821B38D}" destId="{38FD9FD0-118A-40A6-9DAF-FE8540941706}" srcOrd="4" destOrd="0" parTransId="{89B97F40-CC0C-4031-A7DC-98176609AC11}" sibTransId="{4A7CF213-E5E1-423E-86AD-A4F4A8A4426C}"/>
    <dgm:cxn modelId="{68BE25F6-13AC-4001-B33B-186AF319C620}" type="presOf" srcId="{4A12CAC3-07B6-473E-BF23-5D63BA7A99A0}" destId="{DA68415A-DF7A-41EB-9397-0D6D972BC52E}" srcOrd="0" destOrd="0" presId="urn:microsoft.com/office/officeart/2018/2/layout/IconLabelList"/>
    <dgm:cxn modelId="{FBCE29FB-60C0-4F3B-994D-37BE21D9552E}" srcId="{6F21890D-8FFC-4C37-967E-53AC3821B38D}" destId="{EDD9E95E-A86C-4692-9D76-6922A0813D62}" srcOrd="0" destOrd="0" parTransId="{6AC8201C-7793-4691-8008-9EE09D6C2BAD}" sibTransId="{6B2E7ADF-C926-4CF3-A881-D2696EE9CD82}"/>
    <dgm:cxn modelId="{918676FC-B48E-4526-97A2-B1E407F8F054}" type="presOf" srcId="{B54040EA-9466-491C-9144-D499A5CEC41D}" destId="{6E1DBB31-1821-4DFE-9A98-C624E300569A}" srcOrd="0" destOrd="0" presId="urn:microsoft.com/office/officeart/2018/2/layout/IconLabelList"/>
    <dgm:cxn modelId="{62D92B20-926F-43B1-989B-CBA0985235F4}" type="presParOf" srcId="{1B819887-D241-49B0-B6D3-8562E5D1A99E}" destId="{505BC7CE-08B4-4859-965C-5756EB5A1EAC}" srcOrd="0" destOrd="0" presId="urn:microsoft.com/office/officeart/2018/2/layout/IconLabelList"/>
    <dgm:cxn modelId="{AE636636-934D-4D59-B920-A2CCD836EF1E}" type="presParOf" srcId="{505BC7CE-08B4-4859-965C-5756EB5A1EAC}" destId="{E4B5E094-BB55-4B44-BD08-0F48C43E7AD3}" srcOrd="0" destOrd="0" presId="urn:microsoft.com/office/officeart/2018/2/layout/IconLabelList"/>
    <dgm:cxn modelId="{D1F52D33-82DC-4965-B752-44B5334E1BDB}" type="presParOf" srcId="{505BC7CE-08B4-4859-965C-5756EB5A1EAC}" destId="{C8115071-8D20-4439-8C0D-CCBEC3320691}" srcOrd="1" destOrd="0" presId="urn:microsoft.com/office/officeart/2018/2/layout/IconLabelList"/>
    <dgm:cxn modelId="{45D87986-07CB-40A6-972E-A1EE4387DA16}" type="presParOf" srcId="{505BC7CE-08B4-4859-965C-5756EB5A1EAC}" destId="{A59FC07E-99BF-48D8-9E21-ED6CD9E0584C}" srcOrd="2" destOrd="0" presId="urn:microsoft.com/office/officeart/2018/2/layout/IconLabelList"/>
    <dgm:cxn modelId="{8E150804-1FC9-440C-847C-9BB4BEDD6648}" type="presParOf" srcId="{1B819887-D241-49B0-B6D3-8562E5D1A99E}" destId="{C8D68429-6D5E-4D89-A24E-823616BDC4B9}" srcOrd="1" destOrd="0" presId="urn:microsoft.com/office/officeart/2018/2/layout/IconLabelList"/>
    <dgm:cxn modelId="{35997539-A072-431C-8045-8AE5A8D7C23D}" type="presParOf" srcId="{1B819887-D241-49B0-B6D3-8562E5D1A99E}" destId="{18DE5C60-94E8-4BA3-8529-8C15B461E8E7}" srcOrd="2" destOrd="0" presId="urn:microsoft.com/office/officeart/2018/2/layout/IconLabelList"/>
    <dgm:cxn modelId="{B8669839-09B1-4928-9F03-24BA3F3CBBC9}" type="presParOf" srcId="{18DE5C60-94E8-4BA3-8529-8C15B461E8E7}" destId="{8904CCF8-A067-447F-AB6F-629A467B1308}" srcOrd="0" destOrd="0" presId="urn:microsoft.com/office/officeart/2018/2/layout/IconLabelList"/>
    <dgm:cxn modelId="{A6795AE4-88E5-4FF2-98AB-7FE6471267C1}" type="presParOf" srcId="{18DE5C60-94E8-4BA3-8529-8C15B461E8E7}" destId="{2421AEFB-66BD-49FA-A653-6FBD9337E9A4}" srcOrd="1" destOrd="0" presId="urn:microsoft.com/office/officeart/2018/2/layout/IconLabelList"/>
    <dgm:cxn modelId="{287461C3-4139-4A62-80E3-3BA7F8D515B0}" type="presParOf" srcId="{18DE5C60-94E8-4BA3-8529-8C15B461E8E7}" destId="{5CFF2BAC-4C76-4D2C-9845-06700E48FC4D}" srcOrd="2" destOrd="0" presId="urn:microsoft.com/office/officeart/2018/2/layout/IconLabelList"/>
    <dgm:cxn modelId="{1F1F8FE0-E9B6-4F86-BEFD-2C5D062B561A}" type="presParOf" srcId="{1B819887-D241-49B0-B6D3-8562E5D1A99E}" destId="{F4C9F3C1-95F0-470B-BF13-F1F66197BE8A}" srcOrd="3" destOrd="0" presId="urn:microsoft.com/office/officeart/2018/2/layout/IconLabelList"/>
    <dgm:cxn modelId="{B48C7B9D-6062-4D09-A37D-5442326418E9}" type="presParOf" srcId="{1B819887-D241-49B0-B6D3-8562E5D1A99E}" destId="{0D23908D-FFFC-4F65-B22A-FC027A792EDA}" srcOrd="4" destOrd="0" presId="urn:microsoft.com/office/officeart/2018/2/layout/IconLabelList"/>
    <dgm:cxn modelId="{E7508D7E-8B9F-4CAD-A7E1-415140B9F66D}" type="presParOf" srcId="{0D23908D-FFFC-4F65-B22A-FC027A792EDA}" destId="{1C402358-70F5-4D5C-8D66-89D513CBEA02}" srcOrd="0" destOrd="0" presId="urn:microsoft.com/office/officeart/2018/2/layout/IconLabelList"/>
    <dgm:cxn modelId="{FFE99575-D269-4479-AC5D-666E6E7C9436}" type="presParOf" srcId="{0D23908D-FFFC-4F65-B22A-FC027A792EDA}" destId="{0AC4D875-9E40-46D9-AB68-0629EDF67424}" srcOrd="1" destOrd="0" presId="urn:microsoft.com/office/officeart/2018/2/layout/IconLabelList"/>
    <dgm:cxn modelId="{9BEB87ED-9649-4A98-9F29-6C54898BFB84}" type="presParOf" srcId="{0D23908D-FFFC-4F65-B22A-FC027A792EDA}" destId="{FF4A0CB9-A0E0-43D6-8432-156768AE20FD}" srcOrd="2" destOrd="0" presId="urn:microsoft.com/office/officeart/2018/2/layout/IconLabelList"/>
    <dgm:cxn modelId="{15FA5ED6-F878-4D8A-B38B-23DE8429869B}" type="presParOf" srcId="{1B819887-D241-49B0-B6D3-8562E5D1A99E}" destId="{833D1BFB-215B-4E9A-867A-C8A0AB0ED856}" srcOrd="5" destOrd="0" presId="urn:microsoft.com/office/officeart/2018/2/layout/IconLabelList"/>
    <dgm:cxn modelId="{E1556690-7FF3-44F9-8641-C5F723E21B1C}" type="presParOf" srcId="{1B819887-D241-49B0-B6D3-8562E5D1A99E}" destId="{EFFDB3A6-69DB-4B62-A9C6-EFB44815D6D7}" srcOrd="6" destOrd="0" presId="urn:microsoft.com/office/officeart/2018/2/layout/IconLabelList"/>
    <dgm:cxn modelId="{B0C210DA-D391-470D-8F20-0159470BECF1}" type="presParOf" srcId="{EFFDB3A6-69DB-4B62-A9C6-EFB44815D6D7}" destId="{DF76CB5C-9F66-49AD-9B05-5A197183E063}" srcOrd="0" destOrd="0" presId="urn:microsoft.com/office/officeart/2018/2/layout/IconLabelList"/>
    <dgm:cxn modelId="{65002965-8891-4881-B67C-4ADA57BD3A8B}" type="presParOf" srcId="{EFFDB3A6-69DB-4B62-A9C6-EFB44815D6D7}" destId="{69301E32-3519-4B11-8C5D-D00203D707F7}" srcOrd="1" destOrd="0" presId="urn:microsoft.com/office/officeart/2018/2/layout/IconLabelList"/>
    <dgm:cxn modelId="{519506E5-6C24-47B1-A08B-AB43482F186C}" type="presParOf" srcId="{EFFDB3A6-69DB-4B62-A9C6-EFB44815D6D7}" destId="{502D087B-D34B-4D55-B05F-9DDCA318C51C}" srcOrd="2" destOrd="0" presId="urn:microsoft.com/office/officeart/2018/2/layout/IconLabelList"/>
    <dgm:cxn modelId="{FCD1AD1E-BD5F-4662-9BF9-9214A4BAB25E}" type="presParOf" srcId="{1B819887-D241-49B0-B6D3-8562E5D1A99E}" destId="{9C77F5D9-DF92-45BE-AEC7-73CE0867D163}" srcOrd="7" destOrd="0" presId="urn:microsoft.com/office/officeart/2018/2/layout/IconLabelList"/>
    <dgm:cxn modelId="{52BF1D97-D6D9-4105-9FDA-68E3829F5EC6}" type="presParOf" srcId="{1B819887-D241-49B0-B6D3-8562E5D1A99E}" destId="{5458154B-235A-4B61-90E9-8F990084008A}" srcOrd="8" destOrd="0" presId="urn:microsoft.com/office/officeart/2018/2/layout/IconLabelList"/>
    <dgm:cxn modelId="{52261B66-C0ED-404F-B1D1-4248A261C5DD}" type="presParOf" srcId="{5458154B-235A-4B61-90E9-8F990084008A}" destId="{3B875C4A-3D0D-4D54-BB7F-0C9AF0A56094}" srcOrd="0" destOrd="0" presId="urn:microsoft.com/office/officeart/2018/2/layout/IconLabelList"/>
    <dgm:cxn modelId="{B07C6EC5-4C23-419D-BEF6-0E6A6EB37C3D}" type="presParOf" srcId="{5458154B-235A-4B61-90E9-8F990084008A}" destId="{DEC4B70F-DCCF-4660-829D-F240E860BB51}" srcOrd="1" destOrd="0" presId="urn:microsoft.com/office/officeart/2018/2/layout/IconLabelList"/>
    <dgm:cxn modelId="{1CA79DE5-7352-442C-A019-6EEB2DB2484E}" type="presParOf" srcId="{5458154B-235A-4B61-90E9-8F990084008A}" destId="{2DE7A0A8-D848-4445-8EAF-491BE2C6BB5F}" srcOrd="2" destOrd="0" presId="urn:microsoft.com/office/officeart/2018/2/layout/IconLabelList"/>
    <dgm:cxn modelId="{4FCED9EF-643C-4D17-9048-B2AF04697BFF}" type="presParOf" srcId="{1B819887-D241-49B0-B6D3-8562E5D1A99E}" destId="{2BA76F77-B0A2-405C-82FC-B8560553BC76}" srcOrd="9" destOrd="0" presId="urn:microsoft.com/office/officeart/2018/2/layout/IconLabelList"/>
    <dgm:cxn modelId="{BD815D17-11F8-4ABC-88E1-9544AF6CF245}" type="presParOf" srcId="{1B819887-D241-49B0-B6D3-8562E5D1A99E}" destId="{4120AB89-2296-4F8C-9A8C-9761905AD9C5}" srcOrd="10" destOrd="0" presId="urn:microsoft.com/office/officeart/2018/2/layout/IconLabelList"/>
    <dgm:cxn modelId="{F130E1AF-E65E-4CE2-A6CA-8925A34D4B58}" type="presParOf" srcId="{4120AB89-2296-4F8C-9A8C-9761905AD9C5}" destId="{7A63C093-5763-40DE-A24C-51F2EB0DAB62}" srcOrd="0" destOrd="0" presId="urn:microsoft.com/office/officeart/2018/2/layout/IconLabelList"/>
    <dgm:cxn modelId="{5074359E-DE87-407C-AF3C-C4D6673632F2}" type="presParOf" srcId="{4120AB89-2296-4F8C-9A8C-9761905AD9C5}" destId="{4E760AF5-B006-4BE1-8E12-42C6130F9C1E}" srcOrd="1" destOrd="0" presId="urn:microsoft.com/office/officeart/2018/2/layout/IconLabelList"/>
    <dgm:cxn modelId="{2D80EDF0-014B-4D4F-9F73-882A1450C136}" type="presParOf" srcId="{4120AB89-2296-4F8C-9A8C-9761905AD9C5}" destId="{DA68415A-DF7A-41EB-9397-0D6D972BC52E}" srcOrd="2" destOrd="0" presId="urn:microsoft.com/office/officeart/2018/2/layout/IconLabelList"/>
    <dgm:cxn modelId="{6A526FD3-54E5-4E74-BB8B-541D2BF331D3}" type="presParOf" srcId="{1B819887-D241-49B0-B6D3-8562E5D1A99E}" destId="{331897DD-6ACD-4B38-A463-BB4499248467}" srcOrd="11" destOrd="0" presId="urn:microsoft.com/office/officeart/2018/2/layout/IconLabelList"/>
    <dgm:cxn modelId="{32E3D163-4762-4E19-8859-83925EF4B188}" type="presParOf" srcId="{1B819887-D241-49B0-B6D3-8562E5D1A99E}" destId="{1B856EE7-17B7-46C0-A255-2AB14BA59D34}" srcOrd="12" destOrd="0" presId="urn:microsoft.com/office/officeart/2018/2/layout/IconLabelList"/>
    <dgm:cxn modelId="{A93B1058-95AA-4CAE-8E46-433119B5A5E8}" type="presParOf" srcId="{1B856EE7-17B7-46C0-A255-2AB14BA59D34}" destId="{E55C30DB-E046-4F51-A84F-2DD3BD73171C}" srcOrd="0" destOrd="0" presId="urn:microsoft.com/office/officeart/2018/2/layout/IconLabelList"/>
    <dgm:cxn modelId="{6287B910-DA2C-47B0-9C23-3164ABA7FC2A}" type="presParOf" srcId="{1B856EE7-17B7-46C0-A255-2AB14BA59D34}" destId="{3F5262B1-5AAE-476A-AFE9-2C404CB88D3C}" srcOrd="1" destOrd="0" presId="urn:microsoft.com/office/officeart/2018/2/layout/IconLabelList"/>
    <dgm:cxn modelId="{37B06936-08B1-4849-902F-D9C3F3B3843A}" type="presParOf" srcId="{1B856EE7-17B7-46C0-A255-2AB14BA59D34}" destId="{6E1DBB31-1821-4DFE-9A98-C624E300569A}" srcOrd="2" destOrd="0" presId="urn:microsoft.com/office/officeart/2018/2/layout/IconLabelList"/>
    <dgm:cxn modelId="{165CA528-C057-4788-87C8-B0E54E6FAA8A}" type="presParOf" srcId="{1B819887-D241-49B0-B6D3-8562E5D1A99E}" destId="{47C2134C-A9FC-4195-858B-EF01912EF711}" srcOrd="13" destOrd="0" presId="urn:microsoft.com/office/officeart/2018/2/layout/IconLabelList"/>
    <dgm:cxn modelId="{21D838CB-A556-455A-BD97-449695BF93DB}" type="presParOf" srcId="{1B819887-D241-49B0-B6D3-8562E5D1A99E}" destId="{E5DCDB9C-3EAB-4E31-A0EB-69AA9E89ECF9}" srcOrd="14" destOrd="0" presId="urn:microsoft.com/office/officeart/2018/2/layout/IconLabelList"/>
    <dgm:cxn modelId="{1189E553-98B4-47E2-8E12-2F8AA9A5CA3F}" type="presParOf" srcId="{E5DCDB9C-3EAB-4E31-A0EB-69AA9E89ECF9}" destId="{0080750C-D082-4C2F-9D6F-4BC9BDC3240A}" srcOrd="0" destOrd="0" presId="urn:microsoft.com/office/officeart/2018/2/layout/IconLabelList"/>
    <dgm:cxn modelId="{F39FD1F8-D46D-4665-8869-2E4473498D0A}" type="presParOf" srcId="{E5DCDB9C-3EAB-4E31-A0EB-69AA9E89ECF9}" destId="{EF15A291-45EF-46A6-A356-98F053389406}" srcOrd="1" destOrd="0" presId="urn:microsoft.com/office/officeart/2018/2/layout/IconLabelList"/>
    <dgm:cxn modelId="{69084809-33BB-48A3-988B-F5F6F9071E4F}" type="presParOf" srcId="{E5DCDB9C-3EAB-4E31-A0EB-69AA9E89ECF9}" destId="{D002742B-CC92-4E64-A169-20263AE5F7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BFE78D-CA61-42DD-B3D6-442DCA70D8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7E89DF-218E-4A0B-A72B-63B9CB3322EC}">
      <dgm:prSet/>
      <dgm:spPr/>
      <dgm:t>
        <a:bodyPr/>
        <a:lstStyle/>
        <a:p>
          <a:pPr>
            <a:defRPr cap="all"/>
          </a:pPr>
          <a:r>
            <a:rPr lang="en-US" dirty="0"/>
            <a:t>2018.6: </a:t>
          </a:r>
        </a:p>
        <a:p>
          <a:pPr>
            <a:defRPr cap="all"/>
          </a:pPr>
          <a:r>
            <a:rPr lang="en-US" dirty="0"/>
            <a:t>Confirm Payment </a:t>
          </a:r>
        </a:p>
      </dgm:t>
    </dgm:pt>
    <dgm:pt modelId="{64ED1324-3D87-4F40-B82D-8DC414856E8E}" type="parTrans" cxnId="{032CAF43-3581-4D1C-9B5F-D7602E564902}">
      <dgm:prSet/>
      <dgm:spPr/>
      <dgm:t>
        <a:bodyPr/>
        <a:lstStyle/>
        <a:p>
          <a:endParaRPr lang="en-US"/>
        </a:p>
      </dgm:t>
    </dgm:pt>
    <dgm:pt modelId="{F4279A5F-8F68-4B06-8C06-C9C92DE8C43E}" type="sibTrans" cxnId="{032CAF43-3581-4D1C-9B5F-D7602E564902}">
      <dgm:prSet/>
      <dgm:spPr/>
      <dgm:t>
        <a:bodyPr/>
        <a:lstStyle/>
        <a:p>
          <a:endParaRPr lang="en-US"/>
        </a:p>
      </dgm:t>
    </dgm:pt>
    <dgm:pt modelId="{81A35C75-490E-4118-9BFF-F80FCD1F09CD}">
      <dgm:prSet/>
      <dgm:spPr/>
      <dgm:t>
        <a:bodyPr/>
        <a:lstStyle/>
        <a:p>
          <a:pPr>
            <a:defRPr cap="all"/>
          </a:pPr>
          <a:r>
            <a:rPr lang="en-US" dirty="0"/>
            <a:t>2018.7: </a:t>
          </a:r>
        </a:p>
        <a:p>
          <a:pPr>
            <a:defRPr cap="all"/>
          </a:pPr>
          <a:r>
            <a:rPr lang="en-US" dirty="0"/>
            <a:t>System Upgrade </a:t>
          </a:r>
        </a:p>
      </dgm:t>
    </dgm:pt>
    <dgm:pt modelId="{9FBABE67-6B56-44AF-8313-BE4E2E5C1C3C}" type="parTrans" cxnId="{6AF076D6-E4EE-44E1-B627-7F1C276F4BF4}">
      <dgm:prSet/>
      <dgm:spPr/>
      <dgm:t>
        <a:bodyPr/>
        <a:lstStyle/>
        <a:p>
          <a:endParaRPr lang="en-US"/>
        </a:p>
      </dgm:t>
    </dgm:pt>
    <dgm:pt modelId="{240CAAD0-7AA8-4BE1-8094-A3572A9B93EA}" type="sibTrans" cxnId="{6AF076D6-E4EE-44E1-B627-7F1C276F4BF4}">
      <dgm:prSet/>
      <dgm:spPr/>
      <dgm:t>
        <a:bodyPr/>
        <a:lstStyle/>
        <a:p>
          <a:endParaRPr lang="en-US"/>
        </a:p>
      </dgm:t>
    </dgm:pt>
    <dgm:pt modelId="{B8383D35-0F1D-4BEE-B058-EFFCE78454A9}">
      <dgm:prSet/>
      <dgm:spPr/>
      <dgm:t>
        <a:bodyPr/>
        <a:lstStyle/>
        <a:p>
          <a:pPr>
            <a:defRPr cap="all"/>
          </a:pPr>
          <a:r>
            <a:rPr lang="en-US" dirty="0"/>
            <a:t>2018.8: </a:t>
          </a:r>
        </a:p>
        <a:p>
          <a:pPr>
            <a:defRPr cap="all"/>
          </a:pPr>
          <a:r>
            <a:rPr lang="en-US" dirty="0"/>
            <a:t>Security Update </a:t>
          </a:r>
        </a:p>
      </dgm:t>
    </dgm:pt>
    <dgm:pt modelId="{3530A5C7-7707-4132-A753-63987CED837B}" type="parTrans" cxnId="{EC9364FB-AAF8-42DC-9554-DDF87B34251E}">
      <dgm:prSet/>
      <dgm:spPr/>
      <dgm:t>
        <a:bodyPr/>
        <a:lstStyle/>
        <a:p>
          <a:endParaRPr lang="en-US"/>
        </a:p>
      </dgm:t>
    </dgm:pt>
    <dgm:pt modelId="{7EE1D30E-C13E-4C00-9635-C9B74A0CD5E1}" type="sibTrans" cxnId="{EC9364FB-AAF8-42DC-9554-DDF87B34251E}">
      <dgm:prSet/>
      <dgm:spPr/>
      <dgm:t>
        <a:bodyPr/>
        <a:lstStyle/>
        <a:p>
          <a:endParaRPr lang="en-US"/>
        </a:p>
      </dgm:t>
    </dgm:pt>
    <dgm:pt modelId="{ABE0E4C8-2438-4BE0-BBD4-02B5636F1750}">
      <dgm:prSet/>
      <dgm:spPr/>
      <dgm:t>
        <a:bodyPr/>
        <a:lstStyle/>
        <a:p>
          <a:pPr>
            <a:defRPr cap="all"/>
          </a:pPr>
          <a:r>
            <a:rPr lang="en-US" dirty="0"/>
            <a:t>2018.9: </a:t>
          </a:r>
        </a:p>
        <a:p>
          <a:pPr>
            <a:defRPr cap="all"/>
          </a:pPr>
          <a:r>
            <a:rPr lang="en-US" dirty="0"/>
            <a:t>New shared file </a:t>
          </a:r>
        </a:p>
      </dgm:t>
    </dgm:pt>
    <dgm:pt modelId="{56FBA0BC-E1A5-45C4-B8D8-138AB5C96BD2}" type="parTrans" cxnId="{0BCCCB91-2346-4CBF-8A3D-F59A777743DD}">
      <dgm:prSet/>
      <dgm:spPr/>
      <dgm:t>
        <a:bodyPr/>
        <a:lstStyle/>
        <a:p>
          <a:endParaRPr lang="en-US"/>
        </a:p>
      </dgm:t>
    </dgm:pt>
    <dgm:pt modelId="{2B1A80F7-B6EC-4508-9F14-1D235A9C5F3C}" type="sibTrans" cxnId="{0BCCCB91-2346-4CBF-8A3D-F59A777743DD}">
      <dgm:prSet/>
      <dgm:spPr/>
      <dgm:t>
        <a:bodyPr/>
        <a:lstStyle/>
        <a:p>
          <a:endParaRPr lang="en-US"/>
        </a:p>
      </dgm:t>
    </dgm:pt>
    <dgm:pt modelId="{5ECD4568-4111-4ABE-A96A-28CA9A4B352A}">
      <dgm:prSet/>
      <dgm:spPr/>
      <dgm:t>
        <a:bodyPr/>
        <a:lstStyle/>
        <a:p>
          <a:pPr>
            <a:defRPr cap="all"/>
          </a:pPr>
          <a:r>
            <a:rPr lang="en-US" dirty="0"/>
            <a:t>2018.10: </a:t>
          </a:r>
        </a:p>
        <a:p>
          <a:pPr>
            <a:defRPr cap="all"/>
          </a:pPr>
          <a:r>
            <a:rPr lang="en-US" dirty="0"/>
            <a:t>Purchase order? </a:t>
          </a:r>
        </a:p>
      </dgm:t>
    </dgm:pt>
    <dgm:pt modelId="{2F1CBB52-5713-44E2-A4EC-FB6170917F91}" type="parTrans" cxnId="{661BBFCB-6E3E-46AC-8DFD-E3488BAC6041}">
      <dgm:prSet/>
      <dgm:spPr/>
      <dgm:t>
        <a:bodyPr/>
        <a:lstStyle/>
        <a:p>
          <a:endParaRPr lang="en-US"/>
        </a:p>
      </dgm:t>
    </dgm:pt>
    <dgm:pt modelId="{A787F360-93CA-4B7C-AF57-F9C6E1E52980}" type="sibTrans" cxnId="{661BBFCB-6E3E-46AC-8DFD-E3488BAC6041}">
      <dgm:prSet/>
      <dgm:spPr/>
      <dgm:t>
        <a:bodyPr/>
        <a:lstStyle/>
        <a:p>
          <a:endParaRPr lang="en-US"/>
        </a:p>
      </dgm:t>
    </dgm:pt>
    <dgm:pt modelId="{0642E646-F34B-4CC0-9BA0-5DE4BEC43605}">
      <dgm:prSet/>
      <dgm:spPr/>
      <dgm:t>
        <a:bodyPr/>
        <a:lstStyle/>
        <a:p>
          <a:pPr>
            <a:defRPr cap="all"/>
          </a:pPr>
          <a:r>
            <a:rPr lang="en-US" dirty="0"/>
            <a:t>2018.11: </a:t>
          </a:r>
        </a:p>
        <a:p>
          <a:pPr>
            <a:defRPr cap="all"/>
          </a:pPr>
          <a:r>
            <a:rPr lang="en-US" dirty="0"/>
            <a:t>Invoice Attached</a:t>
          </a:r>
        </a:p>
      </dgm:t>
    </dgm:pt>
    <dgm:pt modelId="{817F7112-ACD0-4BD2-AED8-141141A8AE80}" type="parTrans" cxnId="{5B48A041-2A66-4C6D-BA69-2DD640A1623E}">
      <dgm:prSet/>
      <dgm:spPr/>
      <dgm:t>
        <a:bodyPr/>
        <a:lstStyle/>
        <a:p>
          <a:endParaRPr lang="en-US"/>
        </a:p>
      </dgm:t>
    </dgm:pt>
    <dgm:pt modelId="{E42F0F87-1286-4E6E-8C3B-8245ED9E0EC4}" type="sibTrans" cxnId="{5B48A041-2A66-4C6D-BA69-2DD640A1623E}">
      <dgm:prSet/>
      <dgm:spPr/>
      <dgm:t>
        <a:bodyPr/>
        <a:lstStyle/>
        <a:p>
          <a:endParaRPr lang="en-US"/>
        </a:p>
      </dgm:t>
    </dgm:pt>
    <dgm:pt modelId="{D641508D-D909-4E69-B3F7-F0F0F2F05498}">
      <dgm:prSet/>
      <dgm:spPr/>
      <dgm:t>
        <a:bodyPr/>
        <a:lstStyle/>
        <a:p>
          <a:pPr>
            <a:defRPr cap="all"/>
          </a:pPr>
          <a:r>
            <a:rPr lang="en-US" dirty="0"/>
            <a:t>2018.12: </a:t>
          </a:r>
        </a:p>
        <a:p>
          <a:pPr>
            <a:defRPr cap="all"/>
          </a:pPr>
          <a:r>
            <a:rPr lang="en-US" dirty="0"/>
            <a:t>Action Required </a:t>
          </a:r>
        </a:p>
      </dgm:t>
    </dgm:pt>
    <dgm:pt modelId="{657A4BF8-CAD3-404D-8017-8A7F4E2927A6}" type="parTrans" cxnId="{B02F7C13-EE71-46A7-B476-7FC55045C920}">
      <dgm:prSet/>
      <dgm:spPr/>
      <dgm:t>
        <a:bodyPr/>
        <a:lstStyle/>
        <a:p>
          <a:endParaRPr lang="en-US"/>
        </a:p>
      </dgm:t>
    </dgm:pt>
    <dgm:pt modelId="{3568E3CB-710C-497E-B161-3B5CB4BE33D1}" type="sibTrans" cxnId="{B02F7C13-EE71-46A7-B476-7FC55045C920}">
      <dgm:prSet/>
      <dgm:spPr/>
      <dgm:t>
        <a:bodyPr/>
        <a:lstStyle/>
        <a:p>
          <a:endParaRPr lang="en-US"/>
        </a:p>
      </dgm:t>
    </dgm:pt>
    <dgm:pt modelId="{3EAB7080-F9C9-43CC-85F8-B5F4607852D9}" type="pres">
      <dgm:prSet presAssocID="{CCBFE78D-CA61-42DD-B3D6-442DCA70D8E6}" presName="root" presStyleCnt="0">
        <dgm:presLayoutVars>
          <dgm:dir/>
          <dgm:resizeHandles val="exact"/>
        </dgm:presLayoutVars>
      </dgm:prSet>
      <dgm:spPr/>
    </dgm:pt>
    <dgm:pt modelId="{50698433-82C7-4A83-B6F3-24956246C988}" type="pres">
      <dgm:prSet presAssocID="{DF7E89DF-218E-4A0B-A72B-63B9CB3322EC}" presName="compNode" presStyleCnt="0"/>
      <dgm:spPr/>
    </dgm:pt>
    <dgm:pt modelId="{4D885710-B937-4F8F-A4B5-EBEA2CBDE411}" type="pres">
      <dgm:prSet presAssocID="{DF7E89DF-218E-4A0B-A72B-63B9CB3322EC}" presName="iconBgRect" presStyleLbl="bgShp" presStyleIdx="0" presStyleCnt="7"/>
      <dgm:spPr/>
    </dgm:pt>
    <dgm:pt modelId="{70B6D9C5-2528-43B2-8D9F-6DCFF0A2D1DB}" type="pres">
      <dgm:prSet presAssocID="{DF7E89DF-218E-4A0B-A72B-63B9CB3322E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855DD8D-0381-4847-BA6C-4D2290E4E29B}" type="pres">
      <dgm:prSet presAssocID="{DF7E89DF-218E-4A0B-A72B-63B9CB3322EC}" presName="spaceRect" presStyleCnt="0"/>
      <dgm:spPr/>
    </dgm:pt>
    <dgm:pt modelId="{7D2937A0-6B89-4088-9675-9D6993E34FB4}" type="pres">
      <dgm:prSet presAssocID="{DF7E89DF-218E-4A0B-A72B-63B9CB3322EC}" presName="textRect" presStyleLbl="revTx" presStyleIdx="0" presStyleCnt="7">
        <dgm:presLayoutVars>
          <dgm:chMax val="1"/>
          <dgm:chPref val="1"/>
        </dgm:presLayoutVars>
      </dgm:prSet>
      <dgm:spPr/>
    </dgm:pt>
    <dgm:pt modelId="{CEF2D73C-3083-4AA7-9C4F-6B9478B62941}" type="pres">
      <dgm:prSet presAssocID="{F4279A5F-8F68-4B06-8C06-C9C92DE8C43E}" presName="sibTrans" presStyleCnt="0"/>
      <dgm:spPr/>
    </dgm:pt>
    <dgm:pt modelId="{EEE73084-1884-428A-B9BD-6800EF3DD354}" type="pres">
      <dgm:prSet presAssocID="{81A35C75-490E-4118-9BFF-F80FCD1F09CD}" presName="compNode" presStyleCnt="0"/>
      <dgm:spPr/>
    </dgm:pt>
    <dgm:pt modelId="{16758899-7268-48F1-8C08-A780B3098EDB}" type="pres">
      <dgm:prSet presAssocID="{81A35C75-490E-4118-9BFF-F80FCD1F09CD}" presName="iconBgRect" presStyleLbl="bgShp" presStyleIdx="1" presStyleCnt="7"/>
      <dgm:spPr/>
    </dgm:pt>
    <dgm:pt modelId="{F1E1BE94-F113-4AE4-900F-D17D641C167C}" type="pres">
      <dgm:prSet presAssocID="{81A35C75-490E-4118-9BFF-F80FCD1F09C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5A577C9-E39D-495A-A317-4EC3E5876340}" type="pres">
      <dgm:prSet presAssocID="{81A35C75-490E-4118-9BFF-F80FCD1F09CD}" presName="spaceRect" presStyleCnt="0"/>
      <dgm:spPr/>
    </dgm:pt>
    <dgm:pt modelId="{58A23AB9-36FA-4D65-BD9A-8B8C48202D0C}" type="pres">
      <dgm:prSet presAssocID="{81A35C75-490E-4118-9BFF-F80FCD1F09CD}" presName="textRect" presStyleLbl="revTx" presStyleIdx="1" presStyleCnt="7">
        <dgm:presLayoutVars>
          <dgm:chMax val="1"/>
          <dgm:chPref val="1"/>
        </dgm:presLayoutVars>
      </dgm:prSet>
      <dgm:spPr/>
    </dgm:pt>
    <dgm:pt modelId="{2EE11C3F-5C81-4B8C-A758-E00E523FBE8C}" type="pres">
      <dgm:prSet presAssocID="{240CAAD0-7AA8-4BE1-8094-A3572A9B93EA}" presName="sibTrans" presStyleCnt="0"/>
      <dgm:spPr/>
    </dgm:pt>
    <dgm:pt modelId="{C85C994C-8CBC-4451-A92A-151213B81A64}" type="pres">
      <dgm:prSet presAssocID="{B8383D35-0F1D-4BEE-B058-EFFCE78454A9}" presName="compNode" presStyleCnt="0"/>
      <dgm:spPr/>
    </dgm:pt>
    <dgm:pt modelId="{CE07E02A-0299-46C6-AA3A-FFFAEAB86480}" type="pres">
      <dgm:prSet presAssocID="{B8383D35-0F1D-4BEE-B058-EFFCE78454A9}" presName="iconBgRect" presStyleLbl="bgShp" presStyleIdx="2" presStyleCnt="7"/>
      <dgm:spPr/>
    </dgm:pt>
    <dgm:pt modelId="{812C72CE-3EBD-45F6-B857-CDFF58CD7AC1}" type="pres">
      <dgm:prSet presAssocID="{B8383D35-0F1D-4BEE-B058-EFFCE78454A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F25A67-5B10-4859-AB78-C4E10BCC9538}" type="pres">
      <dgm:prSet presAssocID="{B8383D35-0F1D-4BEE-B058-EFFCE78454A9}" presName="spaceRect" presStyleCnt="0"/>
      <dgm:spPr/>
    </dgm:pt>
    <dgm:pt modelId="{C053F39E-32D8-4202-A214-AE591D5EAED6}" type="pres">
      <dgm:prSet presAssocID="{B8383D35-0F1D-4BEE-B058-EFFCE78454A9}" presName="textRect" presStyleLbl="revTx" presStyleIdx="2" presStyleCnt="7">
        <dgm:presLayoutVars>
          <dgm:chMax val="1"/>
          <dgm:chPref val="1"/>
        </dgm:presLayoutVars>
      </dgm:prSet>
      <dgm:spPr/>
    </dgm:pt>
    <dgm:pt modelId="{6E4F21E3-1566-44B0-AB9A-A9A4747C29C0}" type="pres">
      <dgm:prSet presAssocID="{7EE1D30E-C13E-4C00-9635-C9B74A0CD5E1}" presName="sibTrans" presStyleCnt="0"/>
      <dgm:spPr/>
    </dgm:pt>
    <dgm:pt modelId="{BDCF7FAF-B726-414A-BCF4-DFB1DED30DD4}" type="pres">
      <dgm:prSet presAssocID="{ABE0E4C8-2438-4BE0-BBD4-02B5636F1750}" presName="compNode" presStyleCnt="0"/>
      <dgm:spPr/>
    </dgm:pt>
    <dgm:pt modelId="{8F8CBD50-12BA-4F77-86F8-FAC32E721746}" type="pres">
      <dgm:prSet presAssocID="{ABE0E4C8-2438-4BE0-BBD4-02B5636F1750}" presName="iconBgRect" presStyleLbl="bgShp" presStyleIdx="3" presStyleCnt="7"/>
      <dgm:spPr/>
    </dgm:pt>
    <dgm:pt modelId="{59A7074D-06B6-4173-8C85-28543F3788DF}" type="pres">
      <dgm:prSet presAssocID="{ABE0E4C8-2438-4BE0-BBD4-02B5636F175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4100316-0674-4ACC-AA0F-3AB2ADCF6D42}" type="pres">
      <dgm:prSet presAssocID="{ABE0E4C8-2438-4BE0-BBD4-02B5636F1750}" presName="spaceRect" presStyleCnt="0"/>
      <dgm:spPr/>
    </dgm:pt>
    <dgm:pt modelId="{E6FA57FB-3952-47D0-B1EC-12DA1318C058}" type="pres">
      <dgm:prSet presAssocID="{ABE0E4C8-2438-4BE0-BBD4-02B5636F1750}" presName="textRect" presStyleLbl="revTx" presStyleIdx="3" presStyleCnt="7">
        <dgm:presLayoutVars>
          <dgm:chMax val="1"/>
          <dgm:chPref val="1"/>
        </dgm:presLayoutVars>
      </dgm:prSet>
      <dgm:spPr/>
    </dgm:pt>
    <dgm:pt modelId="{0152401C-A6FA-4022-ACF9-FBDAC66A4EF7}" type="pres">
      <dgm:prSet presAssocID="{2B1A80F7-B6EC-4508-9F14-1D235A9C5F3C}" presName="sibTrans" presStyleCnt="0"/>
      <dgm:spPr/>
    </dgm:pt>
    <dgm:pt modelId="{6EE502E6-A026-4BB2-8955-5A7AE80DF45C}" type="pres">
      <dgm:prSet presAssocID="{5ECD4568-4111-4ABE-A96A-28CA9A4B352A}" presName="compNode" presStyleCnt="0"/>
      <dgm:spPr/>
    </dgm:pt>
    <dgm:pt modelId="{EC29B638-E959-44DE-B7AD-1F9B2448C943}" type="pres">
      <dgm:prSet presAssocID="{5ECD4568-4111-4ABE-A96A-28CA9A4B352A}" presName="iconBgRect" presStyleLbl="bgShp" presStyleIdx="4" presStyleCnt="7"/>
      <dgm:spPr/>
    </dgm:pt>
    <dgm:pt modelId="{6E5AC64E-4CEA-48E7-A4D9-F8E446F311DE}" type="pres">
      <dgm:prSet presAssocID="{5ECD4568-4111-4ABE-A96A-28CA9A4B352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2CFFB27A-D455-48E1-80EA-702CBC3C55A6}" type="pres">
      <dgm:prSet presAssocID="{5ECD4568-4111-4ABE-A96A-28CA9A4B352A}" presName="spaceRect" presStyleCnt="0"/>
      <dgm:spPr/>
    </dgm:pt>
    <dgm:pt modelId="{53D0D59E-8774-466C-92AF-C306467FA27D}" type="pres">
      <dgm:prSet presAssocID="{5ECD4568-4111-4ABE-A96A-28CA9A4B352A}" presName="textRect" presStyleLbl="revTx" presStyleIdx="4" presStyleCnt="7">
        <dgm:presLayoutVars>
          <dgm:chMax val="1"/>
          <dgm:chPref val="1"/>
        </dgm:presLayoutVars>
      </dgm:prSet>
      <dgm:spPr/>
    </dgm:pt>
    <dgm:pt modelId="{C5484673-4E99-4CD6-9CDE-4CB6ABD03E00}" type="pres">
      <dgm:prSet presAssocID="{A787F360-93CA-4B7C-AF57-F9C6E1E52980}" presName="sibTrans" presStyleCnt="0"/>
      <dgm:spPr/>
    </dgm:pt>
    <dgm:pt modelId="{151C2689-46CF-4843-B0C2-5C1A9CA69CBC}" type="pres">
      <dgm:prSet presAssocID="{0642E646-F34B-4CC0-9BA0-5DE4BEC43605}" presName="compNode" presStyleCnt="0"/>
      <dgm:spPr/>
    </dgm:pt>
    <dgm:pt modelId="{5DF23962-BD54-409E-AE35-1667EB7C74CE}" type="pres">
      <dgm:prSet presAssocID="{0642E646-F34B-4CC0-9BA0-5DE4BEC43605}" presName="iconBgRect" presStyleLbl="bgShp" presStyleIdx="5" presStyleCnt="7"/>
      <dgm:spPr/>
    </dgm:pt>
    <dgm:pt modelId="{D2A39647-C9B4-41CB-A1C6-7A6868EF8BD8}" type="pres">
      <dgm:prSet presAssocID="{0642E646-F34B-4CC0-9BA0-5DE4BEC4360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41A85003-B39B-4BEB-8CA7-BA6F5CD57823}" type="pres">
      <dgm:prSet presAssocID="{0642E646-F34B-4CC0-9BA0-5DE4BEC43605}" presName="spaceRect" presStyleCnt="0"/>
      <dgm:spPr/>
    </dgm:pt>
    <dgm:pt modelId="{7821FADB-13E3-40FB-ABD6-8746EEF84E51}" type="pres">
      <dgm:prSet presAssocID="{0642E646-F34B-4CC0-9BA0-5DE4BEC43605}" presName="textRect" presStyleLbl="revTx" presStyleIdx="5" presStyleCnt="7">
        <dgm:presLayoutVars>
          <dgm:chMax val="1"/>
          <dgm:chPref val="1"/>
        </dgm:presLayoutVars>
      </dgm:prSet>
      <dgm:spPr/>
    </dgm:pt>
    <dgm:pt modelId="{5EAF7D7A-0FC1-4564-BD6F-EB9DD68319EC}" type="pres">
      <dgm:prSet presAssocID="{E42F0F87-1286-4E6E-8C3B-8245ED9E0EC4}" presName="sibTrans" presStyleCnt="0"/>
      <dgm:spPr/>
    </dgm:pt>
    <dgm:pt modelId="{A0634B50-6225-4F87-A2C1-05996349F019}" type="pres">
      <dgm:prSet presAssocID="{D641508D-D909-4E69-B3F7-F0F0F2F05498}" presName="compNode" presStyleCnt="0"/>
      <dgm:spPr/>
    </dgm:pt>
    <dgm:pt modelId="{F12D48BF-787D-46C9-B9CF-1421C2F91EC9}" type="pres">
      <dgm:prSet presAssocID="{D641508D-D909-4E69-B3F7-F0F0F2F05498}" presName="iconBgRect" presStyleLbl="bgShp" presStyleIdx="6" presStyleCnt="7"/>
      <dgm:spPr/>
    </dgm:pt>
    <dgm:pt modelId="{25B05493-27D4-4C05-A890-54AF11565DD9}" type="pres">
      <dgm:prSet presAssocID="{D641508D-D909-4E69-B3F7-F0F0F2F0549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F8A3AB6-77DF-4E3A-8CB8-8F3B43A263CB}" type="pres">
      <dgm:prSet presAssocID="{D641508D-D909-4E69-B3F7-F0F0F2F05498}" presName="spaceRect" presStyleCnt="0"/>
      <dgm:spPr/>
    </dgm:pt>
    <dgm:pt modelId="{4EC0A685-A589-4B9B-9A44-1277D69896F0}" type="pres">
      <dgm:prSet presAssocID="{D641508D-D909-4E69-B3F7-F0F0F2F0549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2EC5D0F-E251-4AD6-84A6-6F84FCA2D3BF}" type="presOf" srcId="{81A35C75-490E-4118-9BFF-F80FCD1F09CD}" destId="{58A23AB9-36FA-4D65-BD9A-8B8C48202D0C}" srcOrd="0" destOrd="0" presId="urn:microsoft.com/office/officeart/2018/5/layout/IconCircleLabelList"/>
    <dgm:cxn modelId="{B02F7C13-EE71-46A7-B476-7FC55045C920}" srcId="{CCBFE78D-CA61-42DD-B3D6-442DCA70D8E6}" destId="{D641508D-D909-4E69-B3F7-F0F0F2F05498}" srcOrd="6" destOrd="0" parTransId="{657A4BF8-CAD3-404D-8017-8A7F4E2927A6}" sibTransId="{3568E3CB-710C-497E-B161-3B5CB4BE33D1}"/>
    <dgm:cxn modelId="{43FD0523-B671-4988-B682-820CB0F2B581}" type="presOf" srcId="{DF7E89DF-218E-4A0B-A72B-63B9CB3322EC}" destId="{7D2937A0-6B89-4088-9675-9D6993E34FB4}" srcOrd="0" destOrd="0" presId="urn:microsoft.com/office/officeart/2018/5/layout/IconCircleLabelList"/>
    <dgm:cxn modelId="{2BAC8F3A-3EF2-47FF-AE7A-8AF029A145AF}" type="presOf" srcId="{CCBFE78D-CA61-42DD-B3D6-442DCA70D8E6}" destId="{3EAB7080-F9C9-43CC-85F8-B5F4607852D9}" srcOrd="0" destOrd="0" presId="urn:microsoft.com/office/officeart/2018/5/layout/IconCircleLabelList"/>
    <dgm:cxn modelId="{5B48A041-2A66-4C6D-BA69-2DD640A1623E}" srcId="{CCBFE78D-CA61-42DD-B3D6-442DCA70D8E6}" destId="{0642E646-F34B-4CC0-9BA0-5DE4BEC43605}" srcOrd="5" destOrd="0" parTransId="{817F7112-ACD0-4BD2-AED8-141141A8AE80}" sibTransId="{E42F0F87-1286-4E6E-8C3B-8245ED9E0EC4}"/>
    <dgm:cxn modelId="{032CAF43-3581-4D1C-9B5F-D7602E564902}" srcId="{CCBFE78D-CA61-42DD-B3D6-442DCA70D8E6}" destId="{DF7E89DF-218E-4A0B-A72B-63B9CB3322EC}" srcOrd="0" destOrd="0" parTransId="{64ED1324-3D87-4F40-B82D-8DC414856E8E}" sibTransId="{F4279A5F-8F68-4B06-8C06-C9C92DE8C43E}"/>
    <dgm:cxn modelId="{39AE176E-1005-4E1B-8C8C-6F370CE11EB1}" type="presOf" srcId="{D641508D-D909-4E69-B3F7-F0F0F2F05498}" destId="{4EC0A685-A589-4B9B-9A44-1277D69896F0}" srcOrd="0" destOrd="0" presId="urn:microsoft.com/office/officeart/2018/5/layout/IconCircleLabelList"/>
    <dgm:cxn modelId="{1A06BE7D-D041-4839-A52B-EFADE11881CD}" type="presOf" srcId="{ABE0E4C8-2438-4BE0-BBD4-02B5636F1750}" destId="{E6FA57FB-3952-47D0-B1EC-12DA1318C058}" srcOrd="0" destOrd="0" presId="urn:microsoft.com/office/officeart/2018/5/layout/IconCircleLabelList"/>
    <dgm:cxn modelId="{0BCCCB91-2346-4CBF-8A3D-F59A777743DD}" srcId="{CCBFE78D-CA61-42DD-B3D6-442DCA70D8E6}" destId="{ABE0E4C8-2438-4BE0-BBD4-02B5636F1750}" srcOrd="3" destOrd="0" parTransId="{56FBA0BC-E1A5-45C4-B8D8-138AB5C96BD2}" sibTransId="{2B1A80F7-B6EC-4508-9F14-1D235A9C5F3C}"/>
    <dgm:cxn modelId="{7F35A896-0A0C-4C58-9D11-5FE9AD276B0E}" type="presOf" srcId="{B8383D35-0F1D-4BEE-B058-EFFCE78454A9}" destId="{C053F39E-32D8-4202-A214-AE591D5EAED6}" srcOrd="0" destOrd="0" presId="urn:microsoft.com/office/officeart/2018/5/layout/IconCircleLabelList"/>
    <dgm:cxn modelId="{D945289D-00E5-4251-A720-3F607309AB6D}" type="presOf" srcId="{0642E646-F34B-4CC0-9BA0-5DE4BEC43605}" destId="{7821FADB-13E3-40FB-ABD6-8746EEF84E51}" srcOrd="0" destOrd="0" presId="urn:microsoft.com/office/officeart/2018/5/layout/IconCircleLabelList"/>
    <dgm:cxn modelId="{661BBFCB-6E3E-46AC-8DFD-E3488BAC6041}" srcId="{CCBFE78D-CA61-42DD-B3D6-442DCA70D8E6}" destId="{5ECD4568-4111-4ABE-A96A-28CA9A4B352A}" srcOrd="4" destOrd="0" parTransId="{2F1CBB52-5713-44E2-A4EC-FB6170917F91}" sibTransId="{A787F360-93CA-4B7C-AF57-F9C6E1E52980}"/>
    <dgm:cxn modelId="{6AF076D6-E4EE-44E1-B627-7F1C276F4BF4}" srcId="{CCBFE78D-CA61-42DD-B3D6-442DCA70D8E6}" destId="{81A35C75-490E-4118-9BFF-F80FCD1F09CD}" srcOrd="1" destOrd="0" parTransId="{9FBABE67-6B56-44AF-8313-BE4E2E5C1C3C}" sibTransId="{240CAAD0-7AA8-4BE1-8094-A3572A9B93EA}"/>
    <dgm:cxn modelId="{4EDA65FA-6116-436A-8904-C81675371C37}" type="presOf" srcId="{5ECD4568-4111-4ABE-A96A-28CA9A4B352A}" destId="{53D0D59E-8774-466C-92AF-C306467FA27D}" srcOrd="0" destOrd="0" presId="urn:microsoft.com/office/officeart/2018/5/layout/IconCircleLabelList"/>
    <dgm:cxn modelId="{EC9364FB-AAF8-42DC-9554-DDF87B34251E}" srcId="{CCBFE78D-CA61-42DD-B3D6-442DCA70D8E6}" destId="{B8383D35-0F1D-4BEE-B058-EFFCE78454A9}" srcOrd="2" destOrd="0" parTransId="{3530A5C7-7707-4132-A753-63987CED837B}" sibTransId="{7EE1D30E-C13E-4C00-9635-C9B74A0CD5E1}"/>
    <dgm:cxn modelId="{B78CC6D1-D325-47CD-8496-B183B1282ACC}" type="presParOf" srcId="{3EAB7080-F9C9-43CC-85F8-B5F4607852D9}" destId="{50698433-82C7-4A83-B6F3-24956246C988}" srcOrd="0" destOrd="0" presId="urn:microsoft.com/office/officeart/2018/5/layout/IconCircleLabelList"/>
    <dgm:cxn modelId="{FA0F5DCF-53EB-4068-A3E8-A1B5D43CF185}" type="presParOf" srcId="{50698433-82C7-4A83-B6F3-24956246C988}" destId="{4D885710-B937-4F8F-A4B5-EBEA2CBDE411}" srcOrd="0" destOrd="0" presId="urn:microsoft.com/office/officeart/2018/5/layout/IconCircleLabelList"/>
    <dgm:cxn modelId="{BF201BEA-6C12-42C5-A8ED-DAB08E235914}" type="presParOf" srcId="{50698433-82C7-4A83-B6F3-24956246C988}" destId="{70B6D9C5-2528-43B2-8D9F-6DCFF0A2D1DB}" srcOrd="1" destOrd="0" presId="urn:microsoft.com/office/officeart/2018/5/layout/IconCircleLabelList"/>
    <dgm:cxn modelId="{6A8CE08E-DC63-494D-8CCD-C60FE7C46880}" type="presParOf" srcId="{50698433-82C7-4A83-B6F3-24956246C988}" destId="{9855DD8D-0381-4847-BA6C-4D2290E4E29B}" srcOrd="2" destOrd="0" presId="urn:microsoft.com/office/officeart/2018/5/layout/IconCircleLabelList"/>
    <dgm:cxn modelId="{2FA3D037-92E1-44A8-8165-A5697A022A8A}" type="presParOf" srcId="{50698433-82C7-4A83-B6F3-24956246C988}" destId="{7D2937A0-6B89-4088-9675-9D6993E34FB4}" srcOrd="3" destOrd="0" presId="urn:microsoft.com/office/officeart/2018/5/layout/IconCircleLabelList"/>
    <dgm:cxn modelId="{0A825FDC-8093-4B60-8BFF-DAA0282101CE}" type="presParOf" srcId="{3EAB7080-F9C9-43CC-85F8-B5F4607852D9}" destId="{CEF2D73C-3083-4AA7-9C4F-6B9478B62941}" srcOrd="1" destOrd="0" presId="urn:microsoft.com/office/officeart/2018/5/layout/IconCircleLabelList"/>
    <dgm:cxn modelId="{404F6CCF-6FD8-4415-96B7-1DD8A82E473C}" type="presParOf" srcId="{3EAB7080-F9C9-43CC-85F8-B5F4607852D9}" destId="{EEE73084-1884-428A-B9BD-6800EF3DD354}" srcOrd="2" destOrd="0" presId="urn:microsoft.com/office/officeart/2018/5/layout/IconCircleLabelList"/>
    <dgm:cxn modelId="{D1709A06-F062-418E-8C24-4CEADC57D50D}" type="presParOf" srcId="{EEE73084-1884-428A-B9BD-6800EF3DD354}" destId="{16758899-7268-48F1-8C08-A780B3098EDB}" srcOrd="0" destOrd="0" presId="urn:microsoft.com/office/officeart/2018/5/layout/IconCircleLabelList"/>
    <dgm:cxn modelId="{31710A9B-4257-46AC-8403-BF947DC5AAC7}" type="presParOf" srcId="{EEE73084-1884-428A-B9BD-6800EF3DD354}" destId="{F1E1BE94-F113-4AE4-900F-D17D641C167C}" srcOrd="1" destOrd="0" presId="urn:microsoft.com/office/officeart/2018/5/layout/IconCircleLabelList"/>
    <dgm:cxn modelId="{1012D8CA-5C98-4FA9-899D-5A338B7455F7}" type="presParOf" srcId="{EEE73084-1884-428A-B9BD-6800EF3DD354}" destId="{55A577C9-E39D-495A-A317-4EC3E5876340}" srcOrd="2" destOrd="0" presId="urn:microsoft.com/office/officeart/2018/5/layout/IconCircleLabelList"/>
    <dgm:cxn modelId="{5A4863E4-7728-4ACD-BA4C-623B4F04D9EE}" type="presParOf" srcId="{EEE73084-1884-428A-B9BD-6800EF3DD354}" destId="{58A23AB9-36FA-4D65-BD9A-8B8C48202D0C}" srcOrd="3" destOrd="0" presId="urn:microsoft.com/office/officeart/2018/5/layout/IconCircleLabelList"/>
    <dgm:cxn modelId="{3441D1B4-CB3B-421E-A477-9F9623CA0A54}" type="presParOf" srcId="{3EAB7080-F9C9-43CC-85F8-B5F4607852D9}" destId="{2EE11C3F-5C81-4B8C-A758-E00E523FBE8C}" srcOrd="3" destOrd="0" presId="urn:microsoft.com/office/officeart/2018/5/layout/IconCircleLabelList"/>
    <dgm:cxn modelId="{E681E5FD-A19E-4948-9DE5-AD4940DE9BC5}" type="presParOf" srcId="{3EAB7080-F9C9-43CC-85F8-B5F4607852D9}" destId="{C85C994C-8CBC-4451-A92A-151213B81A64}" srcOrd="4" destOrd="0" presId="urn:microsoft.com/office/officeart/2018/5/layout/IconCircleLabelList"/>
    <dgm:cxn modelId="{05BC0C34-043C-46BF-BC9B-1DC2DB7829D7}" type="presParOf" srcId="{C85C994C-8CBC-4451-A92A-151213B81A64}" destId="{CE07E02A-0299-46C6-AA3A-FFFAEAB86480}" srcOrd="0" destOrd="0" presId="urn:microsoft.com/office/officeart/2018/5/layout/IconCircleLabelList"/>
    <dgm:cxn modelId="{6BAF3C53-F828-40D8-A74C-02064BD9CE02}" type="presParOf" srcId="{C85C994C-8CBC-4451-A92A-151213B81A64}" destId="{812C72CE-3EBD-45F6-B857-CDFF58CD7AC1}" srcOrd="1" destOrd="0" presId="urn:microsoft.com/office/officeart/2018/5/layout/IconCircleLabelList"/>
    <dgm:cxn modelId="{0B788B1F-C77C-4DB1-829B-FC796E923A8E}" type="presParOf" srcId="{C85C994C-8CBC-4451-A92A-151213B81A64}" destId="{62F25A67-5B10-4859-AB78-C4E10BCC9538}" srcOrd="2" destOrd="0" presId="urn:microsoft.com/office/officeart/2018/5/layout/IconCircleLabelList"/>
    <dgm:cxn modelId="{43986BF9-772D-4915-8919-5EC9DEE060CD}" type="presParOf" srcId="{C85C994C-8CBC-4451-A92A-151213B81A64}" destId="{C053F39E-32D8-4202-A214-AE591D5EAED6}" srcOrd="3" destOrd="0" presId="urn:microsoft.com/office/officeart/2018/5/layout/IconCircleLabelList"/>
    <dgm:cxn modelId="{E2BDBB5B-D6F7-4AEA-BBB9-A1F6788F1BFA}" type="presParOf" srcId="{3EAB7080-F9C9-43CC-85F8-B5F4607852D9}" destId="{6E4F21E3-1566-44B0-AB9A-A9A4747C29C0}" srcOrd="5" destOrd="0" presId="urn:microsoft.com/office/officeart/2018/5/layout/IconCircleLabelList"/>
    <dgm:cxn modelId="{1CCD778B-3693-4964-96F7-EFB9B45B3E9B}" type="presParOf" srcId="{3EAB7080-F9C9-43CC-85F8-B5F4607852D9}" destId="{BDCF7FAF-B726-414A-BCF4-DFB1DED30DD4}" srcOrd="6" destOrd="0" presId="urn:microsoft.com/office/officeart/2018/5/layout/IconCircleLabelList"/>
    <dgm:cxn modelId="{DD98C0DD-261F-4A53-9241-FD9C8E52FEE3}" type="presParOf" srcId="{BDCF7FAF-B726-414A-BCF4-DFB1DED30DD4}" destId="{8F8CBD50-12BA-4F77-86F8-FAC32E721746}" srcOrd="0" destOrd="0" presId="urn:microsoft.com/office/officeart/2018/5/layout/IconCircleLabelList"/>
    <dgm:cxn modelId="{9B751B33-3774-4BB8-87E9-A3A90D568DDE}" type="presParOf" srcId="{BDCF7FAF-B726-414A-BCF4-DFB1DED30DD4}" destId="{59A7074D-06B6-4173-8C85-28543F3788DF}" srcOrd="1" destOrd="0" presId="urn:microsoft.com/office/officeart/2018/5/layout/IconCircleLabelList"/>
    <dgm:cxn modelId="{91834941-21FF-4F94-8DA0-0B03F6432B1C}" type="presParOf" srcId="{BDCF7FAF-B726-414A-BCF4-DFB1DED30DD4}" destId="{74100316-0674-4ACC-AA0F-3AB2ADCF6D42}" srcOrd="2" destOrd="0" presId="urn:microsoft.com/office/officeart/2018/5/layout/IconCircleLabelList"/>
    <dgm:cxn modelId="{BB91F30F-8733-494E-A0F5-CF1ADEBDD0E8}" type="presParOf" srcId="{BDCF7FAF-B726-414A-BCF4-DFB1DED30DD4}" destId="{E6FA57FB-3952-47D0-B1EC-12DA1318C058}" srcOrd="3" destOrd="0" presId="urn:microsoft.com/office/officeart/2018/5/layout/IconCircleLabelList"/>
    <dgm:cxn modelId="{02296BB8-B375-4542-B546-7D6E251A23A1}" type="presParOf" srcId="{3EAB7080-F9C9-43CC-85F8-B5F4607852D9}" destId="{0152401C-A6FA-4022-ACF9-FBDAC66A4EF7}" srcOrd="7" destOrd="0" presId="urn:microsoft.com/office/officeart/2018/5/layout/IconCircleLabelList"/>
    <dgm:cxn modelId="{5792D2A6-023D-4D31-A056-CEA908069F8D}" type="presParOf" srcId="{3EAB7080-F9C9-43CC-85F8-B5F4607852D9}" destId="{6EE502E6-A026-4BB2-8955-5A7AE80DF45C}" srcOrd="8" destOrd="0" presId="urn:microsoft.com/office/officeart/2018/5/layout/IconCircleLabelList"/>
    <dgm:cxn modelId="{D2F084D3-DE7D-4438-A7FE-E7EB34C79780}" type="presParOf" srcId="{6EE502E6-A026-4BB2-8955-5A7AE80DF45C}" destId="{EC29B638-E959-44DE-B7AD-1F9B2448C943}" srcOrd="0" destOrd="0" presId="urn:microsoft.com/office/officeart/2018/5/layout/IconCircleLabelList"/>
    <dgm:cxn modelId="{8AC886B2-4116-4B80-BE16-2BBDFCB2A6EE}" type="presParOf" srcId="{6EE502E6-A026-4BB2-8955-5A7AE80DF45C}" destId="{6E5AC64E-4CEA-48E7-A4D9-F8E446F311DE}" srcOrd="1" destOrd="0" presId="urn:microsoft.com/office/officeart/2018/5/layout/IconCircleLabelList"/>
    <dgm:cxn modelId="{2FB1C472-0D82-42C3-AE48-E5206BB25EA2}" type="presParOf" srcId="{6EE502E6-A026-4BB2-8955-5A7AE80DF45C}" destId="{2CFFB27A-D455-48E1-80EA-702CBC3C55A6}" srcOrd="2" destOrd="0" presId="urn:microsoft.com/office/officeart/2018/5/layout/IconCircleLabelList"/>
    <dgm:cxn modelId="{048DC530-73D3-4046-83CA-F06802C40833}" type="presParOf" srcId="{6EE502E6-A026-4BB2-8955-5A7AE80DF45C}" destId="{53D0D59E-8774-466C-92AF-C306467FA27D}" srcOrd="3" destOrd="0" presId="urn:microsoft.com/office/officeart/2018/5/layout/IconCircleLabelList"/>
    <dgm:cxn modelId="{9BBB8AC1-FB62-405A-9C86-4399AF8ADCAF}" type="presParOf" srcId="{3EAB7080-F9C9-43CC-85F8-B5F4607852D9}" destId="{C5484673-4E99-4CD6-9CDE-4CB6ABD03E00}" srcOrd="9" destOrd="0" presId="urn:microsoft.com/office/officeart/2018/5/layout/IconCircleLabelList"/>
    <dgm:cxn modelId="{DFA86711-B792-42D1-B25A-E346A2ABBAF9}" type="presParOf" srcId="{3EAB7080-F9C9-43CC-85F8-B5F4607852D9}" destId="{151C2689-46CF-4843-B0C2-5C1A9CA69CBC}" srcOrd="10" destOrd="0" presId="urn:microsoft.com/office/officeart/2018/5/layout/IconCircleLabelList"/>
    <dgm:cxn modelId="{BFE6B4CB-943C-42E7-8939-7BBEE420E182}" type="presParOf" srcId="{151C2689-46CF-4843-B0C2-5C1A9CA69CBC}" destId="{5DF23962-BD54-409E-AE35-1667EB7C74CE}" srcOrd="0" destOrd="0" presId="urn:microsoft.com/office/officeart/2018/5/layout/IconCircleLabelList"/>
    <dgm:cxn modelId="{48C0A225-D003-4E3C-838F-08E284793B42}" type="presParOf" srcId="{151C2689-46CF-4843-B0C2-5C1A9CA69CBC}" destId="{D2A39647-C9B4-41CB-A1C6-7A6868EF8BD8}" srcOrd="1" destOrd="0" presId="urn:microsoft.com/office/officeart/2018/5/layout/IconCircleLabelList"/>
    <dgm:cxn modelId="{C89F8218-D594-479E-9EBC-5F0536A08A65}" type="presParOf" srcId="{151C2689-46CF-4843-B0C2-5C1A9CA69CBC}" destId="{41A85003-B39B-4BEB-8CA7-BA6F5CD57823}" srcOrd="2" destOrd="0" presId="urn:microsoft.com/office/officeart/2018/5/layout/IconCircleLabelList"/>
    <dgm:cxn modelId="{E15CF596-E5E9-4210-89D8-B4355C48A5BC}" type="presParOf" srcId="{151C2689-46CF-4843-B0C2-5C1A9CA69CBC}" destId="{7821FADB-13E3-40FB-ABD6-8746EEF84E51}" srcOrd="3" destOrd="0" presId="urn:microsoft.com/office/officeart/2018/5/layout/IconCircleLabelList"/>
    <dgm:cxn modelId="{3F0B1E08-6715-4C67-B224-CBF57C1216F9}" type="presParOf" srcId="{3EAB7080-F9C9-43CC-85F8-B5F4607852D9}" destId="{5EAF7D7A-0FC1-4564-BD6F-EB9DD68319EC}" srcOrd="11" destOrd="0" presId="urn:microsoft.com/office/officeart/2018/5/layout/IconCircleLabelList"/>
    <dgm:cxn modelId="{CA384175-10A4-499F-961D-23AD1EDEEA9D}" type="presParOf" srcId="{3EAB7080-F9C9-43CC-85F8-B5F4607852D9}" destId="{A0634B50-6225-4F87-A2C1-05996349F019}" srcOrd="12" destOrd="0" presId="urn:microsoft.com/office/officeart/2018/5/layout/IconCircleLabelList"/>
    <dgm:cxn modelId="{D1B76046-BFD9-49C5-83C1-7DD3B5C926AC}" type="presParOf" srcId="{A0634B50-6225-4F87-A2C1-05996349F019}" destId="{F12D48BF-787D-46C9-B9CF-1421C2F91EC9}" srcOrd="0" destOrd="0" presId="urn:microsoft.com/office/officeart/2018/5/layout/IconCircleLabelList"/>
    <dgm:cxn modelId="{BBF0F82F-C2D0-4270-9055-84E5AEEE756C}" type="presParOf" srcId="{A0634B50-6225-4F87-A2C1-05996349F019}" destId="{25B05493-27D4-4C05-A890-54AF11565DD9}" srcOrd="1" destOrd="0" presId="urn:microsoft.com/office/officeart/2018/5/layout/IconCircleLabelList"/>
    <dgm:cxn modelId="{872A33EB-A1FD-43B7-94B5-5A00FF21C63E}" type="presParOf" srcId="{A0634B50-6225-4F87-A2C1-05996349F019}" destId="{AF8A3AB6-77DF-4E3A-8CB8-8F3B43A263CB}" srcOrd="2" destOrd="0" presId="urn:microsoft.com/office/officeart/2018/5/layout/IconCircleLabelList"/>
    <dgm:cxn modelId="{1521CAAF-AA7B-4C8F-81A8-8FFC0179EEB5}" type="presParOf" srcId="{A0634B50-6225-4F87-A2C1-05996349F019}" destId="{4EC0A685-A589-4B9B-9A44-1277D69896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5E094-BB55-4B44-BD08-0F48C43E7AD3}">
      <dsp:nvSpPr>
        <dsp:cNvPr id="0" name=""/>
        <dsp:cNvSpPr/>
      </dsp:nvSpPr>
      <dsp:spPr>
        <a:xfrm>
          <a:off x="1127754" y="331379"/>
          <a:ext cx="616201" cy="616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C07E-99BF-48D8-9E21-ED6CD9E0584C}">
      <dsp:nvSpPr>
        <dsp:cNvPr id="0" name=""/>
        <dsp:cNvSpPr/>
      </dsp:nvSpPr>
      <dsp:spPr>
        <a:xfrm>
          <a:off x="751187" y="1191877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2017.9: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 Quota Second Notice</a:t>
          </a:r>
        </a:p>
      </dsp:txBody>
      <dsp:txXfrm>
        <a:off x="751187" y="1191877"/>
        <a:ext cx="1369335" cy="547734"/>
      </dsp:txXfrm>
    </dsp:sp>
    <dsp:sp modelId="{8904CCF8-A067-447F-AB6F-629A467B1308}">
      <dsp:nvSpPr>
        <dsp:cNvPr id="0" name=""/>
        <dsp:cNvSpPr/>
      </dsp:nvSpPr>
      <dsp:spPr>
        <a:xfrm>
          <a:off x="2736724" y="331379"/>
          <a:ext cx="616201" cy="616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2BAC-4C76-4D2C-9845-06700E48FC4D}">
      <dsp:nvSpPr>
        <dsp:cNvPr id="0" name=""/>
        <dsp:cNvSpPr/>
      </dsp:nvSpPr>
      <dsp:spPr>
        <a:xfrm>
          <a:off x="2360157" y="1191877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2017.10: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Invoice Attachment </a:t>
          </a:r>
        </a:p>
      </dsp:txBody>
      <dsp:txXfrm>
        <a:off x="2360157" y="1191877"/>
        <a:ext cx="1369335" cy="547734"/>
      </dsp:txXfrm>
    </dsp:sp>
    <dsp:sp modelId="{1C402358-70F5-4D5C-8D66-89D513CBEA02}">
      <dsp:nvSpPr>
        <dsp:cNvPr id="0" name=""/>
        <dsp:cNvSpPr/>
      </dsp:nvSpPr>
      <dsp:spPr>
        <a:xfrm>
          <a:off x="4345694" y="331379"/>
          <a:ext cx="616201" cy="616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A0CB9-A0E0-43D6-8432-156768AE20FD}">
      <dsp:nvSpPr>
        <dsp:cNvPr id="0" name=""/>
        <dsp:cNvSpPr/>
      </dsp:nvSpPr>
      <dsp:spPr>
        <a:xfrm>
          <a:off x="3969126" y="1191877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2017.11: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Failed Delivery </a:t>
          </a:r>
        </a:p>
      </dsp:txBody>
      <dsp:txXfrm>
        <a:off x="3969126" y="1191877"/>
        <a:ext cx="1369335" cy="547734"/>
      </dsp:txXfrm>
    </dsp:sp>
    <dsp:sp modelId="{DF76CB5C-9F66-49AD-9B05-5A197183E063}">
      <dsp:nvSpPr>
        <dsp:cNvPr id="0" name=""/>
        <dsp:cNvSpPr/>
      </dsp:nvSpPr>
      <dsp:spPr>
        <a:xfrm>
          <a:off x="1127754" y="2081946"/>
          <a:ext cx="616201" cy="616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D087B-D34B-4D55-B05F-9DDCA318C51C}">
      <dsp:nvSpPr>
        <dsp:cNvPr id="0" name=""/>
        <dsp:cNvSpPr/>
      </dsp:nvSpPr>
      <dsp:spPr>
        <a:xfrm>
          <a:off x="554009" y="2942444"/>
          <a:ext cx="1763690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2018.1: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Vulnerabilities </a:t>
          </a:r>
        </a:p>
      </dsp:txBody>
      <dsp:txXfrm>
        <a:off x="554009" y="2942444"/>
        <a:ext cx="1763690" cy="547734"/>
      </dsp:txXfrm>
    </dsp:sp>
    <dsp:sp modelId="{3B875C4A-3D0D-4D54-BB7F-0C9AF0A56094}">
      <dsp:nvSpPr>
        <dsp:cNvPr id="0" name=""/>
        <dsp:cNvSpPr/>
      </dsp:nvSpPr>
      <dsp:spPr>
        <a:xfrm>
          <a:off x="2773646" y="2072518"/>
          <a:ext cx="616201" cy="6162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7A0A8-D848-4445-8EAF-491BE2C6BB5F}">
      <dsp:nvSpPr>
        <dsp:cNvPr id="0" name=""/>
        <dsp:cNvSpPr/>
      </dsp:nvSpPr>
      <dsp:spPr>
        <a:xfrm>
          <a:off x="2452224" y="2942444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2018.2: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Email Verification Required </a:t>
          </a:r>
        </a:p>
      </dsp:txBody>
      <dsp:txXfrm>
        <a:off x="2452224" y="2942444"/>
        <a:ext cx="1369335" cy="547734"/>
      </dsp:txXfrm>
    </dsp:sp>
    <dsp:sp modelId="{7A63C093-5763-40DE-A24C-51F2EB0DAB62}">
      <dsp:nvSpPr>
        <dsp:cNvPr id="0" name=""/>
        <dsp:cNvSpPr/>
      </dsp:nvSpPr>
      <dsp:spPr>
        <a:xfrm>
          <a:off x="4542871" y="2081946"/>
          <a:ext cx="616201" cy="6162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8415A-DF7A-41EB-9397-0D6D972BC52E}">
      <dsp:nvSpPr>
        <dsp:cNvPr id="0" name=""/>
        <dsp:cNvSpPr/>
      </dsp:nvSpPr>
      <dsp:spPr>
        <a:xfrm>
          <a:off x="4166304" y="2942444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2018.3: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Tax Return </a:t>
          </a:r>
        </a:p>
      </dsp:txBody>
      <dsp:txXfrm>
        <a:off x="4166304" y="2942444"/>
        <a:ext cx="1369335" cy="547734"/>
      </dsp:txXfrm>
    </dsp:sp>
    <dsp:sp modelId="{E55C30DB-E046-4F51-A84F-2DD3BD73171C}">
      <dsp:nvSpPr>
        <dsp:cNvPr id="0" name=""/>
        <dsp:cNvSpPr/>
      </dsp:nvSpPr>
      <dsp:spPr>
        <a:xfrm>
          <a:off x="1932239" y="3832512"/>
          <a:ext cx="616201" cy="6162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BB31-1821-4DFE-9A98-C624E300569A}">
      <dsp:nvSpPr>
        <dsp:cNvPr id="0" name=""/>
        <dsp:cNvSpPr/>
      </dsp:nvSpPr>
      <dsp:spPr>
        <a:xfrm>
          <a:off x="1352271" y="4693011"/>
          <a:ext cx="1776138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2018.4: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Finance Report </a:t>
          </a:r>
          <a:r>
            <a:rPr lang="en-US" sz="1200" kern="1200" dirty="0" err="1"/>
            <a:t>Fileshare</a:t>
          </a:r>
          <a:endParaRPr lang="en-US" sz="1200" kern="1200" dirty="0"/>
        </a:p>
      </dsp:txBody>
      <dsp:txXfrm>
        <a:off x="1352271" y="4693011"/>
        <a:ext cx="1776138" cy="547734"/>
      </dsp:txXfrm>
    </dsp:sp>
    <dsp:sp modelId="{0080750C-D082-4C2F-9D6F-4BC9BDC3240A}">
      <dsp:nvSpPr>
        <dsp:cNvPr id="0" name=""/>
        <dsp:cNvSpPr/>
      </dsp:nvSpPr>
      <dsp:spPr>
        <a:xfrm>
          <a:off x="3744610" y="3832512"/>
          <a:ext cx="616201" cy="61620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2742B-CC92-4E64-A169-20263AE5F773}">
      <dsp:nvSpPr>
        <dsp:cNvPr id="0" name=""/>
        <dsp:cNvSpPr/>
      </dsp:nvSpPr>
      <dsp:spPr>
        <a:xfrm>
          <a:off x="3368043" y="4693011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2018.5: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Fax Received </a:t>
          </a:r>
        </a:p>
      </dsp:txBody>
      <dsp:txXfrm>
        <a:off x="3368043" y="4693011"/>
        <a:ext cx="1369335" cy="54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5710-B937-4F8F-A4B5-EBEA2CBDE411}">
      <dsp:nvSpPr>
        <dsp:cNvPr id="0" name=""/>
        <dsp:cNvSpPr/>
      </dsp:nvSpPr>
      <dsp:spPr>
        <a:xfrm>
          <a:off x="1033817" y="544"/>
          <a:ext cx="828861" cy="8288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6D9C5-2528-43B2-8D9F-6DCFF0A2D1DB}">
      <dsp:nvSpPr>
        <dsp:cNvPr id="0" name=""/>
        <dsp:cNvSpPr/>
      </dsp:nvSpPr>
      <dsp:spPr>
        <a:xfrm>
          <a:off x="1210459" y="177187"/>
          <a:ext cx="475576" cy="475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937A0-6B89-4088-9675-9D6993E34FB4}">
      <dsp:nvSpPr>
        <dsp:cNvPr id="0" name=""/>
        <dsp:cNvSpPr/>
      </dsp:nvSpPr>
      <dsp:spPr>
        <a:xfrm>
          <a:off x="768853" y="1087576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2018.6: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Confirm Payment </a:t>
          </a:r>
        </a:p>
      </dsp:txBody>
      <dsp:txXfrm>
        <a:off x="768853" y="1087576"/>
        <a:ext cx="1358789" cy="543515"/>
      </dsp:txXfrm>
    </dsp:sp>
    <dsp:sp modelId="{16758899-7268-48F1-8C08-A780B3098EDB}">
      <dsp:nvSpPr>
        <dsp:cNvPr id="0" name=""/>
        <dsp:cNvSpPr/>
      </dsp:nvSpPr>
      <dsp:spPr>
        <a:xfrm>
          <a:off x="2630394" y="544"/>
          <a:ext cx="828861" cy="8288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1BE94-F113-4AE4-900F-D17D641C167C}">
      <dsp:nvSpPr>
        <dsp:cNvPr id="0" name=""/>
        <dsp:cNvSpPr/>
      </dsp:nvSpPr>
      <dsp:spPr>
        <a:xfrm>
          <a:off x="2807036" y="177187"/>
          <a:ext cx="475576" cy="475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23AB9-36FA-4D65-BD9A-8B8C48202D0C}">
      <dsp:nvSpPr>
        <dsp:cNvPr id="0" name=""/>
        <dsp:cNvSpPr/>
      </dsp:nvSpPr>
      <dsp:spPr>
        <a:xfrm>
          <a:off x="2365430" y="1087576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2018.7: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System Upgrade </a:t>
          </a:r>
        </a:p>
      </dsp:txBody>
      <dsp:txXfrm>
        <a:off x="2365430" y="1087576"/>
        <a:ext cx="1358789" cy="543515"/>
      </dsp:txXfrm>
    </dsp:sp>
    <dsp:sp modelId="{CE07E02A-0299-46C6-AA3A-FFFAEAB86480}">
      <dsp:nvSpPr>
        <dsp:cNvPr id="0" name=""/>
        <dsp:cNvSpPr/>
      </dsp:nvSpPr>
      <dsp:spPr>
        <a:xfrm>
          <a:off x="4226971" y="544"/>
          <a:ext cx="828861" cy="8288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C72CE-3EBD-45F6-B857-CDFF58CD7AC1}">
      <dsp:nvSpPr>
        <dsp:cNvPr id="0" name=""/>
        <dsp:cNvSpPr/>
      </dsp:nvSpPr>
      <dsp:spPr>
        <a:xfrm>
          <a:off x="4403614" y="177187"/>
          <a:ext cx="475576" cy="475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F39E-32D8-4202-A214-AE591D5EAED6}">
      <dsp:nvSpPr>
        <dsp:cNvPr id="0" name=""/>
        <dsp:cNvSpPr/>
      </dsp:nvSpPr>
      <dsp:spPr>
        <a:xfrm>
          <a:off x="3962007" y="1087576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2018.8: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Security Update </a:t>
          </a:r>
        </a:p>
      </dsp:txBody>
      <dsp:txXfrm>
        <a:off x="3962007" y="1087576"/>
        <a:ext cx="1358789" cy="543515"/>
      </dsp:txXfrm>
    </dsp:sp>
    <dsp:sp modelId="{8F8CBD50-12BA-4F77-86F8-FAC32E721746}">
      <dsp:nvSpPr>
        <dsp:cNvPr id="0" name=""/>
        <dsp:cNvSpPr/>
      </dsp:nvSpPr>
      <dsp:spPr>
        <a:xfrm>
          <a:off x="1033817" y="1970789"/>
          <a:ext cx="828861" cy="828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074D-06B6-4173-8C85-28543F3788DF}">
      <dsp:nvSpPr>
        <dsp:cNvPr id="0" name=""/>
        <dsp:cNvSpPr/>
      </dsp:nvSpPr>
      <dsp:spPr>
        <a:xfrm>
          <a:off x="1210459" y="2147431"/>
          <a:ext cx="475576" cy="475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57FB-3952-47D0-B1EC-12DA1318C058}">
      <dsp:nvSpPr>
        <dsp:cNvPr id="0" name=""/>
        <dsp:cNvSpPr/>
      </dsp:nvSpPr>
      <dsp:spPr>
        <a:xfrm>
          <a:off x="768853" y="3057820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2018.9: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New shared file </a:t>
          </a:r>
        </a:p>
      </dsp:txBody>
      <dsp:txXfrm>
        <a:off x="768853" y="3057820"/>
        <a:ext cx="1358789" cy="543515"/>
      </dsp:txXfrm>
    </dsp:sp>
    <dsp:sp modelId="{EC29B638-E959-44DE-B7AD-1F9B2448C943}">
      <dsp:nvSpPr>
        <dsp:cNvPr id="0" name=""/>
        <dsp:cNvSpPr/>
      </dsp:nvSpPr>
      <dsp:spPr>
        <a:xfrm>
          <a:off x="2630394" y="1970789"/>
          <a:ext cx="828861" cy="8288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AC64E-4CEA-48E7-A4D9-F8E446F311DE}">
      <dsp:nvSpPr>
        <dsp:cNvPr id="0" name=""/>
        <dsp:cNvSpPr/>
      </dsp:nvSpPr>
      <dsp:spPr>
        <a:xfrm>
          <a:off x="2807036" y="2147431"/>
          <a:ext cx="475576" cy="475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0D59E-8774-466C-92AF-C306467FA27D}">
      <dsp:nvSpPr>
        <dsp:cNvPr id="0" name=""/>
        <dsp:cNvSpPr/>
      </dsp:nvSpPr>
      <dsp:spPr>
        <a:xfrm>
          <a:off x="2365430" y="3057820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2018.10: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Purchase order? </a:t>
          </a:r>
        </a:p>
      </dsp:txBody>
      <dsp:txXfrm>
        <a:off x="2365430" y="3057820"/>
        <a:ext cx="1358789" cy="543515"/>
      </dsp:txXfrm>
    </dsp:sp>
    <dsp:sp modelId="{5DF23962-BD54-409E-AE35-1667EB7C74CE}">
      <dsp:nvSpPr>
        <dsp:cNvPr id="0" name=""/>
        <dsp:cNvSpPr/>
      </dsp:nvSpPr>
      <dsp:spPr>
        <a:xfrm>
          <a:off x="4226971" y="1970789"/>
          <a:ext cx="828861" cy="8288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39647-C9B4-41CB-A1C6-7A6868EF8BD8}">
      <dsp:nvSpPr>
        <dsp:cNvPr id="0" name=""/>
        <dsp:cNvSpPr/>
      </dsp:nvSpPr>
      <dsp:spPr>
        <a:xfrm>
          <a:off x="4403614" y="2147431"/>
          <a:ext cx="475576" cy="475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FADB-13E3-40FB-ABD6-8746EEF84E51}">
      <dsp:nvSpPr>
        <dsp:cNvPr id="0" name=""/>
        <dsp:cNvSpPr/>
      </dsp:nvSpPr>
      <dsp:spPr>
        <a:xfrm>
          <a:off x="3962007" y="3057820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2018.11: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Invoice Attached</a:t>
          </a:r>
        </a:p>
      </dsp:txBody>
      <dsp:txXfrm>
        <a:off x="3962007" y="3057820"/>
        <a:ext cx="1358789" cy="543515"/>
      </dsp:txXfrm>
    </dsp:sp>
    <dsp:sp modelId="{F12D48BF-787D-46C9-B9CF-1421C2F91EC9}">
      <dsp:nvSpPr>
        <dsp:cNvPr id="0" name=""/>
        <dsp:cNvSpPr/>
      </dsp:nvSpPr>
      <dsp:spPr>
        <a:xfrm>
          <a:off x="2630394" y="3941033"/>
          <a:ext cx="828861" cy="8288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05493-27D4-4C05-A890-54AF11565DD9}">
      <dsp:nvSpPr>
        <dsp:cNvPr id="0" name=""/>
        <dsp:cNvSpPr/>
      </dsp:nvSpPr>
      <dsp:spPr>
        <a:xfrm>
          <a:off x="2807036" y="4117675"/>
          <a:ext cx="475576" cy="4755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0A685-A589-4B9B-9A44-1277D69896F0}">
      <dsp:nvSpPr>
        <dsp:cNvPr id="0" name=""/>
        <dsp:cNvSpPr/>
      </dsp:nvSpPr>
      <dsp:spPr>
        <a:xfrm>
          <a:off x="2365430" y="5028064"/>
          <a:ext cx="1358789" cy="54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2018.12: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Action Required </a:t>
          </a:r>
        </a:p>
      </dsp:txBody>
      <dsp:txXfrm>
        <a:off x="2365430" y="5028064"/>
        <a:ext cx="1358789" cy="54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4834-610D-4E36-AFE7-9947E2E4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53E7-A59A-4A2A-98DD-FD634281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9A82-D26D-48B6-BC68-7393D3D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6605-B2FA-40CC-8E00-82E4DBF4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1C4A-05DB-46EF-A55C-7B5B9FA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5230-4B52-44E8-B346-ED6FE437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CA59-FAA2-40CA-84CF-473BEE2B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972D-7118-4ECF-A75F-4EF0A1FA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CE2D-7D0C-4AE0-AD65-E5FF510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0280-20D5-4239-B3B6-871F805C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2E44F-8F65-4E07-9359-E01472A36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C8AB-D3D9-44C6-9E05-085A5CEA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E183-86A4-49FC-B1A8-CCAE37D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A8EA-C92D-4E0B-AFD2-F1BDE4F0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5D23-7146-4522-B02E-6876578A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726E-A44A-48CF-BF2C-FABFFF3B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C471-76F3-4E1D-96EA-659469F3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9E0D-B0F1-4040-A77D-E3FDED8C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641B-970C-4D18-BAF1-68E4DC0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90C1-1E90-40A4-A07D-7127D306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3319-2929-414D-9FCE-B2B2431A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88FC-B915-4B5F-ACAC-A2FD8E36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978D-759F-4A12-8245-56F33796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C9F1-0F55-4966-908C-22BC215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374A-C474-4133-90E7-4DB1CB54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4A88-5132-4DF3-9A4E-CE8F580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EF00-A028-45F2-9D1C-F00416D92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B82A-06C8-4404-A29C-0F7D7495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9249-C4E9-4F21-9497-759CE403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BB4E0-D960-4CA7-871E-0BCCA60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0768-BBDE-4F78-9E96-E74174BC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BCFD-E705-4E27-9008-1EF954E8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A7DA-20A6-47FC-9B95-7CE3C4EB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C064E-A515-4965-A557-C25CFB74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2DF19-590A-443C-881E-DADDB65DA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408CD-31AE-424D-8054-3C216339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F9DE6-7707-45E7-B40B-3C0E3B5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DB0BA-7AEA-4A5E-8926-3E7507F6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A9294-7DB2-4629-9F2F-42566228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069D-EF5E-4B69-BB44-24E1F14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EC437-D517-433E-B9EB-D0615FFA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1DA98-E87F-4290-BBD7-88F3F96A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6F576-5818-4D9B-AE7B-C2DBEC9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3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A2C3-28BF-4772-A426-D25C3A7F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8FC5-36AE-460B-B984-67BCD21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59B7-8932-4B17-950A-E5E5F78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89E6-BD44-49A1-978E-3A92529C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E0FD-BD3C-4B9A-913D-23406EEF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783ED-5006-4B25-9B53-DA533611D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48D0-AFCB-468A-8CA6-0C7D4318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6C61-78E9-48C8-BDF7-BA85DEE0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3879-C392-4C88-98FB-69567B6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0A6F-A451-411B-A2F5-6DD3BCCD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146-508F-421E-91CB-E2DBB08FC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944F-1972-427D-AD0D-F5A66C59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CE245-CD13-4AD3-822F-41F4D9B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AD1B-B000-4A55-8873-DFC15025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0C70-EE94-465D-AF9B-4D96B83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6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6E328-8315-4C47-BF37-62EA0890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7C04-1098-43F4-B1DD-CA3A8495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1A65-309B-4F74-93E6-2E1FD1A2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BE99-2120-4074-B160-ED40F6A542E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A3D0-2483-4D5A-8627-ADF465576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0775-2BAE-4873-A5ED-FBB1D4AEA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B1CC-6C22-407B-89E7-27FC8E57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9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74E26-FEEA-47FD-8A23-3B0942A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Phish results in UNCC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A2A6D9-7633-4478-82E9-04F57E2E4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18" y="2509911"/>
            <a:ext cx="78002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5E32-7999-4603-B6AD-E6DCA02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2018.2: Email Verification Required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EBE38B0-BF04-40A3-AAFE-8180495E2EC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49311" y="1980806"/>
            <a:ext cx="7540658" cy="3995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53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5C3B-3D83-4C4B-8817-5B63EB4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2018.3: Tax Return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9151527-45A2-4F65-B6D6-B65D9554E37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28355" y="182562"/>
            <a:ext cx="5326805" cy="64928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112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4FA5-C7C3-4A53-8A43-CB606284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2018.4: Finance Report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Fileshare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BAFF544-98C8-4DE7-9528-8DB4E4B2F6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73139" y="2060551"/>
            <a:ext cx="5394390" cy="38971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1758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732D-962D-45F0-AFC2-AE09924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2018.5: Fax Received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915DA98-DEF2-4B27-9798-9EEDB3E4C8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67137" y="1557337"/>
            <a:ext cx="5931340" cy="49355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658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D564-4647-45B0-8A04-1FFE09BE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2018.6: Confirm Payment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54BEC48-722B-4748-976F-B10890CC72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32042" y="1851058"/>
            <a:ext cx="6927915" cy="43800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954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678C-F103-47AB-B3BA-35ED02B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2018.7: System Upgrade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60E5B86-C330-4E71-A0D4-833A5CBAC3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11603" y="1938712"/>
            <a:ext cx="7446390" cy="376450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217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94A4-B190-4862-B963-EF26B51B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38145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2018.8: Security Update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E8CEDD9-C154-4900-85EE-E2B99714C5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66788" y="365125"/>
            <a:ext cx="5499067" cy="6127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821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68E-8074-4546-AB24-3A8820B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3" y="46996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2018.9: New shared file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2ABE918-3859-49E7-BAB0-CCC7C0A08D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17480" y="604461"/>
            <a:ext cx="5495925" cy="6076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0063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9BC8-B80F-4658-AE00-6CB4FBB2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2018.10: Purchase order?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09660EE-9C65-421E-88E5-27D9614AB0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98103" y="1787214"/>
            <a:ext cx="6984427" cy="40951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19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A6AB-197C-4B7D-B9BC-58331C90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2018.11: Invoice Attached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FE68D1D-BF8C-4C15-A363-395CA952CA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98483" y="1804579"/>
            <a:ext cx="8002571" cy="41060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65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9F78-6312-48AF-A481-3A51C7EC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Data information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60B0-A238-47B8-B233-9DEDE5FA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Time: 2017.9, 10, 11; 2018.1-12</a:t>
            </a:r>
          </a:p>
          <a:p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Department information</a:t>
            </a:r>
          </a:p>
          <a:p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 Clicked/Clicked</a:t>
            </a:r>
          </a:p>
          <a:p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Action/Email Opened</a:t>
            </a:r>
          </a:p>
          <a:p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Male/Female</a:t>
            </a:r>
          </a:p>
          <a:p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Age Range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01F8-6389-43E3-AFA9-617B2D1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2018.12: Action Required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3C0EBE2-7786-4382-9F8F-889CE5F1DF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1702" y="2287757"/>
            <a:ext cx="11494220" cy="22824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498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319070-FF30-4C32-924F-6C230545C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01721"/>
              </p:ext>
            </p:extLst>
          </p:nvPr>
        </p:nvGraphicFramePr>
        <p:xfrm>
          <a:off x="769855" y="754849"/>
          <a:ext cx="10652290" cy="5348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314">
                  <a:extLst>
                    <a:ext uri="{9D8B030D-6E8A-4147-A177-3AD203B41FA5}">
                      <a16:colId xmlns:a16="http://schemas.microsoft.com/office/drawing/2014/main" val="1676850791"/>
                    </a:ext>
                  </a:extLst>
                </a:gridCol>
                <a:gridCol w="1681644">
                  <a:extLst>
                    <a:ext uri="{9D8B030D-6E8A-4147-A177-3AD203B41FA5}">
                      <a16:colId xmlns:a16="http://schemas.microsoft.com/office/drawing/2014/main" val="2847247326"/>
                    </a:ext>
                  </a:extLst>
                </a:gridCol>
                <a:gridCol w="1718933">
                  <a:extLst>
                    <a:ext uri="{9D8B030D-6E8A-4147-A177-3AD203B41FA5}">
                      <a16:colId xmlns:a16="http://schemas.microsoft.com/office/drawing/2014/main" val="1153446695"/>
                    </a:ext>
                  </a:extLst>
                </a:gridCol>
                <a:gridCol w="1158386">
                  <a:extLst>
                    <a:ext uri="{9D8B030D-6E8A-4147-A177-3AD203B41FA5}">
                      <a16:colId xmlns:a16="http://schemas.microsoft.com/office/drawing/2014/main" val="1413268092"/>
                    </a:ext>
                  </a:extLst>
                </a:gridCol>
                <a:gridCol w="1404978">
                  <a:extLst>
                    <a:ext uri="{9D8B030D-6E8A-4147-A177-3AD203B41FA5}">
                      <a16:colId xmlns:a16="http://schemas.microsoft.com/office/drawing/2014/main" val="971101435"/>
                    </a:ext>
                  </a:extLst>
                </a:gridCol>
                <a:gridCol w="1515645">
                  <a:extLst>
                    <a:ext uri="{9D8B030D-6E8A-4147-A177-3AD203B41FA5}">
                      <a16:colId xmlns:a16="http://schemas.microsoft.com/office/drawing/2014/main" val="3076436260"/>
                    </a:ext>
                  </a:extLst>
                </a:gridCol>
                <a:gridCol w="1961390">
                  <a:extLst>
                    <a:ext uri="{9D8B030D-6E8A-4147-A177-3AD203B41FA5}">
                      <a16:colId xmlns:a16="http://schemas.microsoft.com/office/drawing/2014/main" val="1937674701"/>
                    </a:ext>
                  </a:extLst>
                </a:gridCol>
              </a:tblGrid>
              <a:tr h="629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Clicked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Clicked 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Clicked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Action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 Opened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74861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2017.9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3431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2.42%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2670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88864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2017.10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3532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5.04%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2989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962171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2017.11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3033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14.44%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2818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160300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3485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1.55%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488433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0.28%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2484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1071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540192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65760" algn="l"/>
                        </a:tabLs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3557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3.01%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2618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19449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3553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1.41%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162892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3563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3229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9.37%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3333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157462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3570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3.03%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2613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034244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3504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3.34%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2381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120182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3431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2.28%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1497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982223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3660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3184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13.01%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252127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3432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1186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25.68%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3815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963226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4662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11.60%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3614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572772"/>
                  </a:ext>
                </a:extLst>
              </a:tr>
              <a:tr h="314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2018.12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4662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4515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147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3.15%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1210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3452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71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94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FE65-0B51-4D96-A0D8-F446AAA0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in an Academic Community: A Study of User Susceptibility and Behavior (2018)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3D04-9AE2-4B5B-9079-94196F94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spring 2018, delivered phishing attacks to 450 randomly selected students in each experiment (1,350 students total).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examine user click rates and demographics among UMBC’s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1: PayPal  (Billing Problem)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2: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Quadmania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(Contest Winner)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3: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(Expiration Date phishing)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9D4-6897-4F2E-A042-CFB7BCAC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Demographics were examined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B477-DA59-412F-AD22-6A3DBE63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affiliation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(Administration/College)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Academic year progression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spent on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Cyber club/cyber scholarship program affiliation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Cyber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Phishing awareness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5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630F-D111-456F-88CA-C81B464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Major findings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A67-F91C-4C52-AA86-1127BAE0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STEM majors–with Engineering and IT majors in particular–had lower click rates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 65%, NMS 70%)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compared to non-STEM majors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AHSS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514350" lvl="0" indent="-514350">
              <a:buFont typeface="+mj-lt"/>
              <a:buAutoNum type="arabicPeriod"/>
            </a:pP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significant correlation between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gender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susceptibility.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Correlations resulting in lowered susceptibility based on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demographics.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5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1CA-88FA-4E11-BE94-ACF46FB6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311085"/>
            <a:ext cx="10152300" cy="1064536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April 2018 data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D770-DFC9-438F-86C7-3C063BF0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6" y="1488742"/>
            <a:ext cx="9721174" cy="5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5374-7BC2-4E57-BDF6-957E2A45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3" y="811161"/>
            <a:ext cx="4484610" cy="540337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of phishing emails</a:t>
            </a:r>
            <a:endParaRPr lang="zh-CN" altLang="en-US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58C4FF1-3FE5-4D56-87B5-8D464079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5254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9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2DB7D-A29E-4A0D-907B-91E464D39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86712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D4C0C7-F8C8-4656-947C-B3D958FEF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689" y="2273873"/>
            <a:ext cx="3540769" cy="20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2F4F-2AAC-42D4-BD1E-1474D170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2017.9: Over Quota Second Notice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94F09C4-2C90-46DE-B5A6-826E3D211D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83414" y="1825625"/>
            <a:ext cx="7825171" cy="4351338"/>
          </a:xfrm>
          <a:prstGeom prst="rect">
            <a:avLst/>
          </a:prstGeom>
          <a:ln w="28575">
            <a:solidFill>
              <a:srgbClr val="5B9BD5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12761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796-D039-4599-8E79-213A200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2017.10: Invoice Attachment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16E581B7-3FE6-4982-8D73-C5E50C938A9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7362" y="1979444"/>
            <a:ext cx="8007485" cy="39641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564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CBC7-3C9F-470C-998C-518708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2017.11: Failed Delivery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525AF6D-B07B-4EE5-91A2-9E9807C975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5935" y="2164265"/>
            <a:ext cx="8206180" cy="36200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48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4B12-2FC6-441F-A63F-E46B7311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2018.1: Security Vulnerabilities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8DFAC6B-7DFC-4669-B9A3-60429F4589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41644" y="1891504"/>
            <a:ext cx="7903824" cy="39256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781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427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Office Theme</vt:lpstr>
      <vt:lpstr>Phish results in UNCC</vt:lpstr>
      <vt:lpstr>Data information</vt:lpstr>
      <vt:lpstr>April 2018 data</vt:lpstr>
      <vt:lpstr>Topic of phishing emails</vt:lpstr>
      <vt:lpstr>PowerPoint Presentation</vt:lpstr>
      <vt:lpstr>2017.9: Over Quota Second Notice</vt:lpstr>
      <vt:lpstr>2017.10: Invoice Attachment </vt:lpstr>
      <vt:lpstr>2017.11: Failed Delivery </vt:lpstr>
      <vt:lpstr>2018.1: Security Vulnerabilities </vt:lpstr>
      <vt:lpstr>2018.2: Email Verification Required </vt:lpstr>
      <vt:lpstr>2018.3: Tax Return </vt:lpstr>
      <vt:lpstr>2018.4: Finance Report Fileshare</vt:lpstr>
      <vt:lpstr>2018.5: Fax Received </vt:lpstr>
      <vt:lpstr>2018.6: Confirm Payment </vt:lpstr>
      <vt:lpstr>2018.7: System Upgrade</vt:lpstr>
      <vt:lpstr>2018.8: Security Update </vt:lpstr>
      <vt:lpstr>2018.9: New shared file </vt:lpstr>
      <vt:lpstr>2018.10: Purchase order? </vt:lpstr>
      <vt:lpstr>2018.11: Invoice Attached</vt:lpstr>
      <vt:lpstr>2018.12: Action Required </vt:lpstr>
      <vt:lpstr>PowerPoint Presentation</vt:lpstr>
      <vt:lpstr>Phishing in an Academic Community: A Study of User Susceptibility and Behavior (2018)</vt:lpstr>
      <vt:lpstr>Demographics were examined</vt:lpstr>
      <vt:lpstr>Major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 results in UNCC</dc:title>
  <dc:creator>liu jason</dc:creator>
  <cp:lastModifiedBy>liu jason</cp:lastModifiedBy>
  <cp:revision>42</cp:revision>
  <dcterms:created xsi:type="dcterms:W3CDTF">2019-04-24T17:47:06Z</dcterms:created>
  <dcterms:modified xsi:type="dcterms:W3CDTF">2019-04-24T20:14:54Z</dcterms:modified>
</cp:coreProperties>
</file>