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E65F-1550-AC4E-F7A9-873D796D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C8EBC-7817-8BEC-831D-2CDFF6E9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6EFF-7A67-F9D5-640C-9A51A73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794C-D509-5072-EEE1-1D159687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6D88-FAA3-49D9-B276-153098DC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3D86-0B7B-69FC-B20F-5FE5DD89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B3842-9429-A890-33D1-C5D11EE7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FE53-628C-E28F-BFD9-B7F3987D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72A8-3CC3-85B4-B965-9A1CC0E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A4B0-ACF0-5849-9F12-6AE4F86E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D9CD3-5A63-D47A-6487-D24104909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76F9A-7848-E641-DB39-6A889A81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D49B-48FD-5230-BC91-ACE44A79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4143-0402-6D5C-77A2-ADFF42BE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D048-BC99-06E5-3A22-E4E7BE1B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A38D-B495-6B95-EBC3-4D64321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D66F-B0B8-1CA6-500D-F0A5D77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67BD-B8B9-EF83-9027-B652AEB0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59EA-2B6A-7F94-161D-4C038067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F422-829E-7906-29C6-5C2BD646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1C7-C004-0A73-29C4-20D8EB6B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48AB-38E0-5128-B022-228F4A18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8327-733E-C423-39A7-858920CC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6D98-22FC-EE52-1B1E-141C9D22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DACA-F085-537B-0628-8B44B78A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0F46-FBD6-8EFC-A090-AC0DC1C3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8D9B-4031-5E4E-A5BE-C321FF4FD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AC51F-FF13-11DA-4E3A-5B73F106D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A4C31-ED35-11F9-F3F6-B41D9F9B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CB51-51B3-AB30-AE1A-229C7B91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76B0-BB82-CB76-1198-EC9E5E9E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E1BF-CD17-EC02-0C64-C9BA277D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192A-748C-9261-1D65-2B76B937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1ED46-0817-8EC0-9CC9-A5DD558D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8BF1D-F4FF-612B-483F-172B5922B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05105-A8A8-7990-3478-5CAA85DA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56BA3-B4F6-BF5C-8A24-B9D7595E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EA3C8-697B-946F-BC61-4F90A73D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7EA76-86A6-ACCF-AA31-1B75DBB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A9A3-72EB-BCA7-34EF-0CC1BFE7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C9E58-FB56-0600-FA7E-82EDF522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0FE27-791B-D940-D78B-4E34CE76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954A9-887B-7162-2B2E-89707A62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49133-BC4C-09A1-1D10-9C7C3A0A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65CE8-EC9E-344E-0783-9B713651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59F0-8CFC-2368-A475-58FB1858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A020-DCD1-74ED-7B9E-C350EFA9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037C-444F-2BFF-E286-2B7824F5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6D0DE-28BC-A6B5-38FA-319E6B9E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66923-88F6-A00A-9410-B2EDFB7E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DB6B3-5295-6CDB-DE5F-C31D7FD4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E5070-8C3A-EE3D-F4DF-94D30D90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62A4-D530-EA0B-CDA1-E07065CD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884CB-9515-3DFD-DD2E-EFFB409D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E73AF-183B-0D53-997E-69B965486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F50C-C899-DDD8-77A1-67B44781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D1A2-4603-D7A6-17A0-F0670A70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B830-5AA6-3B16-AEF9-582DE155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BD10B-8D0B-4494-D0F7-81063A62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B464-811B-6E99-8495-11E4C1B5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E821-64D7-CEBE-9D5A-AF2BA8169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FDAE-5545-2CB5-7047-89E20FE1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BC7-2A16-EE43-6047-2285E4FBA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376818-391D-B7D7-BD21-DB275E35D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5" t="11535" r="6051"/>
          <a:stretch/>
        </p:blipFill>
        <p:spPr>
          <a:xfrm>
            <a:off x="1165210" y="1146274"/>
            <a:ext cx="3406776" cy="3750198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AB195-0A8E-4744-E1F4-A8424769C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60"/>
          <a:stretch/>
        </p:blipFill>
        <p:spPr>
          <a:xfrm>
            <a:off x="5050800" y="1146274"/>
            <a:ext cx="3406775" cy="3741254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2FE28-8324-86E3-6016-2F0FD712C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8" t="24166" r="7984" b="12292"/>
          <a:stretch/>
        </p:blipFill>
        <p:spPr>
          <a:xfrm>
            <a:off x="8622064" y="1146274"/>
            <a:ext cx="3406775" cy="375019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845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00D42-609F-D7B4-74E2-A32374DF7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9" t="6457" b="33382"/>
          <a:stretch/>
        </p:blipFill>
        <p:spPr>
          <a:xfrm>
            <a:off x="3643313" y="1160561"/>
            <a:ext cx="3406775" cy="3741254"/>
          </a:xfrm>
          <a:prstGeom prst="ellipse">
            <a:avLst/>
          </a:prstGeom>
          <a:effectLst>
            <a:glow>
              <a:schemeClr val="accent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A0A82F-5956-0199-4588-7FCC479C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0" b="15888"/>
          <a:stretch/>
        </p:blipFill>
        <p:spPr>
          <a:xfrm>
            <a:off x="7498622" y="1123530"/>
            <a:ext cx="3301184" cy="3778285"/>
          </a:xfrm>
          <a:prstGeom prst="ellipse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CA1C854F-B304-AD23-7A5D-5129915C0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C7278-C1E3-1624-B711-3A7676A14D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47"/>
          <a:stretch/>
        </p:blipFill>
        <p:spPr>
          <a:xfrm>
            <a:off x="105355" y="1264379"/>
            <a:ext cx="3406775" cy="384889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1136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Kai-Chih Tseng</dc:creator>
  <cp:lastModifiedBy>Kai-Chih  Tseng</cp:lastModifiedBy>
  <cp:revision>3</cp:revision>
  <dcterms:created xsi:type="dcterms:W3CDTF">2023-02-28T14:11:31Z</dcterms:created>
  <dcterms:modified xsi:type="dcterms:W3CDTF">2023-08-24T05:36:19Z</dcterms:modified>
</cp:coreProperties>
</file>