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B687-8545-604C-B27F-E8CB80129402}" type="datetimeFigureOut">
              <a:rPr lang="en-US" smtClean="0"/>
              <a:t>22/3/18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4911-B58D-C746-A513-FCE1242D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Limits of Preparedness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dirty="0" smtClean="0"/>
              <a:t>ow does scenario exercise differ from risk assessment or risk calculation?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Reflection: what are the limitations </a:t>
            </a:r>
            <a:r>
              <a:rPr lang="en-US" smtClean="0"/>
              <a:t>of </a:t>
            </a:r>
            <a:r>
              <a:rPr lang="en-US" b="1" smtClean="0"/>
              <a:t>preparedness?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Preparedness for Pandemic Influenza</a:t>
            </a:r>
            <a:endParaRPr lang="en-US" dirty="0"/>
          </a:p>
        </p:txBody>
      </p:sp>
      <p:pic>
        <p:nvPicPr>
          <p:cNvPr id="4" name="Picture 3" descr="Zoonotic 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91" y="2171699"/>
            <a:ext cx="5834218" cy="39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diversity of avian influenzas that circulate in the domestic poultry of this region [southern China]  suggests that it may be important as a point of origin for pandemic viruses.”</a:t>
            </a:r>
          </a:p>
          <a:p>
            <a:pPr lvl="1"/>
            <a:r>
              <a:rPr lang="en-US" dirty="0" smtClean="0"/>
              <a:t>Kennedy </a:t>
            </a:r>
            <a:r>
              <a:rPr lang="en-US" dirty="0" err="1" smtClean="0"/>
              <a:t>Shortridge</a:t>
            </a:r>
            <a:r>
              <a:rPr lang="en-US" dirty="0" smtClean="0"/>
              <a:t> and CH Stuart-Harris (virologists), 1982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2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llace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685"/>
            <a:ext cx="9055440" cy="69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9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880" y="0"/>
            <a:ext cx="9301880" cy="6231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067" y="6231533"/>
            <a:ext cx="667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Caslon Pro"/>
                <a:cs typeface="Adobe Caslon Pro"/>
              </a:rPr>
              <a:t>Source: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“China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halts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poultry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trade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after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new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H7N9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cases.”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zh-CN" altLang="zh-CN" i="1" dirty="0" smtClean="0">
                <a:latin typeface="Adobe Caslon Pro"/>
                <a:cs typeface="Adobe Caslon Pro"/>
              </a:rPr>
              <a:t>M</a:t>
            </a:r>
            <a:r>
              <a:rPr lang="en-US" altLang="zh-CN" i="1" dirty="0" err="1" smtClean="0">
                <a:latin typeface="Adobe Caslon Pro"/>
                <a:cs typeface="Adobe Caslon Pro"/>
              </a:rPr>
              <a:t>edical</a:t>
            </a:r>
            <a:r>
              <a:rPr lang="zh-CN" altLang="en-US" i="1" dirty="0" smtClean="0">
                <a:latin typeface="Adobe Caslon Pro"/>
                <a:cs typeface="Adobe Caslon Pro"/>
              </a:rPr>
              <a:t> </a:t>
            </a:r>
            <a:r>
              <a:rPr lang="en-US" altLang="zh-CN" i="1" dirty="0" smtClean="0">
                <a:latin typeface="Adobe Caslon Pro"/>
                <a:cs typeface="Adobe Caslon Pro"/>
              </a:rPr>
              <a:t>Xpress</a:t>
            </a:r>
            <a:r>
              <a:rPr lang="en-US" altLang="zh-CN" dirty="0" smtClean="0">
                <a:latin typeface="Adobe Caslon Pro"/>
                <a:cs typeface="Adobe Caslon Pro"/>
              </a:rPr>
              <a:t>,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January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14,</a:t>
            </a:r>
            <a:r>
              <a:rPr lang="zh-CN" altLang="en-US" dirty="0" smtClean="0">
                <a:latin typeface="Adobe Caslon Pro"/>
                <a:cs typeface="Adobe Caslon Pro"/>
              </a:rPr>
              <a:t> </a:t>
            </a:r>
            <a:r>
              <a:rPr lang="en-US" altLang="zh-CN" dirty="0" smtClean="0">
                <a:latin typeface="Adobe Caslon Pro"/>
                <a:cs typeface="Adobe Caslon Pro"/>
              </a:rPr>
              <a:t>2014</a:t>
            </a:r>
            <a:endParaRPr lang="en-US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97605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Farmers’ ‘risks’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‘greater environment’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Limits of Preparedness</vt:lpstr>
      <vt:lpstr>How does scenario exercise differ from risk assessment or risk calculation?  </vt:lpstr>
      <vt:lpstr>PowerPoint Presentation</vt:lpstr>
      <vt:lpstr>Example: Preparedness for Pandemic Influenza</vt:lpstr>
      <vt:lpstr>PowerPoint Presentation</vt:lpstr>
      <vt:lpstr>PowerPoint Presentation</vt:lpstr>
      <vt:lpstr>PowerPoint Presentation</vt:lpstr>
      <vt:lpstr>Farmers’ ‘risks’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of Preparedness</dc:title>
  <dc:creator>L</dc:creator>
  <cp:lastModifiedBy>L</cp:lastModifiedBy>
  <cp:revision>3</cp:revision>
  <dcterms:created xsi:type="dcterms:W3CDTF">2018-03-22T06:03:50Z</dcterms:created>
  <dcterms:modified xsi:type="dcterms:W3CDTF">2018-03-22T06:27:45Z</dcterms:modified>
</cp:coreProperties>
</file>