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1" r:id="rId7"/>
    <p:sldId id="265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A3B0E-B8DE-024A-9482-353D464DB3E5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FAC16-2718-4347-BBCC-E33DFCD7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Smith’s theory = wealth</a:t>
            </a:r>
            <a:r>
              <a:rPr lang="en-US" baseline="0" dirty="0" smtClean="0"/>
              <a:t> of nations derives from productivity, source of productivity is ‘desire to exchange’; exchange leads to increases in efficiency and benefit. However, for Smith this is a ‘social law’ and is not a consequence of modernity.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Marx= MCM1 = exploitation [difference of value produced by </a:t>
            </a:r>
            <a:r>
              <a:rPr lang="en-US" baseline="0" dirty="0" err="1" smtClean="0"/>
              <a:t>labour</a:t>
            </a:r>
            <a:r>
              <a:rPr lang="en-US" baseline="0" dirty="0" smtClean="0"/>
              <a:t> vs. price of </a:t>
            </a:r>
            <a:r>
              <a:rPr lang="en-US" baseline="0" dirty="0" err="1" smtClean="0"/>
              <a:t>labour</a:t>
            </a:r>
            <a:r>
              <a:rPr lang="en-US" baseline="0" dirty="0" smtClean="0"/>
              <a:t> purchased (wage)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Weber = </a:t>
            </a:r>
            <a:r>
              <a:rPr lang="en-US" i="1" dirty="0" smtClean="0"/>
              <a:t>capitalism</a:t>
            </a:r>
            <a:r>
              <a:rPr lang="en-US" dirty="0" smtClean="0"/>
              <a:t> is identical with the pursuit of profit, and forever renewed profit, by </a:t>
            </a:r>
            <a:r>
              <a:rPr lang="en-US" i="1" dirty="0" smtClean="0"/>
              <a:t>means</a:t>
            </a:r>
            <a:r>
              <a:rPr lang="en-US" dirty="0" smtClean="0"/>
              <a:t> of continuous, rational, enterprise.</a:t>
            </a:r>
          </a:p>
          <a:p>
            <a:endParaRPr lang="en-US" dirty="0" smtClean="0"/>
          </a:p>
          <a:p>
            <a:r>
              <a:rPr lang="en-US" dirty="0" smtClean="0"/>
              <a:t>Capitalism = ‘profit’ –a force</a:t>
            </a:r>
            <a:r>
              <a:rPr lang="en-US" baseline="0" dirty="0" smtClean="0"/>
              <a:t> for rationalization….greater and greater efficiency . .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FAC16-2718-4347-BBCC-E33DFCD70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9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C2EE-E72D-E34D-9528-A7BDD8DDF26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B165-6434-C148-A3F4-B5420A384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Disaster Capitalism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Unnatural Disasters</a:t>
            </a:r>
          </a:p>
          <a:p>
            <a:r>
              <a:rPr lang="en-US" smtClean="0"/>
              <a:t>Seminar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Katrina as a </a:t>
            </a:r>
            <a:r>
              <a:rPr lang="en-US" dirty="0" smtClean="0"/>
              <a:t>‘manufactured risk’?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716"/>
            <a:ext cx="9253622" cy="61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and define the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the concept be applied to Hurricane Katrina? How?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one example, case or story from </a:t>
            </a:r>
            <a:r>
              <a:rPr lang="en-US" i="1" dirty="0" smtClean="0"/>
              <a:t>Markets of Sorrow</a:t>
            </a:r>
            <a:r>
              <a:rPr lang="en-US" dirty="0"/>
              <a:t> </a:t>
            </a:r>
            <a:r>
              <a:rPr lang="en-US" dirty="0" smtClean="0"/>
              <a:t>that shows how the concept can be applied to Katrina.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Capitalism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734437"/>
            <a:ext cx="6019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Capitalism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143" b="7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20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Smith</a:t>
            </a:r>
          </a:p>
          <a:p>
            <a:r>
              <a:rPr lang="en-US" dirty="0" smtClean="0"/>
              <a:t>Marx</a:t>
            </a:r>
          </a:p>
          <a:p>
            <a:r>
              <a:rPr lang="en-US" dirty="0" smtClean="0"/>
              <a:t>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Home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are the “inefficiencies of profit”?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0918" r="209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of insurance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40"/>
            <a:ext cx="9144000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Hurricane Katrina an ‘insurable’ or ‘uninsurable’ risk?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table come to a decision, drawing on evidence from film or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Disaster capitalism and disaster nationalism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9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224</Words>
  <Application>Microsoft Macintosh PowerPoint</Application>
  <PresentationFormat>On-screen Show (4:3)</PresentationFormat>
  <Paragraphs>28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Disaster Capitalism</vt:lpstr>
      <vt:lpstr>Concept Work</vt:lpstr>
      <vt:lpstr>Disaster Capitalism</vt:lpstr>
      <vt:lpstr>Capitalism</vt:lpstr>
      <vt:lpstr>PowerPoint Presentation</vt:lpstr>
      <vt:lpstr>The Road Home</vt:lpstr>
      <vt:lpstr>Failures of insurance</vt:lpstr>
      <vt:lpstr>Was Hurricane Katrina an ‘insurable’ or ‘uninsurable’ risk? </vt:lpstr>
      <vt:lpstr>Disaster capitalism and disaster nationalism</vt:lpstr>
      <vt:lpstr>Katrina as a ‘manufactured risk’?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Capitalism</dc:title>
  <dc:creator>L</dc:creator>
  <cp:lastModifiedBy>L</cp:lastModifiedBy>
  <cp:revision>17</cp:revision>
  <dcterms:created xsi:type="dcterms:W3CDTF">2016-11-21T02:09:55Z</dcterms:created>
  <dcterms:modified xsi:type="dcterms:W3CDTF">2018-04-02T07:07:27Z</dcterms:modified>
</cp:coreProperties>
</file>