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34BBBC-01A7-7D4C-8367-88D7956A1645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7"/>
  </p:normalViewPr>
  <p:slideViewPr>
    <p:cSldViewPr snapToGrid="0" snapToObjects="1">
      <p:cViewPr varScale="1">
        <p:scale>
          <a:sx n="67" d="100"/>
          <a:sy n="67" d="100"/>
        </p:scale>
        <p:origin x="-10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6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E4A3-51D2-4B41-92CA-AFA285A1A54A}" type="datetimeFigureOut">
              <a:rPr lang="en-US" smtClean="0"/>
              <a:t>23/1/18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ABFB-6C4E-2C4C-B835-F035B8501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Relationship Id="rId3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Moral Meteorology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Unnatural Disasters </a:t>
            </a:r>
            <a:r>
              <a:rPr lang="en-US" dirty="0" smtClean="0"/>
              <a:t>2018</a:t>
            </a:r>
            <a:endParaRPr lang="en-US" dirty="0" smtClean="0"/>
          </a:p>
          <a:p>
            <a:r>
              <a:rPr lang="en-US" dirty="0" smtClean="0"/>
              <a:t>Seminar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99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Anthropology: the comparison of ‘native’ points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Tool 1 + Tool 2 = Anthropology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Anthropos</a:t>
            </a:r>
            <a:r>
              <a:rPr lang="en-US" dirty="0" smtClean="0"/>
              <a:t> + Logos = ‘science of the human (being)’</a:t>
            </a:r>
          </a:p>
          <a:p>
            <a:endParaRPr lang="en-US" dirty="0"/>
          </a:p>
          <a:p>
            <a:r>
              <a:rPr lang="en-US" dirty="0" smtClean="0"/>
              <a:t>Begin inquiry from the premise of diversity and difference, not from the premise of reducible unity (UNLIKE Newtonian physics)</a:t>
            </a:r>
          </a:p>
          <a:p>
            <a:endParaRPr lang="en-US" dirty="0"/>
          </a:p>
          <a:p>
            <a:r>
              <a:rPr lang="en-US" dirty="0" smtClean="0"/>
              <a:t>BOTH hetero-</a:t>
            </a:r>
            <a:r>
              <a:rPr lang="en-US" dirty="0" err="1" smtClean="0"/>
              <a:t>anthropos</a:t>
            </a:r>
            <a:r>
              <a:rPr lang="en-US" dirty="0" smtClean="0"/>
              <a:t> (different forms of living as human)</a:t>
            </a:r>
          </a:p>
          <a:p>
            <a:pPr marL="0" indent="0">
              <a:buNone/>
            </a:pPr>
            <a:r>
              <a:rPr lang="en-US" dirty="0" smtClean="0"/>
              <a:t>   AND hetero-</a:t>
            </a:r>
            <a:r>
              <a:rPr lang="en-US" dirty="0" err="1" smtClean="0"/>
              <a:t>logoi</a:t>
            </a:r>
            <a:r>
              <a:rPr lang="en-US" dirty="0" smtClean="0"/>
              <a:t> (different claims about what human is)</a:t>
            </a:r>
          </a:p>
        </p:txBody>
      </p:sp>
    </p:spTree>
    <p:extLst>
      <p:ext uri="{BB962C8B-B14F-4D97-AF65-F5344CB8AC3E}">
        <p14:creationId xmlns:p14="http://schemas.microsoft.com/office/powerpoint/2010/main" val="418779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1: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Compare ancient China’s ‘moral meteorology’ with the way people reacted to Hurricane Katrina, as depicted in Spike Lee’s film </a:t>
            </a:r>
            <a:r>
              <a:rPr lang="en-US" b="1" i="1" dirty="0"/>
              <a:t>When the Levees Broke</a:t>
            </a:r>
            <a:r>
              <a:rPr lang="en-US" b="1" dirty="0"/>
              <a:t>. </a:t>
            </a:r>
            <a:endParaRPr lang="en-US" dirty="0"/>
          </a:p>
          <a:p>
            <a:pPr lvl="1"/>
            <a:r>
              <a:rPr lang="en-US" dirty="0" smtClean="0"/>
              <a:t>Write for ten minutes.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4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1: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Compare ancient China’s ‘moral meteorology’ with the way people reacted to Hurricane Katrina, as depicted in Spike Lee’s film </a:t>
            </a:r>
            <a:r>
              <a:rPr lang="en-US" b="1" i="1" dirty="0"/>
              <a:t>When the Levees Broke</a:t>
            </a:r>
            <a:r>
              <a:rPr lang="en-US" b="1" dirty="0"/>
              <a:t>. 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Now, discuss with others at your table. </a:t>
            </a:r>
          </a:p>
          <a:p>
            <a:pPr lvl="1"/>
            <a:r>
              <a:rPr lang="en-US" dirty="0" smtClean="0"/>
              <a:t>What aspect did you compare?</a:t>
            </a:r>
          </a:p>
          <a:p>
            <a:pPr lvl="1"/>
            <a:r>
              <a:rPr lang="en-US" dirty="0" smtClean="0"/>
              <a:t>Did you find similarities or differences?</a:t>
            </a:r>
          </a:p>
        </p:txBody>
      </p:sp>
    </p:spTree>
    <p:extLst>
      <p:ext uri="{BB962C8B-B14F-4D97-AF65-F5344CB8AC3E}">
        <p14:creationId xmlns:p14="http://schemas.microsoft.com/office/powerpoint/2010/main" val="78878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1: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098" y="1825625"/>
            <a:ext cx="5173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1: Comparison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5711" y="2218544"/>
            <a:ext cx="4332157" cy="341775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2098" y="1825625"/>
            <a:ext cx="51738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2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1: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158999"/>
            <a:ext cx="3810000" cy="3627203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98" y="1825625"/>
            <a:ext cx="3348902" cy="4351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92" y="1825625"/>
            <a:ext cx="3137941" cy="47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9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2: From the ‘native’s’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was the logic of China’s moral meteorology?</a:t>
            </a:r>
          </a:p>
          <a:p>
            <a:r>
              <a:rPr lang="en-US" dirty="0" smtClean="0"/>
              <a:t>Other logics, other forms of </a:t>
            </a:r>
            <a:r>
              <a:rPr lang="en-US" b="1" dirty="0" smtClean="0"/>
              <a:t>rationality </a:t>
            </a:r>
            <a:r>
              <a:rPr lang="en-US" dirty="0" smtClean="0"/>
              <a:t>(even when they seem to us </a:t>
            </a:r>
            <a:r>
              <a:rPr lang="en-US" b="1" dirty="0" smtClean="0"/>
              <a:t>unreasonable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How can you see from that point of view?</a:t>
            </a:r>
          </a:p>
          <a:p>
            <a:pPr lvl="1"/>
            <a:r>
              <a:rPr lang="en-US" dirty="0" smtClean="0"/>
              <a:t>Empathy</a:t>
            </a:r>
            <a:r>
              <a:rPr lang="en-US" smtClean="0"/>
              <a:t>, 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Anthropological Tool 2: From the ‘native’s’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passage from an </a:t>
            </a:r>
            <a:r>
              <a:rPr lang="en-US" b="1" dirty="0" smtClean="0"/>
              <a:t>imperial decree </a:t>
            </a:r>
            <a:r>
              <a:rPr lang="en-US" dirty="0" smtClean="0"/>
              <a:t>that has been handed out to your table. (You can consult Mark Elvin’s analysis of the text as well)</a:t>
            </a:r>
          </a:p>
          <a:p>
            <a:r>
              <a:rPr lang="en-US" b="1" dirty="0" smtClean="0"/>
              <a:t>Consider the following questions. According to the author of the decree,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Who or what was responsible for the weather?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How was responsibility determined? 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pPr lvl="1"/>
            <a:r>
              <a:rPr lang="en-US" b="1" dirty="0" smtClean="0"/>
              <a:t>You must be able to draw evidence for your answer from the text of the decree.</a:t>
            </a:r>
          </a:p>
        </p:txBody>
      </p:sp>
    </p:spTree>
    <p:extLst>
      <p:ext uri="{BB962C8B-B14F-4D97-AF65-F5344CB8AC3E}">
        <p14:creationId xmlns:p14="http://schemas.microsoft.com/office/powerpoint/2010/main" val="199334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327</Words>
  <Application>Microsoft Macintosh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Moral Meteorology</vt:lpstr>
      <vt:lpstr>Anthropology</vt:lpstr>
      <vt:lpstr>Anthropological Tool 1: Comparison</vt:lpstr>
      <vt:lpstr>Anthropological Tool 1: Comparison</vt:lpstr>
      <vt:lpstr>Anthropological Tool 1: Comparison</vt:lpstr>
      <vt:lpstr>Anthropological Tool 1: Comparison</vt:lpstr>
      <vt:lpstr>Anthropological Tool 1: Comparison</vt:lpstr>
      <vt:lpstr>Anthropological Tool 2: From the ‘native’s’ point of view</vt:lpstr>
      <vt:lpstr>Anthropological Tool 2: From the ‘native’s’ point of view</vt:lpstr>
      <vt:lpstr>Anthropology: the comparison of ‘native’ points of view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Moral Meteorology</dc:title>
  <dc:creator>Microsoft Office User</dc:creator>
  <cp:lastModifiedBy>L</cp:lastModifiedBy>
  <cp:revision>16</cp:revision>
  <dcterms:created xsi:type="dcterms:W3CDTF">2017-01-25T07:57:24Z</dcterms:created>
  <dcterms:modified xsi:type="dcterms:W3CDTF">2018-01-23T09:26:18Z</dcterms:modified>
</cp:coreProperties>
</file>