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2" r:id="rId4"/>
    <p:sldId id="261" r:id="rId5"/>
    <p:sldId id="266" r:id="rId6"/>
    <p:sldId id="268" r:id="rId7"/>
    <p:sldId id="269" r:id="rId8"/>
    <p:sldId id="263" r:id="rId9"/>
    <p:sldId id="270" r:id="rId10"/>
    <p:sldId id="264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-1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377CD-27A9-E144-889C-BC6D694BE267}" type="datetimeFigureOut">
              <a:rPr lang="en-US" smtClean="0"/>
              <a:t>29/1/18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5122-B285-E24D-B2A0-23041E1B9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005122-B285-E24D-B2A0-23041E1B9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6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6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8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3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7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B102-BF4D-8B4C-AE73-BFCD1CDF75AD}" type="datetimeFigureOut">
              <a:rPr lang="en-US" smtClean="0"/>
              <a:t>29/1/18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CA2A-FD3F-EB4E-AF03-E65911CF3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4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Seminar 3</a:t>
            </a:r>
          </a:p>
          <a:p>
            <a:r>
              <a:rPr lang="en-US" dirty="0" smtClean="0"/>
              <a:t>Unnatural Disasters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kinds of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Frontal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Comparing ‘us’ vs. ‘other’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Defamiliarize</a:t>
            </a:r>
            <a:r>
              <a:rPr lang="en-US" dirty="0" smtClean="0"/>
              <a:t>” the familiar, and/or familiarize the unfamiliar</a:t>
            </a:r>
          </a:p>
          <a:p>
            <a:r>
              <a:rPr lang="en-US" dirty="0" smtClean="0"/>
              <a:t>Can reveal things we didn’t know about ourselves, look at ourselves in a new way</a:t>
            </a:r>
          </a:p>
          <a:p>
            <a:r>
              <a:rPr lang="en-US" dirty="0" smtClean="0"/>
              <a:t>Danger: Risk of distorting the ‘other’ because reference point is ourselves;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Lateral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Comparing A to B (to C, to D, etc.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new </a:t>
            </a:r>
            <a:r>
              <a:rPr lang="en-US" b="1" dirty="0" smtClean="0"/>
              <a:t>case</a:t>
            </a:r>
            <a:r>
              <a:rPr lang="en-US" dirty="0" smtClean="0"/>
              <a:t> adds new material, new perspectives, new viewpoints</a:t>
            </a:r>
          </a:p>
          <a:p>
            <a:r>
              <a:rPr lang="en-US" dirty="0" smtClean="0"/>
              <a:t>Danger: there’s no end to details, but do they add up to anything?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17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</a:t>
            </a:r>
            <a:r>
              <a:rPr lang="en-US" dirty="0"/>
              <a:t> </a:t>
            </a:r>
            <a:r>
              <a:rPr lang="en-US" dirty="0" smtClean="0"/>
              <a:t>-- 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Sociology of knowledge</a:t>
            </a:r>
          </a:p>
          <a:p>
            <a:r>
              <a:rPr lang="en-US" dirty="0" smtClean="0"/>
              <a:t>Social order --- Epistemological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14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and Rites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8779" b="877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“the relations between these beliefs and these rites are the subject of this book” (1)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Put another way, the links between how we perceive and know “reality”, and the social institutions that we use to manage, respond to, pass judgment on and compensate for </a:t>
            </a:r>
            <a:r>
              <a:rPr lang="en-US" sz="1800" b="1" dirty="0" smtClean="0"/>
              <a:t>unfortunate events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9094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‘witchcraft’ as the </a:t>
            </a:r>
            <a:r>
              <a:rPr lang="en-US" dirty="0" err="1" smtClean="0"/>
              <a:t>Azande</a:t>
            </a:r>
            <a:r>
              <a:rPr lang="en-US" dirty="0" smtClean="0"/>
              <a:t> conceive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definition</a:t>
            </a:r>
          </a:p>
          <a:p>
            <a:r>
              <a:rPr lang="en-US" dirty="0" smtClean="0"/>
              <a:t>1 example that supports that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relationship between </a:t>
            </a:r>
            <a:r>
              <a:rPr lang="en-US" dirty="0" err="1" smtClean="0"/>
              <a:t>Azande</a:t>
            </a:r>
            <a:r>
              <a:rPr lang="en-US" dirty="0" smtClean="0"/>
              <a:t> beliefs about witchcraft and what we call “nature”?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1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witches supernatural?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3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Cultural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i="1" dirty="0" err="1" smtClean="0"/>
              <a:t>Mangu</a:t>
            </a:r>
            <a:r>
              <a:rPr lang="en-US" sz="3600" i="1" dirty="0" smtClean="0"/>
              <a:t> </a:t>
            </a:r>
            <a:r>
              <a:rPr lang="en-US" sz="3600" dirty="0" smtClean="0"/>
              <a:t> = Witchcraft 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“My aim has therefore been to make a number of English words stand for </a:t>
            </a:r>
            <a:r>
              <a:rPr lang="en-US" dirty="0" err="1" smtClean="0"/>
              <a:t>Zande</a:t>
            </a:r>
            <a:r>
              <a:rPr lang="en-US" dirty="0" smtClean="0"/>
              <a:t> notions and to use the same term only and always when the same notion is being discussed.” (226).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93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18" y="854412"/>
            <a:ext cx="3492500" cy="232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18" y="3633124"/>
            <a:ext cx="2959100" cy="274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918" y="3633124"/>
            <a:ext cx="4571999" cy="31775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325" y="263507"/>
            <a:ext cx="4048618" cy="29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translation?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Azande</a:t>
            </a:r>
            <a:r>
              <a:rPr lang="en-US" dirty="0" smtClean="0"/>
              <a:t> witchcraft beliefs with China’s ‘moral </a:t>
            </a:r>
            <a:r>
              <a:rPr lang="en-US" dirty="0" err="1" smtClean="0"/>
              <a:t>meterology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What are the similarities? What are the differences?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87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“Witches, as the </a:t>
            </a:r>
            <a:r>
              <a:rPr lang="en-US" dirty="0" err="1" smtClean="0"/>
              <a:t>Azande</a:t>
            </a:r>
            <a:r>
              <a:rPr lang="en-US" dirty="0" smtClean="0"/>
              <a:t> conceive them, clearly do not exist.”</a:t>
            </a:r>
          </a:p>
          <a:p>
            <a:pPr lvl="1"/>
            <a:r>
              <a:rPr lang="en-US" dirty="0" smtClean="0"/>
              <a:t>Why does Evans-Pritchard think it is important to write about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7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323</Words>
  <Application>Microsoft Macintosh PowerPoint</Application>
  <PresentationFormat>On-screen Show (4:3)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Blame</vt:lpstr>
      <vt:lpstr>What is ‘witchcraft’ as the Azande conceive it?</vt:lpstr>
      <vt:lpstr>Comparison 1</vt:lpstr>
      <vt:lpstr>Are witches supernatural?</vt:lpstr>
      <vt:lpstr>Cultural Translation</vt:lpstr>
      <vt:lpstr>PowerPoint Presentation</vt:lpstr>
      <vt:lpstr>A better translation?</vt:lpstr>
      <vt:lpstr>Comparison 2</vt:lpstr>
      <vt:lpstr>PowerPoint Presentation</vt:lpstr>
      <vt:lpstr>Two kinds of comparison</vt:lpstr>
      <vt:lpstr>Beliefs -- Rites</vt:lpstr>
      <vt:lpstr>Beliefs and Rites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Blame</dc:title>
  <dc:creator>L</dc:creator>
  <cp:lastModifiedBy>L</cp:lastModifiedBy>
  <cp:revision>20</cp:revision>
  <dcterms:created xsi:type="dcterms:W3CDTF">2017-02-01T05:51:53Z</dcterms:created>
  <dcterms:modified xsi:type="dcterms:W3CDTF">2018-01-29T07:20:07Z</dcterms:modified>
</cp:coreProperties>
</file>