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0074-0B25-4AAE-BCCD-4A37A3DC0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38B2C-66B8-4912-99EB-9265C4927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7B863-AB43-42BF-A4A8-D469E6D4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708-6D5C-4120-83D9-356C91B590E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769A2-69EB-49B8-A8BF-5EEE168A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C281-6B9A-4249-899B-FF0F7741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04B-E1B2-4F55-BAC5-C17CF417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1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BE74-0B80-43A2-884A-856BC4CC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A1A71-D9F6-43B7-8347-F912281E8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24A7-679F-43F3-A360-54AD3BE3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708-6D5C-4120-83D9-356C91B590E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0F1F-585E-408C-A9AE-1D1DFBB3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626E-3E74-46C5-8B48-3E2CF447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04B-E1B2-4F55-BAC5-C17CF417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7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80E8E-B3B8-42DC-BBEC-4EDB1E4CF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DDA34-3A83-44DC-AC15-6AED7C89D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8F35-0004-4F3D-99D4-DCE19E9E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708-6D5C-4120-83D9-356C91B590E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2DE1-0F3C-4918-8DA1-A8771083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0C9C-D808-4C87-B5BE-823E1444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04B-E1B2-4F55-BAC5-C17CF417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2AB3-273E-4673-8B4B-D321B187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2A56-C3BC-4037-854D-F7C013A7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D3B4-49CD-4407-B143-B18E12B4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708-6D5C-4120-83D9-356C91B590E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8BAF0-78A2-4968-BF3D-4FFB362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9FE94-5CEE-447F-9F3A-2AC41FF7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04B-E1B2-4F55-BAC5-C17CF417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1482-1B38-4A80-8FEE-AD9B6A4D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16991-F7D2-45A1-9927-93F39038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A57F-6D41-40F5-9D7E-5367BE29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708-6D5C-4120-83D9-356C91B590E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770D-A764-4EC2-9E52-C377F143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02D27-1926-4E60-8242-739077E6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04B-E1B2-4F55-BAC5-C17CF417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081D-0AB9-475A-AB93-42E070F6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A7DB-CAB8-463F-8B53-070A15C7E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FB0F8-1C5A-4F00-81C9-189D3BB94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D90DA-5B03-4D7A-AE25-6A2371C5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708-6D5C-4120-83D9-356C91B590E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36271-3C5F-4AB8-B7BE-A4223C71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A4F44-D06C-49A1-B7CA-140B2A85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04B-E1B2-4F55-BAC5-C17CF417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8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A382-00B6-42E5-9765-ED160855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44968-7126-4FE6-8DB4-00FE73A4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4D4F7-082F-4C48-922C-EC9185B55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9812A-551E-4D22-85C8-C284DAB4F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18A92-346D-4943-A72C-C350DDC03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75792-384F-44F4-908B-F9F3719F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708-6D5C-4120-83D9-356C91B590E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92727-55E6-497F-8BBA-DA8BAD0B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E83E6-0541-462B-A0A5-49C98311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04B-E1B2-4F55-BAC5-C17CF417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1F02-8200-444A-BA05-3B8BF627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7089B-6AA5-4DEE-B393-CD35991F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708-6D5C-4120-83D9-356C91B590E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8B65B-F9BB-4725-B641-9B62AD7C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2DC84-E973-490A-A3AF-121479C7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04B-E1B2-4F55-BAC5-C17CF417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9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433B8-850F-471C-B863-501445D6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708-6D5C-4120-83D9-356C91B590E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D80FF-5723-4DE5-8333-D4BDFF01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EB347-8C4F-4D5F-A9D4-0B516E01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04B-E1B2-4F55-BAC5-C17CF417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8F3-BBF1-4641-AFE4-92D13D82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255B-F6F9-4AB8-84C7-DFE94CB58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2C086-DF02-4711-8EAF-6EE532B4A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65666-CC3A-4E7D-A785-ABBCE029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708-6D5C-4120-83D9-356C91B590E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9134B-A886-48D7-BF67-839615FB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02911-C1C0-44EC-A363-BAACEEEE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04B-E1B2-4F55-BAC5-C17CF417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5804-5824-4D82-AFAE-42E50EE2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6F149-9A0F-4A1F-9E8C-5AFFFBE37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CAA0-A26C-46B9-9477-D4BED887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E9E9E-405B-4A9F-AC18-410E626C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D708-6D5C-4120-83D9-356C91B590E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2DCD-B2B0-49B6-9096-F3D63D43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60C1-B370-4CF1-9125-15E6D98E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04B-E1B2-4F55-BAC5-C17CF417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732C8-00CA-4557-A1AE-2629675B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2C10-58A6-4F90-996B-3B6CC55D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8830-D105-47EF-8B36-DEF166BAE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D708-6D5C-4120-83D9-356C91B590E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937B-F252-4F1E-B65B-B9824FF90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BA6A7-D8F0-4C23-BB0B-E5E67ABE9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D04B-E1B2-4F55-BAC5-C17CF417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7977-E791-4731-A958-E5BDB6113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for Group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5D64A-8CB7-463F-AF4F-2774A607D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TOR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7540F-31B6-45F7-AA1D-B93019DF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92" y="4635957"/>
            <a:ext cx="1828508" cy="10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2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E804-FF01-40C1-A989-2DB3B3F0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0C1F9-9285-40F8-A1F5-9E18C0AAF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78" y="1825625"/>
            <a:ext cx="7884644" cy="4351338"/>
          </a:xfrm>
        </p:spPr>
      </p:pic>
    </p:spTree>
    <p:extLst>
      <p:ext uri="{BB962C8B-B14F-4D97-AF65-F5344CB8AC3E}">
        <p14:creationId xmlns:p14="http://schemas.microsoft.com/office/powerpoint/2010/main" val="247513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88B88-04DB-4CC0-89DF-9D7662E5A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16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11EAD0-A63C-4995-A6B9-C699AC55D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1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C293-3D3A-47AC-A7AC-41131E56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TOR and our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D30512-41CF-4C71-8820-5013D58F9F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87152" y="1587850"/>
          <a:ext cx="5217696" cy="4826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860">
                  <a:extLst>
                    <a:ext uri="{9D8B030D-6E8A-4147-A177-3AD203B41FA5}">
                      <a16:colId xmlns:a16="http://schemas.microsoft.com/office/drawing/2014/main" val="2964059656"/>
                    </a:ext>
                  </a:extLst>
                </a:gridCol>
                <a:gridCol w="1739418">
                  <a:extLst>
                    <a:ext uri="{9D8B030D-6E8A-4147-A177-3AD203B41FA5}">
                      <a16:colId xmlns:a16="http://schemas.microsoft.com/office/drawing/2014/main" val="526300519"/>
                    </a:ext>
                  </a:extLst>
                </a:gridCol>
                <a:gridCol w="1739418">
                  <a:extLst>
                    <a:ext uri="{9D8B030D-6E8A-4147-A177-3AD203B41FA5}">
                      <a16:colId xmlns:a16="http://schemas.microsoft.com/office/drawing/2014/main" val="2377312342"/>
                    </a:ext>
                  </a:extLst>
                </a:gridCol>
              </a:tblGrid>
              <a:tr h="150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Implementations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Our Tor Implementation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TOR Implementation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3353346384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Language it is written in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Python with NodeJS front end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4058427794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Byte Size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4970 bytes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512 bytes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1065478726"/>
                  </a:ext>
                </a:extLst>
              </a:tr>
              <a:tr h="781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Cells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Header: Contains checksum, length of relay payload, and relay command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Header: Contains padding, create and destroy (of circuit), streamID, checksum, length of relay payload, and relay command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86567683"/>
                  </a:ext>
                </a:extLst>
              </a:tr>
              <a:tr h="93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Constructing a circuit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Nodes randomly shuffled, chosen. A create cell is sent along to the first node. Diffie-Hellman Handshake implemented.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Diffie-Hellman Handshake implemented. Circuit established first by sending the nodes along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4117500221"/>
                  </a:ext>
                </a:extLst>
              </a:tr>
              <a:tr h="465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Congestion Control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Circuit-level throttling and Stream-level throttling implemented.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107681216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Nodes implemented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3-5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3055290286"/>
                  </a:ext>
                </a:extLst>
              </a:tr>
              <a:tr h="623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Rendezvous Point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None Implemented as it was not in our intended scope due to time constraint.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Provided for responder anonymity via location-protected servers. Meant for hidden services.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4109856671"/>
                  </a:ext>
                </a:extLst>
              </a:tr>
              <a:tr h="93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Localhost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Due to network constraints, we were unable to move between multiple computers and IP addresses. Thus we opened a series of ports on our local computer to operate as nodes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Global nodes.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298265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6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1AF8-D095-4F6D-932D-52DC18A7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5D59-DAAE-41F9-916A-2BA3C8B1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Onion Router: a browsing tool used to surf the web anonymously.</a:t>
            </a:r>
          </a:p>
          <a:p>
            <a:r>
              <a:rPr lang="en-US" dirty="0"/>
              <a:t>From </a:t>
            </a:r>
            <a:r>
              <a:rPr lang="en-US" i="1" dirty="0"/>
              <a:t>The second-generation onion router: </a:t>
            </a:r>
          </a:p>
          <a:p>
            <a:pPr lvl="1"/>
            <a:r>
              <a:rPr lang="en-US" dirty="0"/>
              <a:t>a circuit-based low-latency anonymous communication service. </a:t>
            </a:r>
          </a:p>
          <a:p>
            <a:pPr lvl="1"/>
            <a:endParaRPr lang="en-US" dirty="0"/>
          </a:p>
          <a:p>
            <a:r>
              <a:rPr lang="en-US" dirty="0"/>
              <a:t>Clients choose a path through the network, and build a circuit in which each node in the path knows its predecessor and successor, but no other nodes in the circuit. Traffic flows down the circuit in fixed-size cells, which are unwrapped by a symmetric key at each node and relayed downstream. </a:t>
            </a:r>
          </a:p>
        </p:txBody>
      </p:sp>
    </p:spTree>
    <p:extLst>
      <p:ext uri="{BB962C8B-B14F-4D97-AF65-F5344CB8AC3E}">
        <p14:creationId xmlns:p14="http://schemas.microsoft.com/office/powerpoint/2010/main" val="217612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63B638-7BAD-47AD-954D-3831E7EEB83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611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40B8E9-210E-4158-89EC-D1B136D485A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2" b="43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98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63C9C5-CE50-49B9-8DF6-2644E46AAF4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" r="263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839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result for onion routing diagrams">
            <a:extLst>
              <a:ext uri="{FF2B5EF4-FFF2-40B4-BE49-F238E27FC236}">
                <a16:creationId xmlns:a16="http://schemas.microsoft.com/office/drawing/2014/main" id="{1646D1CB-AFC2-4A77-976E-3701CF1430C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02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82BB-3AF7-4087-88BD-8F536218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Protocol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944F-B2FD-4D39-9958-2C1880E6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creates a circuit, with three hops in our example, by first establishing a shared key exchange</a:t>
            </a:r>
          </a:p>
          <a:p>
            <a:r>
              <a:rPr lang="en-US" dirty="0"/>
              <a:t>First to third node follows. The circuit is extended whenever they want with new nodes at the end</a:t>
            </a:r>
          </a:p>
          <a:p>
            <a:r>
              <a:rPr lang="en-US" dirty="0"/>
              <a:t>All previous messages have encrypted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E55A0-56A3-4A43-AFC5-6733540E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292" y="5212220"/>
            <a:ext cx="1828508" cy="10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4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1F6F-1E92-421B-AF44-CDE376B5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Drawbacks?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D332-2010-4B65-8B33-91B5C5EA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Slow:</a:t>
            </a:r>
          </a:p>
          <a:p>
            <a:pPr lvl="1"/>
            <a:r>
              <a:rPr lang="en-US" dirty="0"/>
              <a:t>Nodes might be serving clients all the time</a:t>
            </a:r>
          </a:p>
          <a:p>
            <a:pPr lvl="1"/>
            <a:r>
              <a:rPr lang="en-US" dirty="0"/>
              <a:t>Large global hops may occur</a:t>
            </a:r>
          </a:p>
          <a:p>
            <a:r>
              <a:rPr lang="en-US" dirty="0"/>
              <a:t>Secured websites with Login:</a:t>
            </a:r>
          </a:p>
          <a:p>
            <a:pPr lvl="1"/>
            <a:r>
              <a:rPr lang="en-US" dirty="0"/>
              <a:t>Still use TLS and HTTPS to actual servers</a:t>
            </a:r>
          </a:p>
          <a:p>
            <a:pPr lvl="1"/>
            <a:r>
              <a:rPr lang="en-US" dirty="0"/>
              <a:t>Tor acting as a proxy</a:t>
            </a:r>
          </a:p>
          <a:p>
            <a:r>
              <a:rPr lang="en-US" dirty="0"/>
              <a:t>Attackers can still sniff at the network!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3D5BE-6CE8-4AA9-B33A-ACF32F80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292" y="5212220"/>
            <a:ext cx="1828508" cy="10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3D5AA-3B5B-47B7-A0C5-7A7D7127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70693"/>
            <a:ext cx="10905066" cy="4116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0F55E-66EC-4097-BD33-A0DF6CEB563E}"/>
              </a:ext>
            </a:extLst>
          </p:cNvPr>
          <p:cNvSpPr txBox="1"/>
          <p:nvPr/>
        </p:nvSpPr>
        <p:spPr>
          <a:xfrm>
            <a:off x="422030" y="341644"/>
            <a:ext cx="5201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 Correlation Attack</a:t>
            </a:r>
          </a:p>
        </p:txBody>
      </p:sp>
    </p:spTree>
    <p:extLst>
      <p:ext uri="{BB962C8B-B14F-4D97-AF65-F5344CB8AC3E}">
        <p14:creationId xmlns:p14="http://schemas.microsoft.com/office/powerpoint/2010/main" val="311738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DengXian</vt:lpstr>
      <vt:lpstr>Arial</vt:lpstr>
      <vt:lpstr>Calibri</vt:lpstr>
      <vt:lpstr>Calibri Light</vt:lpstr>
      <vt:lpstr>Times New Roman</vt:lpstr>
      <vt:lpstr>Office Theme</vt:lpstr>
      <vt:lpstr>Presentation for Group 6</vt:lpstr>
      <vt:lpstr>What’s a Tor?</vt:lpstr>
      <vt:lpstr>PowerPoint Presentation</vt:lpstr>
      <vt:lpstr>PowerPoint Presentation</vt:lpstr>
      <vt:lpstr>PowerPoint Presentation</vt:lpstr>
      <vt:lpstr>PowerPoint Presentation</vt:lpstr>
      <vt:lpstr>Tor Protocol </vt:lpstr>
      <vt:lpstr>Possible Drawbacks?</vt:lpstr>
      <vt:lpstr>PowerPoint Presentation</vt:lpstr>
      <vt:lpstr>Our Implementation</vt:lpstr>
      <vt:lpstr>PowerPoint Presentation</vt:lpstr>
      <vt:lpstr>PowerPoint Presentation</vt:lpstr>
      <vt:lpstr>Differences between TOR and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Group 6</dc:title>
  <dc:creator>Student - Laura Ong Jin Hua</dc:creator>
  <cp:lastModifiedBy>Student - Laura Ong Jin Hua</cp:lastModifiedBy>
  <cp:revision>7</cp:revision>
  <dcterms:created xsi:type="dcterms:W3CDTF">2018-11-14T00:03:37Z</dcterms:created>
  <dcterms:modified xsi:type="dcterms:W3CDTF">2018-11-14T02:30:18Z</dcterms:modified>
</cp:coreProperties>
</file>