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91" r:id="rId4"/>
    <p:sldId id="292" r:id="rId5"/>
    <p:sldId id="290" r:id="rId6"/>
    <p:sldId id="283" r:id="rId7"/>
    <p:sldId id="285" r:id="rId8"/>
    <p:sldId id="286" r:id="rId9"/>
    <p:sldId id="29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0"/>
    <p:restoredTop sz="94697"/>
  </p:normalViewPr>
  <p:slideViewPr>
    <p:cSldViewPr snapToGrid="0" snapToObjects="1">
      <p:cViewPr varScale="1">
        <p:scale>
          <a:sx n="85" d="100"/>
          <a:sy n="85" d="100"/>
        </p:scale>
        <p:origin x="2152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B179CC-DECC-6448-832B-CE115C0E0C2F}" type="datetimeFigureOut">
              <a:rPr lang="en-US" smtClean="0"/>
              <a:t>3/18/19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F23F67-28F0-C94D-B437-7420BFD24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377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F23F67-28F0-C94D-B437-7420BFD24A6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708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91BDE-DC2A-4040-A9C3-8A5E68420205}" type="datetimeFigureOut">
              <a:rPr lang="en-US" smtClean="0"/>
              <a:t>3/18/19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02323-728A-644D-A893-16459D53E5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386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91BDE-DC2A-4040-A9C3-8A5E68420205}" type="datetimeFigureOut">
              <a:rPr lang="en-US" smtClean="0"/>
              <a:t>3/18/19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02323-728A-644D-A893-16459D53E5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67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91BDE-DC2A-4040-A9C3-8A5E68420205}" type="datetimeFigureOut">
              <a:rPr lang="en-US" smtClean="0"/>
              <a:t>3/18/19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02323-728A-644D-A893-16459D53E5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92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91BDE-DC2A-4040-A9C3-8A5E68420205}" type="datetimeFigureOut">
              <a:rPr lang="en-US" smtClean="0"/>
              <a:t>3/18/19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02323-728A-644D-A893-16459D53E5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37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91BDE-DC2A-4040-A9C3-8A5E68420205}" type="datetimeFigureOut">
              <a:rPr lang="en-US" smtClean="0"/>
              <a:t>3/18/19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02323-728A-644D-A893-16459D53E5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723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91BDE-DC2A-4040-A9C3-8A5E68420205}" type="datetimeFigureOut">
              <a:rPr lang="en-US" smtClean="0"/>
              <a:t>3/18/19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02323-728A-644D-A893-16459D53E5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095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91BDE-DC2A-4040-A9C3-8A5E68420205}" type="datetimeFigureOut">
              <a:rPr lang="en-US" smtClean="0"/>
              <a:t>3/18/19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02323-728A-644D-A893-16459D53E5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13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91BDE-DC2A-4040-A9C3-8A5E68420205}" type="datetimeFigureOut">
              <a:rPr lang="en-US" smtClean="0"/>
              <a:t>3/18/19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02323-728A-644D-A893-16459D53E5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097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91BDE-DC2A-4040-A9C3-8A5E68420205}" type="datetimeFigureOut">
              <a:rPr lang="en-US" smtClean="0"/>
              <a:t>3/18/19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02323-728A-644D-A893-16459D53E5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529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91BDE-DC2A-4040-A9C3-8A5E68420205}" type="datetimeFigureOut">
              <a:rPr lang="en-US" smtClean="0"/>
              <a:t>3/18/19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02323-728A-644D-A893-16459D53E5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109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91BDE-DC2A-4040-A9C3-8A5E68420205}" type="datetimeFigureOut">
              <a:rPr lang="en-US" smtClean="0"/>
              <a:t>3/18/19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02323-728A-644D-A893-16459D53E5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709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91BDE-DC2A-4040-A9C3-8A5E68420205}" type="datetimeFigureOut">
              <a:rPr lang="en-US" smtClean="0"/>
              <a:t>3/18/19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B02323-728A-644D-A893-16459D53E5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332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Agricultural Involution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Rice Cultures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73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nner vs outer indonesia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93944" y="-622299"/>
            <a:ext cx="6934200" cy="817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66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types of ecosystem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Swidden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 smtClean="0"/>
              <a:t>Sawah</a:t>
            </a:r>
            <a:endParaRPr lang="en-US" dirty="0"/>
          </a:p>
        </p:txBody>
      </p:sp>
      <p:pic>
        <p:nvPicPr>
          <p:cNvPr id="1028" name="Picture 4" descr="mage result for sawah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025" y="2634853"/>
            <a:ext cx="4041775" cy="3031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age result for swidden field trees indonesia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740837"/>
            <a:ext cx="4040188" cy="2819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5039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From ‘cultural ecology’ </a:t>
            </a:r>
            <a:br>
              <a:rPr lang="en-US" dirty="0" smtClean="0"/>
            </a:br>
            <a:r>
              <a:rPr lang="en-US" dirty="0" smtClean="0"/>
              <a:t>to ‘political ecology’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Humans have </a:t>
            </a:r>
            <a:r>
              <a:rPr lang="en-US" b="1" dirty="0" smtClean="0"/>
              <a:t>history</a:t>
            </a:r>
          </a:p>
          <a:p>
            <a:r>
              <a:rPr lang="en-US" dirty="0" smtClean="0"/>
              <a:t>History = Change over time driven by human action</a:t>
            </a:r>
          </a:p>
          <a:p>
            <a:r>
              <a:rPr lang="en-US" dirty="0" smtClean="0"/>
              <a:t>Power, inequality, domination</a:t>
            </a:r>
            <a:endParaRPr lang="en-US" dirty="0"/>
          </a:p>
          <a:p>
            <a:endParaRPr lang="en-US" dirty="0"/>
          </a:p>
          <a:p>
            <a:r>
              <a:rPr lang="en-US" b="1" dirty="0" smtClean="0"/>
              <a:t>So how does history interact with cultural ecosystems?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510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Model: Modernization</a:t>
            </a:r>
            <a:endParaRPr lang="en-US" dirty="0"/>
          </a:p>
        </p:txBody>
      </p:sp>
      <p:sp>
        <p:nvSpPr>
          <p:cNvPr id="6" name="AutoShape 4" descr="mage result for marx"/>
          <p:cNvSpPr>
            <a:spLocks noChangeAspect="1" noChangeArrowheads="1"/>
          </p:cNvSpPr>
          <p:nvPr/>
        </p:nvSpPr>
        <p:spPr bwMode="auto">
          <a:xfrm>
            <a:off x="0" y="0"/>
            <a:ext cx="209550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4" name="Picture 6" descr="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38662"/>
            <a:ext cx="2676525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rcRect t="8204" b="8204"/>
          <a:stretch>
            <a:fillRect/>
          </a:stretch>
        </p:blipFill>
        <p:spPr>
          <a:xfrm>
            <a:off x="2676525" y="2038662"/>
            <a:ext cx="2960085" cy="3389390"/>
          </a:xfrm>
        </p:spPr>
      </p:pic>
      <p:pic>
        <p:nvPicPr>
          <p:cNvPr id="2056" name="Picture 8" descr="mage result for durkhei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6610" y="2038662"/>
            <a:ext cx="2398118" cy="3390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701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500" y="508000"/>
            <a:ext cx="7493000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217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Weber’s theory of modernization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not China? Why not India? 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311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Geertz’s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not Indonesia?</a:t>
            </a:r>
          </a:p>
          <a:p>
            <a:r>
              <a:rPr lang="en-US" dirty="0" smtClean="0"/>
              <a:t>Why Japan and not Indonesia?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59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200" y="304800"/>
            <a:ext cx="4660900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77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</TotalTime>
  <Words>71</Words>
  <Application>Microsoft Macintosh PowerPoint</Application>
  <PresentationFormat>On-screen Show (4:3)</PresentationFormat>
  <Paragraphs>21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Calibri</vt:lpstr>
      <vt:lpstr>Arial</vt:lpstr>
      <vt:lpstr>Office Theme</vt:lpstr>
      <vt:lpstr>Agricultural Involution</vt:lpstr>
      <vt:lpstr>PowerPoint Presentation</vt:lpstr>
      <vt:lpstr>Two types of ecosystem</vt:lpstr>
      <vt:lpstr>From ‘cultural ecology’  to ‘political ecology’</vt:lpstr>
      <vt:lpstr>One Model: Modernization</vt:lpstr>
      <vt:lpstr>PowerPoint Presentation</vt:lpstr>
      <vt:lpstr>Weber’s theory of modernization</vt:lpstr>
      <vt:lpstr>Geertz’s question</vt:lpstr>
      <vt:lpstr>PowerPoint Presentation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</dc:creator>
  <cp:lastModifiedBy>Lyle Fearnley</cp:lastModifiedBy>
  <cp:revision>33</cp:revision>
  <dcterms:created xsi:type="dcterms:W3CDTF">2017-02-17T04:45:08Z</dcterms:created>
  <dcterms:modified xsi:type="dcterms:W3CDTF">2019-03-18T05:56:29Z</dcterms:modified>
</cp:coreProperties>
</file>