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DEBC-3F72-5644-BF16-09C8868FC69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B370-FFE7-E741-B325-1034CEB6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Cultures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How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do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we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typically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think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environment?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environment</a:t>
            </a:r>
          </a:p>
          <a:p>
            <a:r>
              <a:rPr lang="en-US" dirty="0" smtClean="0"/>
              <a:t>Good environment, bad environment</a:t>
            </a:r>
          </a:p>
          <a:p>
            <a:r>
              <a:rPr lang="en-US" dirty="0" smtClean="0"/>
              <a:t>Protect the environment</a:t>
            </a:r>
          </a:p>
          <a:p>
            <a:r>
              <a:rPr lang="en-US" dirty="0" smtClean="0"/>
              <a:t>National Environment Agency</a:t>
            </a:r>
          </a:p>
          <a:p>
            <a:r>
              <a:rPr lang="en-US" dirty="0" smtClean="0"/>
              <a:t>Global environment</a:t>
            </a:r>
          </a:p>
          <a:p>
            <a:r>
              <a:rPr lang="en-US" dirty="0" smtClean="0"/>
              <a:t>Global Environmental Change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4" y="692150"/>
            <a:ext cx="12739057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4700"/>
            <a:ext cx="11103061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e result for environ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830997"/>
            <a:ext cx="11187112" cy="5700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58340" y="0"/>
            <a:ext cx="827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Global Environment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35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.rockefellerfoundation.org/app/uploads/20150714165132/Planetary-Health-Infographi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572625" cy="65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86963" y="2743200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Rockefeller Foundation and </a:t>
            </a:r>
            <a:r>
              <a:rPr lang="en-US" i="1" dirty="0" smtClean="0"/>
              <a:t>The Lancet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"/>
          <a:stretch/>
        </p:blipFill>
        <p:spPr>
          <a:xfrm>
            <a:off x="2755900" y="241300"/>
            <a:ext cx="6473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2939732" cy="1325563"/>
          </a:xfrm>
        </p:spPr>
        <p:txBody>
          <a:bodyPr/>
          <a:lstStyle/>
          <a:p>
            <a:r>
              <a:rPr lang="en-US" smtClean="0"/>
              <a:t>Honey bee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52563"/>
            <a:ext cx="5157787" cy="823912"/>
          </a:xfrm>
        </p:spPr>
        <p:txBody>
          <a:bodyPr/>
          <a:lstStyle/>
          <a:p>
            <a:r>
              <a:rPr lang="en-US" dirty="0" smtClean="0"/>
              <a:t>Surroundings (</a:t>
            </a:r>
            <a:r>
              <a:rPr lang="en-US" i="1" dirty="0" err="1" smtClean="0"/>
              <a:t>umbegung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4" y="2276475"/>
            <a:ext cx="5263152" cy="3913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989" y="1574483"/>
            <a:ext cx="5183188" cy="823912"/>
          </a:xfrm>
        </p:spPr>
        <p:txBody>
          <a:bodyPr/>
          <a:lstStyle/>
          <a:p>
            <a:r>
              <a:rPr lang="en-US" dirty="0" smtClean="0"/>
              <a:t>Environment (</a:t>
            </a:r>
            <a:r>
              <a:rPr lang="en-US" i="1" dirty="0" smtClean="0"/>
              <a:t>umwelt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96" y="2398395"/>
            <a:ext cx="4858875" cy="3791268"/>
          </a:xfrm>
        </p:spPr>
      </p:pic>
    </p:spTree>
    <p:extLst>
      <p:ext uri="{BB962C8B-B14F-4D97-AF65-F5344CB8AC3E}">
        <p14:creationId xmlns:p14="http://schemas.microsoft.com/office/powerpoint/2010/main" val="13663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What is an environment?</vt:lpstr>
      <vt:lpstr>How do we typically think of environment?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Honey bee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environment?</dc:title>
  <dc:creator>Lyle Fearnley</dc:creator>
  <cp:lastModifiedBy>Lyle Fearnley</cp:lastModifiedBy>
  <cp:revision>5</cp:revision>
  <dcterms:created xsi:type="dcterms:W3CDTF">2019-02-11T03:33:54Z</dcterms:created>
  <dcterms:modified xsi:type="dcterms:W3CDTF">2019-02-11T04:08:27Z</dcterms:modified>
</cp:coreProperties>
</file>