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DD2"/>
    <a:srgbClr val="0F9CBD"/>
    <a:srgbClr val="0099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2C98-602C-1002-D1F3-E3B2CCA6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267E6-CA30-71D5-A608-741E104E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B45F-D444-6874-D6C7-24788C8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A1F4-A388-55CD-DB90-E389053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B92B-FCC4-5AB9-2068-F42C7F47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DB7A-B143-B42B-1292-2A12AD1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93940-83EA-D651-F3E3-98C25A78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8FA0-E7E1-8D87-134A-90C2FB2E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8C84-2C90-8098-92AC-42948B38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FB4F-FCDE-283F-090A-D081AF1C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50E61-0511-BEAA-8448-82B417A27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339F-31F7-EEE2-0105-14FA3F4E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CD1B-213B-72C1-B20E-A7E84378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463E-62E0-CB3E-A106-74257539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B348-46C1-B084-741B-C7427346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FEFD-D2B4-3F19-D9F3-B4DEEBF8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7B84-6DBF-2938-9D60-ECDB3FC0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4330-F0D8-58D7-EA12-2884DACB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9BCE-7C0C-824A-BA4F-BECA7A40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D91D-33A5-D94B-1F11-CB7712EB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38-3E1D-3268-017B-ADEE4D6D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9973-CE41-0C2D-FEC5-4C741CB3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AFE2-B4A8-F4E5-0BBA-4AA30564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5ADC-646A-91E1-1AD2-40332BF1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4C4F-68B8-50A2-091A-73718183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E686-135D-4624-85F1-101D56BB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3EBF-36D5-BF5E-EA5B-C1A3A22A8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7B78-0CE0-4F74-F9E3-C6BD2EAC5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EAB0-04F7-D3A3-C771-E50832D0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0617C-C5A5-890F-58F6-3D6001CC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A990-E088-C80F-77F0-55FC92A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A3DE-43AD-21DE-7EB1-1F63AE82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E072-46FA-6E05-A038-250E499D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591E-3788-32E0-A5B5-DF985392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A39A1-4157-3A6D-C5FF-0F835C0F0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C16B5-0F71-BC0D-0C41-7F81DB74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0941C-0FCD-EF27-6082-060B2869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B59AB-BBB4-4349-D66F-B01C61DC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B5294-CEF7-3618-999F-4F3D0D51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DACF-123E-493F-C7F9-CFAEFFC7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F64E8-882D-CAEA-D391-530A53E8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81221-58A5-B5E1-DEE9-0D690190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3947-0BD9-9B6A-F089-2414CE4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A280C-824E-EAA1-EC66-FF1DE8D7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E87ED-B58E-0405-EFA2-354AFA10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992A-2D76-BEF0-67D4-B6624DD8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FBCA-0E87-DD15-CE07-9EEBC227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D501-F4D8-877A-035E-C1A00232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394C-285B-DF04-3CD8-AA533A6E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7FF8F-D58A-29B3-1530-B742C79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47C9-2C91-21C6-02C6-26ACD90E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91684-6C42-1504-6E3C-2A36836D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DEE6-1D55-2B24-863A-AB797950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854F3-E924-12D9-4FF8-FBAB24C7F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812E8-3E4F-29BA-6185-F55CB741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9BD4-C80B-7C1D-96C0-B289904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00E1-BB1E-EDA7-F591-1F1723F6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3C6B-AF18-8E22-A43A-D2D45981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43C48-C059-867B-8CE4-26A22F44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DDA5-5837-AAF5-6EC9-0ACB7691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8CDC-2C1A-58D3-C293-E9085F8DD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F9DA-823B-4A05-956A-FCFB6C3DE82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F26A-377B-48EA-4C3B-EF924862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2423-A182-27EA-01C9-B12D697D8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E2E5-0E97-4D7A-AD0A-40E3F9C9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E5D55F-B752-6223-D4C8-C38B53F32F7D}"/>
              </a:ext>
            </a:extLst>
          </p:cNvPr>
          <p:cNvGrpSpPr/>
          <p:nvPr/>
        </p:nvGrpSpPr>
        <p:grpSpPr>
          <a:xfrm>
            <a:off x="766174" y="130654"/>
            <a:ext cx="11073466" cy="4868006"/>
            <a:chOff x="766174" y="130654"/>
            <a:chExt cx="11073466" cy="4868006"/>
          </a:xfrm>
        </p:grpSpPr>
        <p:sp>
          <p:nvSpPr>
            <p:cNvPr id="6" name="Explosion: 14 Points 5">
              <a:extLst>
                <a:ext uri="{FF2B5EF4-FFF2-40B4-BE49-F238E27FC236}">
                  <a16:creationId xmlns:a16="http://schemas.microsoft.com/office/drawing/2014/main" id="{B0C191DE-C2BF-F99E-5779-D9AAEE2AD623}"/>
                </a:ext>
              </a:extLst>
            </p:cNvPr>
            <p:cNvSpPr/>
            <p:nvPr/>
          </p:nvSpPr>
          <p:spPr>
            <a:xfrm>
              <a:off x="766174" y="130654"/>
              <a:ext cx="11073466" cy="4159244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F058E5-1E8A-F3D1-800B-C0AE4B858B65}"/>
                </a:ext>
              </a:extLst>
            </p:cNvPr>
            <p:cNvSpPr txBox="1"/>
            <p:nvPr/>
          </p:nvSpPr>
          <p:spPr>
            <a:xfrm>
              <a:off x="3931371" y="3429000"/>
              <a:ext cx="47430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err="1">
                  <a:solidFill>
                    <a:srgbClr val="FF0000"/>
                  </a:solidFill>
                  <a:latin typeface="Aptos Narrow" panose="020F0502020204030204" pitchFamily="34" charset="0"/>
                </a:rPr>
                <a:t>GoQuery</a:t>
              </a:r>
              <a:endParaRPr lang="en-US" sz="9600" dirty="0">
                <a:solidFill>
                  <a:srgbClr val="FF0000"/>
                </a:solidFill>
                <a:latin typeface="Aptos Narrow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9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939CE-48A8-CFF8-2DBC-BE3A08EA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2" y="658128"/>
            <a:ext cx="11071296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Kui Shen</dc:creator>
  <cp:lastModifiedBy>Kui Shen</cp:lastModifiedBy>
  <cp:revision>2</cp:revision>
  <dcterms:created xsi:type="dcterms:W3CDTF">2023-08-14T15:46:20Z</dcterms:created>
  <dcterms:modified xsi:type="dcterms:W3CDTF">2023-08-21T04:40:01Z</dcterms:modified>
</cp:coreProperties>
</file>