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83A48F-0BFD-4402-B43A-7D464D8F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19" y="870771"/>
            <a:ext cx="2488589" cy="4399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E079C-05AB-4979-893D-C3BA00D7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5735"/>
            <a:ext cx="8471081" cy="43697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4823E-4458-4124-9AC8-111E41FC1D76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解决问题①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修复接口问题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12054-CA47-4FA1-A1D7-A398832E9873}"/>
              </a:ext>
            </a:extLst>
          </p:cNvPr>
          <p:cNvSpPr txBox="1"/>
          <p:nvPr/>
        </p:nvSpPr>
        <p:spPr>
          <a:xfrm>
            <a:off x="8775881" y="28632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解决问题②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zh-CN" altLang="en-US" dirty="0">
                <a:solidFill>
                  <a:srgbClr val="FF0000"/>
                </a:solidFill>
              </a:rPr>
              <a:t>部分样式 </a:t>
            </a:r>
          </a:p>
        </p:txBody>
      </p:sp>
    </p:spTree>
    <p:extLst>
      <p:ext uri="{BB962C8B-B14F-4D97-AF65-F5344CB8AC3E}">
        <p14:creationId xmlns:p14="http://schemas.microsoft.com/office/powerpoint/2010/main" val="81010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31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19</cp:revision>
  <dcterms:created xsi:type="dcterms:W3CDTF">2021-06-19T16:28:29Z</dcterms:created>
  <dcterms:modified xsi:type="dcterms:W3CDTF">2021-06-27T03:01:46Z</dcterms:modified>
</cp:coreProperties>
</file>