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B8A3E-A808-48F7-A380-3394E3D4C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53A3D6-2CBC-4DB0-B8A7-A17909390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BBE74-F19A-410C-9ABE-AD435A256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B09B9F-0322-4B56-9BDF-7FB45641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F223C0-CE45-458F-97BC-25BCF132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15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71950-54CC-43F4-A79A-DAC2F366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B72996-3E81-4C7A-A75E-DB0AAF6AC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0FECF-05A6-4F69-B0FD-6C50B5CB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F92760-D3A8-42B7-A5D2-3BBEFA4D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5E74DF-CF8A-4CA6-B1EE-EE5EA2C8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21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9355AE-17B7-4080-9596-C1593485C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C38BEF-ED00-4D2F-95AB-410E60E6F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08B9C-9576-491A-B37A-9BF7C798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88C774-945C-4B05-BF2E-C619A268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1083B6-3D72-403D-B058-F8C3C5B5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80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26E9E-24B3-431B-A008-26E10B5E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9FC723-5E68-4417-BB9C-13A0696CE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2A997F-5B4C-4308-BEAD-B5EB187B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A3221-044F-4A60-8821-62B6C9AB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F61560-DFB3-4219-A2A4-08C3ECCD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42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34AA2-505E-4D97-A079-0E8D91E18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C27BC1-37D2-4C34-9B51-B8FB9F544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83C7D-0E65-456F-AECC-9CA83C22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19A3F5-BD1D-4947-A847-1DE1F0C9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F29B91-3323-4F0A-8588-0600B936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0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370F9-E188-4752-9B99-AAFB0AF0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97A50-63DB-4BDB-BB77-4DEF664DD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E03CA9-9888-41DD-8EA8-7E4E9A454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185A5-1FC9-457C-97F6-2974D2F1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8ED86D-41C2-4D16-A4D9-05621D1D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94B572-AD9A-4BA3-A7BB-005C0C19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29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09ECE-8E5C-4E7F-8811-97F7DC6C5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D292D6-4A8B-41AF-A0AF-9F3BD6652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5F8EBA-DE1C-4FF5-874F-17CA1896D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5FB34B-6B58-4701-B2B6-1791B3468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445052-A83C-4259-97E0-ECD54226B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F806FF-DCB3-4187-8D00-B9F29E39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0BF7D2-8204-4FB9-8345-08EF17E4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20B1EF-B7C9-4525-B790-D68DB296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03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ABDFE-8C56-4FBC-BFAC-27A7C8BF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1909BA-9316-493B-9632-67A89066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D14685-1AED-437B-88F6-C27DB5138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EF941F-EDA1-4CF9-9A35-6EF72FF7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2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662A7E-635A-4105-B9D5-65FA33C9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1B1EA5-7A00-476A-9A65-EC78172E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3CF3F7-0D5F-4008-A663-4E9AF4B8F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01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A19AE-14C1-4700-BDD9-0E8E6B9C8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F5FA5-BEA8-4D9F-B646-3ABDEFC07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54F7FE-B9CE-46E5-A61E-0453E0AC0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EF343A-B479-4579-AE7C-F258F8FB8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813AB4-EB13-4E33-B374-00836B76C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34C27E-26F9-4BE2-9DD6-FD027138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08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84A66-8301-4B21-A7E3-719AC9B62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387FC0-2CDA-4CAB-9A29-02B1E10B1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45C9E4-7C05-4092-A937-06DD22D9F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267C47-ADEB-42D0-B995-198334B1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F2F37-DCC9-41E1-8937-F655BD52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9059C6-6AE9-4AEA-97B5-CAB34016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30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C79A48-B80D-4497-8140-50001F3E7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127390-68C0-4320-8950-E2CB558F4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5CBCAB-B6DC-422E-A223-9C37981AF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897A5-2615-4281-B766-0EDC083ED477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3EF9E6-425B-4BE6-A3F1-B875637DD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75AE0-F2F8-4512-84CA-09AD395EE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87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2C22AB9-787A-4DB8-9E31-2EDF72E3D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951" y="276946"/>
            <a:ext cx="1422400" cy="38807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远行效果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518B0A-99CA-4072-83C7-6FC2619E8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808" y="990563"/>
            <a:ext cx="2743241" cy="487687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2B7E45C-C999-4E2C-A91F-28CF28232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237" y="990560"/>
            <a:ext cx="2743243" cy="487687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E80DF5C-ADC1-466F-81EE-DB90E6C4A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22" y="990559"/>
            <a:ext cx="2743244" cy="487687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FD7A34B-D4B1-48C1-881C-5FA89E7F9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951" y="967468"/>
            <a:ext cx="2756233" cy="489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6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8409408-1846-49BA-8DDD-188FE7D9C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92" y="377519"/>
            <a:ext cx="3326300" cy="20852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8ACE81B-3FDF-484B-9492-17D8D97D6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672" y="168402"/>
            <a:ext cx="3094182" cy="314439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4ABCD92-26A0-4D98-B2A0-32F24613A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089" y="3836128"/>
            <a:ext cx="4861940" cy="279969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2766605-EC4F-4D77-BA02-AC5AE1552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58" y="3381522"/>
            <a:ext cx="5302232" cy="3360942"/>
          </a:xfrm>
          <a:prstGeom prst="rect">
            <a:avLst/>
          </a:prstGeom>
        </p:spPr>
      </p:pic>
      <p:sp>
        <p:nvSpPr>
          <p:cNvPr id="24" name="箭头: 右 23">
            <a:extLst>
              <a:ext uri="{FF2B5EF4-FFF2-40B4-BE49-F238E27FC236}">
                <a16:creationId xmlns:a16="http://schemas.microsoft.com/office/drawing/2014/main" id="{440C4813-DC9F-4FFA-9989-296FB643541C}"/>
              </a:ext>
            </a:extLst>
          </p:cNvPr>
          <p:cNvSpPr/>
          <p:nvPr/>
        </p:nvSpPr>
        <p:spPr>
          <a:xfrm>
            <a:off x="3713018" y="1514764"/>
            <a:ext cx="646546" cy="5818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61098009-D4BC-41A5-B84F-342C43D14C3A}"/>
              </a:ext>
            </a:extLst>
          </p:cNvPr>
          <p:cNvSpPr/>
          <p:nvPr/>
        </p:nvSpPr>
        <p:spPr>
          <a:xfrm>
            <a:off x="7305962" y="1514764"/>
            <a:ext cx="646546" cy="5818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BBD39C6E-B1CD-489A-96D6-E9C889F9B422}"/>
              </a:ext>
            </a:extLst>
          </p:cNvPr>
          <p:cNvSpPr/>
          <p:nvPr/>
        </p:nvSpPr>
        <p:spPr>
          <a:xfrm rot="5400000">
            <a:off x="9564803" y="3156527"/>
            <a:ext cx="646546" cy="5818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1871C294-B1B3-4B6E-BEAC-93478A2CEA86}"/>
              </a:ext>
            </a:extLst>
          </p:cNvPr>
          <p:cNvSpPr/>
          <p:nvPr/>
        </p:nvSpPr>
        <p:spPr>
          <a:xfrm rot="10800000">
            <a:off x="5841999" y="4744413"/>
            <a:ext cx="646546" cy="5818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FEC8EB2D-57FA-4F5B-8849-D248F0A98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508" y="91221"/>
            <a:ext cx="4083705" cy="3207719"/>
          </a:xfrm>
          <a:prstGeom prst="rect">
            <a:avLst/>
          </a:prstGeom>
        </p:spPr>
      </p:pic>
      <p:sp>
        <p:nvSpPr>
          <p:cNvPr id="31" name="箭头: 直角上 30">
            <a:extLst>
              <a:ext uri="{FF2B5EF4-FFF2-40B4-BE49-F238E27FC236}">
                <a16:creationId xmlns:a16="http://schemas.microsoft.com/office/drawing/2014/main" id="{83AE50BF-C93C-4257-8AA6-9F9E28CAAC66}"/>
              </a:ext>
            </a:extLst>
          </p:cNvPr>
          <p:cNvSpPr/>
          <p:nvPr/>
        </p:nvSpPr>
        <p:spPr>
          <a:xfrm rot="10800000">
            <a:off x="-14415" y="5006223"/>
            <a:ext cx="526473" cy="640164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10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66479B9-716A-4B7C-A752-DDBEEC0E3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13" y="129452"/>
            <a:ext cx="4230254" cy="278468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2E08B4B-A9CD-4569-88EE-1F04EC7D7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212" y="2898665"/>
            <a:ext cx="5344606" cy="3948403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705D076E-9682-4A25-B6EF-A2B9B3266B21}"/>
              </a:ext>
            </a:extLst>
          </p:cNvPr>
          <p:cNvSpPr/>
          <p:nvPr/>
        </p:nvSpPr>
        <p:spPr>
          <a:xfrm>
            <a:off x="5825584" y="1332065"/>
            <a:ext cx="646546" cy="5818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E72F099-C48C-4F45-819C-757E67610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964" y="129452"/>
            <a:ext cx="4734285" cy="4066923"/>
          </a:xfrm>
          <a:prstGeom prst="rect">
            <a:avLst/>
          </a:prstGeom>
        </p:spPr>
      </p:pic>
      <p:sp>
        <p:nvSpPr>
          <p:cNvPr id="10" name="箭头: 直角上 9">
            <a:extLst>
              <a:ext uri="{FF2B5EF4-FFF2-40B4-BE49-F238E27FC236}">
                <a16:creationId xmlns:a16="http://schemas.microsoft.com/office/drawing/2014/main" id="{4F033642-C2E9-40B4-8410-DF3985BA86B9}"/>
              </a:ext>
            </a:extLst>
          </p:cNvPr>
          <p:cNvSpPr/>
          <p:nvPr/>
        </p:nvSpPr>
        <p:spPr>
          <a:xfrm rot="5400000" flipV="1">
            <a:off x="8443655" y="4514967"/>
            <a:ext cx="713788" cy="1104952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直角上 11">
            <a:extLst>
              <a:ext uri="{FF2B5EF4-FFF2-40B4-BE49-F238E27FC236}">
                <a16:creationId xmlns:a16="http://schemas.microsoft.com/office/drawing/2014/main" id="{2EBDDE26-AF3F-482A-B81C-56A3454F209B}"/>
              </a:ext>
            </a:extLst>
          </p:cNvPr>
          <p:cNvSpPr/>
          <p:nvPr/>
        </p:nvSpPr>
        <p:spPr>
          <a:xfrm rot="5400000">
            <a:off x="81342" y="1201712"/>
            <a:ext cx="526473" cy="640164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直角上 12">
            <a:extLst>
              <a:ext uri="{FF2B5EF4-FFF2-40B4-BE49-F238E27FC236}">
                <a16:creationId xmlns:a16="http://schemas.microsoft.com/office/drawing/2014/main" id="{6A6813C5-D1FD-4A5F-88AF-58C1684DAA5B}"/>
              </a:ext>
            </a:extLst>
          </p:cNvPr>
          <p:cNvSpPr/>
          <p:nvPr/>
        </p:nvSpPr>
        <p:spPr>
          <a:xfrm rot="10800000">
            <a:off x="-14415" y="5006223"/>
            <a:ext cx="526473" cy="640164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08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04C80B-5A69-4D59-A2B3-59B829A9B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61" y="96982"/>
            <a:ext cx="4784607" cy="2996826"/>
          </a:xfrm>
          <a:prstGeom prst="rect">
            <a:avLst/>
          </a:prstGeom>
        </p:spPr>
      </p:pic>
      <p:sp>
        <p:nvSpPr>
          <p:cNvPr id="4" name="箭头: 直角上 3">
            <a:extLst>
              <a:ext uri="{FF2B5EF4-FFF2-40B4-BE49-F238E27FC236}">
                <a16:creationId xmlns:a16="http://schemas.microsoft.com/office/drawing/2014/main" id="{B30C7EC5-1147-46DC-93AD-BE538B77CCA1}"/>
              </a:ext>
            </a:extLst>
          </p:cNvPr>
          <p:cNvSpPr/>
          <p:nvPr/>
        </p:nvSpPr>
        <p:spPr>
          <a:xfrm rot="5400000">
            <a:off x="81342" y="1201712"/>
            <a:ext cx="526473" cy="640164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直角上 4">
            <a:extLst>
              <a:ext uri="{FF2B5EF4-FFF2-40B4-BE49-F238E27FC236}">
                <a16:creationId xmlns:a16="http://schemas.microsoft.com/office/drawing/2014/main" id="{B143C62F-61BE-4579-B98E-D8445EB922CC}"/>
              </a:ext>
            </a:extLst>
          </p:cNvPr>
          <p:cNvSpPr/>
          <p:nvPr/>
        </p:nvSpPr>
        <p:spPr>
          <a:xfrm rot="10800000">
            <a:off x="0" y="5740969"/>
            <a:ext cx="526473" cy="640164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27AE3B1-4E4C-41BA-80B9-E94AAABE3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633"/>
          <a:stretch/>
        </p:blipFill>
        <p:spPr>
          <a:xfrm>
            <a:off x="6472130" y="5280697"/>
            <a:ext cx="3565282" cy="15607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CC0E5B6-2AB6-475A-9DEB-F7D820578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223" y="16594"/>
            <a:ext cx="4907244" cy="284795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2E39B16-E22F-44AE-8F23-73AFB6245E10}"/>
              </a:ext>
            </a:extLst>
          </p:cNvPr>
          <p:cNvSpPr txBox="1"/>
          <p:nvPr/>
        </p:nvSpPr>
        <p:spPr>
          <a:xfrm>
            <a:off x="5774859" y="2968790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远行的时候要是出现下面错误，打开微信开发者工具服务端口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C65A9B0-D1EA-4D2E-862F-A694E3F271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139"/>
          <a:stretch/>
        </p:blipFill>
        <p:spPr>
          <a:xfrm>
            <a:off x="5888922" y="3294337"/>
            <a:ext cx="6303078" cy="1811064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48427F61-D649-4B3E-81B3-1BA46A84A214}"/>
              </a:ext>
            </a:extLst>
          </p:cNvPr>
          <p:cNvSpPr/>
          <p:nvPr/>
        </p:nvSpPr>
        <p:spPr>
          <a:xfrm>
            <a:off x="5825584" y="1332065"/>
            <a:ext cx="646546" cy="5818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箭头: 直角上 17">
            <a:extLst>
              <a:ext uri="{FF2B5EF4-FFF2-40B4-BE49-F238E27FC236}">
                <a16:creationId xmlns:a16="http://schemas.microsoft.com/office/drawing/2014/main" id="{B3EB3E3F-6710-474C-888B-07CDA4B89FC6}"/>
              </a:ext>
            </a:extLst>
          </p:cNvPr>
          <p:cNvSpPr/>
          <p:nvPr/>
        </p:nvSpPr>
        <p:spPr>
          <a:xfrm rot="10800000" flipH="1">
            <a:off x="11671576" y="1332065"/>
            <a:ext cx="495928" cy="640164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319E486-20C6-4151-A62F-7E36B587F3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878" y="3163428"/>
            <a:ext cx="4704202" cy="3597590"/>
          </a:xfrm>
          <a:prstGeom prst="rect">
            <a:avLst/>
          </a:prstGeom>
        </p:spPr>
      </p:pic>
      <p:sp>
        <p:nvSpPr>
          <p:cNvPr id="21" name="箭头: 直角上 20">
            <a:extLst>
              <a:ext uri="{FF2B5EF4-FFF2-40B4-BE49-F238E27FC236}">
                <a16:creationId xmlns:a16="http://schemas.microsoft.com/office/drawing/2014/main" id="{069CD1D6-5179-4A2A-AF7F-560AF4D2E1E5}"/>
              </a:ext>
            </a:extLst>
          </p:cNvPr>
          <p:cNvSpPr/>
          <p:nvPr/>
        </p:nvSpPr>
        <p:spPr>
          <a:xfrm rot="16200000" flipH="1">
            <a:off x="10594384" y="5654821"/>
            <a:ext cx="459447" cy="668442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EF4CB381-002D-4279-89A1-B37A763DF7C6}"/>
              </a:ext>
            </a:extLst>
          </p:cNvPr>
          <p:cNvSpPr/>
          <p:nvPr/>
        </p:nvSpPr>
        <p:spPr>
          <a:xfrm rot="10800000">
            <a:off x="5440281" y="5636875"/>
            <a:ext cx="646546" cy="5818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5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283A48F-0BFD-4402-B43A-7D464D8F6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919" y="870771"/>
            <a:ext cx="2488589" cy="43996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1E079C-05AB-4979-893D-C3BA00D77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85735"/>
            <a:ext cx="8471081" cy="436975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B4823E-4458-4124-9AC8-111E41FC1D76}"/>
              </a:ext>
            </a:extLst>
          </p:cNvPr>
          <p:cNvSpPr txBox="1"/>
          <p:nvPr/>
        </p:nvSpPr>
        <p:spPr>
          <a:xfrm>
            <a:off x="304801" y="286327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解决问题①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zh-CN" altLang="en-US" dirty="0">
                <a:solidFill>
                  <a:srgbClr val="FF0000"/>
                </a:solidFill>
              </a:rPr>
              <a:t>修复接口问题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012054-CA47-4FA1-A1D7-A398832E9873}"/>
              </a:ext>
            </a:extLst>
          </p:cNvPr>
          <p:cNvSpPr txBox="1"/>
          <p:nvPr/>
        </p:nvSpPr>
        <p:spPr>
          <a:xfrm>
            <a:off x="8775881" y="286327"/>
            <a:ext cx="344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解决问题②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zh-CN" altLang="en-US" dirty="0">
                <a:solidFill>
                  <a:srgbClr val="FF0000"/>
                </a:solidFill>
              </a:rPr>
              <a:t>优化</a:t>
            </a:r>
            <a:r>
              <a:rPr lang="en-US" altLang="zh-CN" dirty="0">
                <a:solidFill>
                  <a:srgbClr val="FF0000"/>
                </a:solidFill>
              </a:rPr>
              <a:t>detail</a:t>
            </a:r>
            <a:r>
              <a:rPr lang="zh-CN" altLang="en-US" dirty="0">
                <a:solidFill>
                  <a:srgbClr val="FF0000"/>
                </a:solidFill>
              </a:rPr>
              <a:t>部分样式 </a:t>
            </a:r>
          </a:p>
        </p:txBody>
      </p:sp>
    </p:spTree>
    <p:extLst>
      <p:ext uri="{BB962C8B-B14F-4D97-AF65-F5344CB8AC3E}">
        <p14:creationId xmlns:p14="http://schemas.microsoft.com/office/powerpoint/2010/main" val="81010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A491CF0-6D57-4CE3-8671-60293CA5B1DD}"/>
              </a:ext>
            </a:extLst>
          </p:cNvPr>
          <p:cNvSpPr txBox="1"/>
          <p:nvPr/>
        </p:nvSpPr>
        <p:spPr>
          <a:xfrm>
            <a:off x="704851" y="296429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解决问题③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zh-CN" altLang="en-US" dirty="0">
                <a:solidFill>
                  <a:srgbClr val="FF0000"/>
                </a:solidFill>
              </a:rPr>
              <a:t>增加登录模块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180DCA-6964-4880-9F4E-ADAB78969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24" y="786538"/>
            <a:ext cx="3134531" cy="55315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379FD34-F80E-49ED-AD8B-2E5A6D44C05D}"/>
              </a:ext>
            </a:extLst>
          </p:cNvPr>
          <p:cNvSpPr txBox="1"/>
          <p:nvPr/>
        </p:nvSpPr>
        <p:spPr>
          <a:xfrm>
            <a:off x="6734176" y="286327"/>
            <a:ext cx="401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解决问题④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zh-CN" altLang="en-US" dirty="0">
                <a:solidFill>
                  <a:srgbClr val="FF0000"/>
                </a:solidFill>
              </a:rPr>
              <a:t>增加</a:t>
            </a:r>
            <a:r>
              <a:rPr lang="en-US" altLang="zh-CN" dirty="0" err="1">
                <a:solidFill>
                  <a:srgbClr val="FF0000"/>
                </a:solidFill>
              </a:rPr>
              <a:t>detail.vue</a:t>
            </a:r>
            <a:r>
              <a:rPr lang="zh-CN" altLang="en-US" dirty="0">
                <a:solidFill>
                  <a:srgbClr val="FF0000"/>
                </a:solidFill>
              </a:rPr>
              <a:t>底部播放栏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3BD4FA-AE9D-402D-AD36-3F385E555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832" y="786539"/>
            <a:ext cx="3138294" cy="553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1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47</Words>
  <Application>Microsoft Office PowerPoint</Application>
  <PresentationFormat>宽屏</PresentationFormat>
  <Paragraphs>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MACHENIKE</dc:creator>
  <cp:lastModifiedBy>MACHENIKE</cp:lastModifiedBy>
  <cp:revision>24</cp:revision>
  <dcterms:created xsi:type="dcterms:W3CDTF">2021-06-19T16:28:29Z</dcterms:created>
  <dcterms:modified xsi:type="dcterms:W3CDTF">2021-07-11T14:46:41Z</dcterms:modified>
</cp:coreProperties>
</file>