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i su" userId="7e94dfa2ea2f4c30" providerId="LiveId" clId="{48652EAB-00E4-43FC-856D-B02E1FA9A36F}"/>
    <pc:docChg chg="undo custSel addSld modSld">
      <pc:chgData name="kui su" userId="7e94dfa2ea2f4c30" providerId="LiveId" clId="{48652EAB-00E4-43FC-856D-B02E1FA9A36F}" dt="2022-06-01T13:51:35.439" v="1162" actId="1076"/>
      <pc:docMkLst>
        <pc:docMk/>
      </pc:docMkLst>
      <pc:sldChg chg="modSp mod">
        <pc:chgData name="kui su" userId="7e94dfa2ea2f4c30" providerId="LiveId" clId="{48652EAB-00E4-43FC-856D-B02E1FA9A36F}" dt="2022-05-28T01:11:24.791" v="15" actId="20577"/>
        <pc:sldMkLst>
          <pc:docMk/>
          <pc:sldMk cId="2311735553" sldId="256"/>
        </pc:sldMkLst>
        <pc:spChg chg="mod">
          <ac:chgData name="kui su" userId="7e94dfa2ea2f4c30" providerId="LiveId" clId="{48652EAB-00E4-43FC-856D-B02E1FA9A36F}" dt="2022-05-28T01:11:24.791" v="15" actId="20577"/>
          <ac:spMkLst>
            <pc:docMk/>
            <pc:sldMk cId="2311735553" sldId="256"/>
            <ac:spMk id="2" creationId="{37D2195D-9238-4689-BB51-06AF308AB934}"/>
          </ac:spMkLst>
        </pc:spChg>
      </pc:sldChg>
      <pc:sldChg chg="addSp delSp modSp new mod">
        <pc:chgData name="kui su" userId="7e94dfa2ea2f4c30" providerId="LiveId" clId="{48652EAB-00E4-43FC-856D-B02E1FA9A36F}" dt="2022-05-28T02:23:37.504" v="197" actId="1076"/>
        <pc:sldMkLst>
          <pc:docMk/>
          <pc:sldMk cId="1080221042" sldId="257"/>
        </pc:sldMkLst>
        <pc:spChg chg="del">
          <ac:chgData name="kui su" userId="7e94dfa2ea2f4c30" providerId="LiveId" clId="{48652EAB-00E4-43FC-856D-B02E1FA9A36F}" dt="2022-05-28T01:11:29.933" v="17"/>
          <ac:spMkLst>
            <pc:docMk/>
            <pc:sldMk cId="1080221042" sldId="257"/>
            <ac:spMk id="2" creationId="{5FF216CA-EDD5-47E3-9B37-DA51A659D03F}"/>
          </ac:spMkLst>
        </pc:spChg>
        <pc:spChg chg="del">
          <ac:chgData name="kui su" userId="7e94dfa2ea2f4c30" providerId="LiveId" clId="{48652EAB-00E4-43FC-856D-B02E1FA9A36F}" dt="2022-05-28T01:11:29.933" v="17"/>
          <ac:spMkLst>
            <pc:docMk/>
            <pc:sldMk cId="1080221042" sldId="257"/>
            <ac:spMk id="3" creationId="{A15A4E1F-8D37-4D58-A29D-9ED2B13FA494}"/>
          </ac:spMkLst>
        </pc:spChg>
        <pc:spChg chg="add mod">
          <ac:chgData name="kui su" userId="7e94dfa2ea2f4c30" providerId="LiveId" clId="{48652EAB-00E4-43FC-856D-B02E1FA9A36F}" dt="2022-05-28T01:19:22.602" v="23" actId="20577"/>
          <ac:spMkLst>
            <pc:docMk/>
            <pc:sldMk cId="1080221042" sldId="257"/>
            <ac:spMk id="4" creationId="{F24C4D3C-7C03-456E-9E33-FBA302B04EFC}"/>
          </ac:spMkLst>
        </pc:spChg>
        <pc:spChg chg="add mod">
          <ac:chgData name="kui su" userId="7e94dfa2ea2f4c30" providerId="LiveId" clId="{48652EAB-00E4-43FC-856D-B02E1FA9A36F}" dt="2022-05-28T02:18:10.585" v="170" actId="1076"/>
          <ac:spMkLst>
            <pc:docMk/>
            <pc:sldMk cId="1080221042" sldId="257"/>
            <ac:spMk id="6" creationId="{8B4DC3FE-60F8-490E-9EED-2BC42EEFEBAA}"/>
          </ac:spMkLst>
        </pc:spChg>
        <pc:spChg chg="add mod">
          <ac:chgData name="kui su" userId="7e94dfa2ea2f4c30" providerId="LiveId" clId="{48652EAB-00E4-43FC-856D-B02E1FA9A36F}" dt="2022-05-28T01:58:34.640" v="82" actId="113"/>
          <ac:spMkLst>
            <pc:docMk/>
            <pc:sldMk cId="1080221042" sldId="257"/>
            <ac:spMk id="18" creationId="{942EAB74-5F88-4B69-A677-3151BC73ABA4}"/>
          </ac:spMkLst>
        </pc:spChg>
        <pc:spChg chg="add mod">
          <ac:chgData name="kui su" userId="7e94dfa2ea2f4c30" providerId="LiveId" clId="{48652EAB-00E4-43FC-856D-B02E1FA9A36F}" dt="2022-05-28T01:59:57.663" v="140" actId="404"/>
          <ac:spMkLst>
            <pc:docMk/>
            <pc:sldMk cId="1080221042" sldId="257"/>
            <ac:spMk id="19" creationId="{6EFD7925-14CE-4398-8BCB-AAFDA10D3593}"/>
          </ac:spMkLst>
        </pc:spChg>
        <pc:spChg chg="add mod">
          <ac:chgData name="kui su" userId="7e94dfa2ea2f4c30" providerId="LiveId" clId="{48652EAB-00E4-43FC-856D-B02E1FA9A36F}" dt="2022-05-28T02:18:18.026" v="173" actId="1076"/>
          <ac:spMkLst>
            <pc:docMk/>
            <pc:sldMk cId="1080221042" sldId="257"/>
            <ac:spMk id="22" creationId="{0A52774F-2B58-4004-A445-209846200A1D}"/>
          </ac:spMkLst>
        </pc:spChg>
        <pc:spChg chg="add mod">
          <ac:chgData name="kui su" userId="7e94dfa2ea2f4c30" providerId="LiveId" clId="{48652EAB-00E4-43FC-856D-B02E1FA9A36F}" dt="2022-05-28T02:18:28.323" v="184" actId="20577"/>
          <ac:spMkLst>
            <pc:docMk/>
            <pc:sldMk cId="1080221042" sldId="257"/>
            <ac:spMk id="26" creationId="{134B0E87-2FBA-4175-A5F6-102EDEB61093}"/>
          </ac:spMkLst>
        </pc:spChg>
        <pc:spChg chg="add mod">
          <ac:chgData name="kui su" userId="7e94dfa2ea2f4c30" providerId="LiveId" clId="{48652EAB-00E4-43FC-856D-B02E1FA9A36F}" dt="2022-05-28T02:22:49.437" v="193" actId="20577"/>
          <ac:spMkLst>
            <pc:docMk/>
            <pc:sldMk cId="1080221042" sldId="257"/>
            <ac:spMk id="28" creationId="{244901B2-A0AF-44B6-9F56-822608F35F7B}"/>
          </ac:spMkLst>
        </pc:spChg>
        <pc:grpChg chg="add mod">
          <ac:chgData name="kui su" userId="7e94dfa2ea2f4c30" providerId="LiveId" clId="{48652EAB-00E4-43FC-856D-B02E1FA9A36F}" dt="2022-05-28T02:23:37.504" v="197" actId="1076"/>
          <ac:grpSpMkLst>
            <pc:docMk/>
            <pc:sldMk cId="1080221042" sldId="257"/>
            <ac:grpSpMk id="17" creationId="{C6C66932-746C-4EC0-B5EE-3379D35D13AC}"/>
          </ac:grpSpMkLst>
        </pc:grpChg>
        <pc:picChg chg="add mod">
          <ac:chgData name="kui su" userId="7e94dfa2ea2f4c30" providerId="LiveId" clId="{48652EAB-00E4-43FC-856D-B02E1FA9A36F}" dt="2022-05-28T02:18:03.480" v="168" actId="1076"/>
          <ac:picMkLst>
            <pc:docMk/>
            <pc:sldMk cId="1080221042" sldId="257"/>
            <ac:picMk id="5" creationId="{4CD2D31B-CCE9-469D-B64C-DFFA590F7577}"/>
          </ac:picMkLst>
        </pc:picChg>
        <pc:picChg chg="add mod">
          <ac:chgData name="kui su" userId="7e94dfa2ea2f4c30" providerId="LiveId" clId="{48652EAB-00E4-43FC-856D-B02E1FA9A36F}" dt="2022-05-28T01:20:05.380" v="48" actId="1076"/>
          <ac:picMkLst>
            <pc:docMk/>
            <pc:sldMk cId="1080221042" sldId="257"/>
            <ac:picMk id="7" creationId="{7F6870CF-DA2D-4E2D-84DA-D8B983A44BE3}"/>
          </ac:picMkLst>
        </pc:picChg>
        <pc:picChg chg="add mod">
          <ac:chgData name="kui su" userId="7e94dfa2ea2f4c30" providerId="LiveId" clId="{48652EAB-00E4-43FC-856D-B02E1FA9A36F}" dt="2022-05-28T01:58:25.924" v="60" actId="164"/>
          <ac:picMkLst>
            <pc:docMk/>
            <pc:sldMk cId="1080221042" sldId="257"/>
            <ac:picMk id="12" creationId="{0CF9E952-2C0D-4A00-A011-3DCEDE841FF9}"/>
          </ac:picMkLst>
        </pc:picChg>
        <pc:picChg chg="add mod">
          <ac:chgData name="kui su" userId="7e94dfa2ea2f4c30" providerId="LiveId" clId="{48652EAB-00E4-43FC-856D-B02E1FA9A36F}" dt="2022-05-28T01:58:25.924" v="60" actId="164"/>
          <ac:picMkLst>
            <pc:docMk/>
            <pc:sldMk cId="1080221042" sldId="257"/>
            <ac:picMk id="13" creationId="{B790F507-27F4-4D13-8589-F658E70B401E}"/>
          </ac:picMkLst>
        </pc:picChg>
        <pc:picChg chg="add mod modCrop">
          <ac:chgData name="kui su" userId="7e94dfa2ea2f4c30" providerId="LiveId" clId="{48652EAB-00E4-43FC-856D-B02E1FA9A36F}" dt="2022-05-28T02:00:59.563" v="144" actId="1076"/>
          <ac:picMkLst>
            <pc:docMk/>
            <pc:sldMk cId="1080221042" sldId="257"/>
            <ac:picMk id="20" creationId="{A78CC7ED-88E4-4D7A-9FB6-D27FFE3DD2CB}"/>
          </ac:picMkLst>
        </pc:picChg>
        <pc:picChg chg="add mod">
          <ac:chgData name="kui su" userId="7e94dfa2ea2f4c30" providerId="LiveId" clId="{48652EAB-00E4-43FC-856D-B02E1FA9A36F}" dt="2022-05-28T02:21:38.121" v="186" actId="1076"/>
          <ac:picMkLst>
            <pc:docMk/>
            <pc:sldMk cId="1080221042" sldId="257"/>
            <ac:picMk id="21" creationId="{950B431F-470C-4EB6-A783-232CB2257F09}"/>
          </ac:picMkLst>
        </pc:picChg>
        <pc:picChg chg="add mod">
          <ac:chgData name="kui su" userId="7e94dfa2ea2f4c30" providerId="LiveId" clId="{48652EAB-00E4-43FC-856D-B02E1FA9A36F}" dt="2022-05-28T02:18:30.209" v="185" actId="1076"/>
          <ac:picMkLst>
            <pc:docMk/>
            <pc:sldMk cId="1080221042" sldId="257"/>
            <ac:picMk id="23" creationId="{676F4EA5-0FA4-4082-B1D1-693EFF5E37E6}"/>
          </ac:picMkLst>
        </pc:picChg>
        <pc:picChg chg="add del mod">
          <ac:chgData name="kui su" userId="7e94dfa2ea2f4c30" providerId="LiveId" clId="{48652EAB-00E4-43FC-856D-B02E1FA9A36F}" dt="2022-05-28T02:18:23.839" v="176" actId="478"/>
          <ac:picMkLst>
            <pc:docMk/>
            <pc:sldMk cId="1080221042" sldId="257"/>
            <ac:picMk id="27" creationId="{B9F131F2-BD75-4E14-96E4-25BCE15BABEE}"/>
          </ac:picMkLst>
        </pc:picChg>
        <pc:picChg chg="add mod">
          <ac:chgData name="kui su" userId="7e94dfa2ea2f4c30" providerId="LiveId" clId="{48652EAB-00E4-43FC-856D-B02E1FA9A36F}" dt="2022-05-28T02:23:34.192" v="196" actId="1076"/>
          <ac:picMkLst>
            <pc:docMk/>
            <pc:sldMk cId="1080221042" sldId="257"/>
            <ac:picMk id="29" creationId="{D70AF1CB-3A2A-42C0-B4D8-9D82EDDFE583}"/>
          </ac:picMkLst>
        </pc:picChg>
        <pc:cxnChg chg="add mod">
          <ac:chgData name="kui su" userId="7e94dfa2ea2f4c30" providerId="LiveId" clId="{48652EAB-00E4-43FC-856D-B02E1FA9A36F}" dt="2022-05-28T02:18:15.306" v="172" actId="14100"/>
          <ac:cxnSpMkLst>
            <pc:docMk/>
            <pc:sldMk cId="1080221042" sldId="257"/>
            <ac:cxnSpMk id="9" creationId="{EBC694B9-AB80-43AD-B036-FF1A0122517E}"/>
          </ac:cxnSpMkLst>
        </pc:cxnChg>
        <pc:cxnChg chg="add mod">
          <ac:chgData name="kui su" userId="7e94dfa2ea2f4c30" providerId="LiveId" clId="{48652EAB-00E4-43FC-856D-B02E1FA9A36F}" dt="2022-05-28T02:18:13.259" v="171" actId="14100"/>
          <ac:cxnSpMkLst>
            <pc:docMk/>
            <pc:sldMk cId="1080221042" sldId="257"/>
            <ac:cxnSpMk id="11" creationId="{BB4D3C85-3C46-4966-AC1D-4D6C22768B9D}"/>
          </ac:cxnSpMkLst>
        </pc:cxnChg>
        <pc:cxnChg chg="add mod">
          <ac:chgData name="kui su" userId="7e94dfa2ea2f4c30" providerId="LiveId" clId="{48652EAB-00E4-43FC-856D-B02E1FA9A36F}" dt="2022-05-28T01:58:25.924" v="60" actId="164"/>
          <ac:cxnSpMkLst>
            <pc:docMk/>
            <pc:sldMk cId="1080221042" sldId="257"/>
            <ac:cxnSpMk id="15" creationId="{A754043B-C96C-4AD9-AA0D-ECCE8D598FA1}"/>
          </ac:cxnSpMkLst>
        </pc:cxnChg>
      </pc:sldChg>
      <pc:sldChg chg="addSp delSp modSp new mod">
        <pc:chgData name="kui su" userId="7e94dfa2ea2f4c30" providerId="LiveId" clId="{48652EAB-00E4-43FC-856D-B02E1FA9A36F}" dt="2022-05-28T08:25:19.652" v="611" actId="1076"/>
        <pc:sldMkLst>
          <pc:docMk/>
          <pc:sldMk cId="2770232872" sldId="258"/>
        </pc:sldMkLst>
        <pc:spChg chg="mod">
          <ac:chgData name="kui su" userId="7e94dfa2ea2f4c30" providerId="LiveId" clId="{48652EAB-00E4-43FC-856D-B02E1FA9A36F}" dt="2022-05-28T08:11:22.585" v="377" actId="20577"/>
          <ac:spMkLst>
            <pc:docMk/>
            <pc:sldMk cId="2770232872" sldId="258"/>
            <ac:spMk id="2" creationId="{9B405DEC-7F6B-4930-8C56-C6892A544C0C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3" creationId="{99AE62A2-B894-4662-A598-A5640346DC79}"/>
          </ac:spMkLst>
        </pc:spChg>
        <pc:spChg chg="add del mod">
          <ac:chgData name="kui su" userId="7e94dfa2ea2f4c30" providerId="LiveId" clId="{48652EAB-00E4-43FC-856D-B02E1FA9A36F}" dt="2022-05-28T02:37:11.994" v="234" actId="478"/>
          <ac:spMkLst>
            <pc:docMk/>
            <pc:sldMk cId="2770232872" sldId="258"/>
            <ac:spMk id="4" creationId="{04F8748F-9CFB-4F49-B755-8A7976D7A271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5" creationId="{B166DD6F-022F-49AC-9198-4401478438BD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6" creationId="{A5235798-CB57-4D52-B629-6E1589152C7E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14" creationId="{6ECF9497-C9D7-4F31-8111-48EF516083EE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18" creationId="{16AF2755-16AD-40EB-A208-89F456C7F235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21" creationId="{F0DF9BDE-CEC2-4B02-AB3E-C2ED73B520E1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23" creationId="{F425CB2A-A638-4D21-A3BB-D995CEE3B4FD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25" creationId="{78A096C8-C899-465B-8031-BC7F765A3650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28" creationId="{F2AF820D-999F-48C3-B595-84C8F1AECA7D}"/>
          </ac:spMkLst>
        </pc:spChg>
        <pc:spChg chg="add mod">
          <ac:chgData name="kui su" userId="7e94dfa2ea2f4c30" providerId="LiveId" clId="{48652EAB-00E4-43FC-856D-B02E1FA9A36F}" dt="2022-05-28T02:40:18.694" v="355" actId="164"/>
          <ac:spMkLst>
            <pc:docMk/>
            <pc:sldMk cId="2770232872" sldId="258"/>
            <ac:spMk id="29" creationId="{0D7FC153-594B-4DAC-8D54-D703206AA30F}"/>
          </ac:spMkLst>
        </pc:spChg>
        <pc:spChg chg="add mod">
          <ac:chgData name="kui su" userId="7e94dfa2ea2f4c30" providerId="LiveId" clId="{48652EAB-00E4-43FC-856D-B02E1FA9A36F}" dt="2022-05-28T08:25:19.652" v="611" actId="1076"/>
          <ac:spMkLst>
            <pc:docMk/>
            <pc:sldMk cId="2770232872" sldId="258"/>
            <ac:spMk id="35" creationId="{C97E2648-6503-45D4-87F6-0A697585F41F}"/>
          </ac:spMkLst>
        </pc:spChg>
        <pc:grpChg chg="add mod">
          <ac:chgData name="kui su" userId="7e94dfa2ea2f4c30" providerId="LiveId" clId="{48652EAB-00E4-43FC-856D-B02E1FA9A36F}" dt="2022-05-28T02:40:18.694" v="355" actId="164"/>
          <ac:grpSpMkLst>
            <pc:docMk/>
            <pc:sldMk cId="2770232872" sldId="258"/>
            <ac:grpSpMk id="34" creationId="{67250B73-83CF-47C1-8B21-BD717907B15E}"/>
          </ac:grpSpMkLst>
        </pc:grp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8" creationId="{DA106973-F5CC-485B-BC8C-F170EC310F37}"/>
          </ac:cxnSpMkLst>
        </pc:cxnChg>
        <pc:cxnChg chg="add del mod">
          <ac:chgData name="kui su" userId="7e94dfa2ea2f4c30" providerId="LiveId" clId="{48652EAB-00E4-43FC-856D-B02E1FA9A36F}" dt="2022-05-28T02:37:50.085" v="248" actId="478"/>
          <ac:cxnSpMkLst>
            <pc:docMk/>
            <pc:sldMk cId="2770232872" sldId="258"/>
            <ac:cxnSpMk id="10" creationId="{1AE71EA5-BAFC-4EDA-AEE8-B0D892EDE6CB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13" creationId="{FB430795-EE3F-4D4C-AEA9-85F4ECA924CD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17" creationId="{40DBDB91-6930-4CF9-9CEC-93054DFCE78B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19" creationId="{B5DF0270-6133-4707-8AA8-50D5DCBE8645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22" creationId="{AD621086-377F-4B2B-B120-39455F47D78F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24" creationId="{F1EC93C0-96FB-4F02-A6A8-3A56ED55B124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27" creationId="{B0BF3071-E9AB-40D0-8613-94DA4BD0657F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31" creationId="{FE363F79-F6E9-40F4-8E38-D5B9B9BC1080}"/>
          </ac:cxnSpMkLst>
        </pc:cxnChg>
        <pc:cxnChg chg="add mod">
          <ac:chgData name="kui su" userId="7e94dfa2ea2f4c30" providerId="LiveId" clId="{48652EAB-00E4-43FC-856D-B02E1FA9A36F}" dt="2022-05-28T02:40:18.694" v="355" actId="164"/>
          <ac:cxnSpMkLst>
            <pc:docMk/>
            <pc:sldMk cId="2770232872" sldId="258"/>
            <ac:cxnSpMk id="33" creationId="{DB879E8A-0FDB-4ACD-9129-F306AF41E394}"/>
          </ac:cxnSpMkLst>
        </pc:cxnChg>
      </pc:sldChg>
      <pc:sldChg chg="addSp delSp modSp add mod">
        <pc:chgData name="kui su" userId="7e94dfa2ea2f4c30" providerId="LiveId" clId="{48652EAB-00E4-43FC-856D-B02E1FA9A36F}" dt="2022-05-28T08:20:05.636" v="609" actId="20577"/>
        <pc:sldMkLst>
          <pc:docMk/>
          <pc:sldMk cId="1266351878" sldId="259"/>
        </pc:sldMkLst>
        <pc:spChg chg="mod">
          <ac:chgData name="kui su" userId="7e94dfa2ea2f4c30" providerId="LiveId" clId="{48652EAB-00E4-43FC-856D-B02E1FA9A36F}" dt="2022-05-28T08:11:30.782" v="392" actId="20577"/>
          <ac:spMkLst>
            <pc:docMk/>
            <pc:sldMk cId="1266351878" sldId="259"/>
            <ac:spMk id="2" creationId="{9B405DEC-7F6B-4930-8C56-C6892A544C0C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3" creationId="{99AE62A2-B894-4662-A598-A5640346DC79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5" creationId="{B166DD6F-022F-49AC-9198-4401478438BD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6" creationId="{A5235798-CB57-4D52-B629-6E1589152C7E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14" creationId="{6ECF9497-C9D7-4F31-8111-48EF516083EE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18" creationId="{16AF2755-16AD-40EB-A208-89F456C7F235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21" creationId="{F0DF9BDE-CEC2-4B02-AB3E-C2ED73B520E1}"/>
          </ac:spMkLst>
        </pc:spChg>
        <pc:spChg chg="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23" creationId="{F425CB2A-A638-4D21-A3BB-D995CEE3B4FD}"/>
          </ac:spMkLst>
        </pc:spChg>
        <pc:spChg chg="mod topLvl">
          <ac:chgData name="kui su" userId="7e94dfa2ea2f4c30" providerId="LiveId" clId="{48652EAB-00E4-43FC-856D-B02E1FA9A36F}" dt="2022-05-28T08:16:12.394" v="471" actId="165"/>
          <ac:spMkLst>
            <pc:docMk/>
            <pc:sldMk cId="1266351878" sldId="259"/>
            <ac:spMk id="25" creationId="{78A096C8-C899-465B-8031-BC7F765A3650}"/>
          </ac:spMkLst>
        </pc:spChg>
        <pc:spChg chg="add 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26" creationId="{BB90D2E0-1BB7-495F-BCB8-E26E70165ADF}"/>
          </ac:spMkLst>
        </pc:spChg>
        <pc:spChg chg="mod topLvl">
          <ac:chgData name="kui su" userId="7e94dfa2ea2f4c30" providerId="LiveId" clId="{48652EAB-00E4-43FC-856D-B02E1FA9A36F}" dt="2022-05-28T08:20:05.636" v="609" actId="20577"/>
          <ac:spMkLst>
            <pc:docMk/>
            <pc:sldMk cId="1266351878" sldId="259"/>
            <ac:spMk id="28" creationId="{F2AF820D-999F-48C3-B595-84C8F1AECA7D}"/>
          </ac:spMkLst>
        </pc:spChg>
        <pc:spChg chg="mod topLvl">
          <ac:chgData name="kui su" userId="7e94dfa2ea2f4c30" providerId="LiveId" clId="{48652EAB-00E4-43FC-856D-B02E1FA9A36F}" dt="2022-05-28T08:16:12.394" v="471" actId="165"/>
          <ac:spMkLst>
            <pc:docMk/>
            <pc:sldMk cId="1266351878" sldId="259"/>
            <ac:spMk id="29" creationId="{0D7FC153-594B-4DAC-8D54-D703206AA30F}"/>
          </ac:spMkLst>
        </pc:spChg>
        <pc:spChg chg="add 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30" creationId="{300AAA99-770A-41D4-977F-5BA7ED44F1A2}"/>
          </ac:spMkLst>
        </pc:spChg>
        <pc:spChg chg="add del mod">
          <ac:chgData name="kui su" userId="7e94dfa2ea2f4c30" providerId="LiveId" clId="{48652EAB-00E4-43FC-856D-B02E1FA9A36F}" dt="2022-05-28T08:14:13.200" v="440" actId="478"/>
          <ac:spMkLst>
            <pc:docMk/>
            <pc:sldMk cId="1266351878" sldId="259"/>
            <ac:spMk id="32" creationId="{7C1B6C00-9108-4675-BB40-69035909AE22}"/>
          </ac:spMkLst>
        </pc:spChg>
        <pc:spChg chg="add mod topLvl">
          <ac:chgData name="kui su" userId="7e94dfa2ea2f4c30" providerId="LiveId" clId="{48652EAB-00E4-43FC-856D-B02E1FA9A36F}" dt="2022-05-28T08:16:12.394" v="471" actId="165"/>
          <ac:spMkLst>
            <pc:docMk/>
            <pc:sldMk cId="1266351878" sldId="259"/>
            <ac:spMk id="35" creationId="{E986CA5F-8BFE-4F9F-9C4A-C9EB6C9DEBEC}"/>
          </ac:spMkLst>
        </pc:spChg>
        <pc:spChg chg="add mod topLvl">
          <ac:chgData name="kui su" userId="7e94dfa2ea2f4c30" providerId="LiveId" clId="{48652EAB-00E4-43FC-856D-B02E1FA9A36F}" dt="2022-05-28T08:16:12.394" v="471" actId="165"/>
          <ac:spMkLst>
            <pc:docMk/>
            <pc:sldMk cId="1266351878" sldId="259"/>
            <ac:spMk id="36" creationId="{664F98C5-677C-46DE-AE13-60687BA5D25C}"/>
          </ac:spMkLst>
        </pc:spChg>
        <pc:spChg chg="add mod topLvl">
          <ac:chgData name="kui su" userId="7e94dfa2ea2f4c30" providerId="LiveId" clId="{48652EAB-00E4-43FC-856D-B02E1FA9A36F}" dt="2022-05-28T08:16:12.394" v="471" actId="165"/>
          <ac:spMkLst>
            <pc:docMk/>
            <pc:sldMk cId="1266351878" sldId="259"/>
            <ac:spMk id="39" creationId="{11C49372-7C01-4FEA-B5AE-D5C9E736E98A}"/>
          </ac:spMkLst>
        </pc:spChg>
        <pc:spChg chg="add mod topLvl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40" creationId="{B6ADF4E1-2B0A-418E-B3C5-3835DA5CE13A}"/>
          </ac:spMkLst>
        </pc:spChg>
        <pc:spChg chg="add mod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54" creationId="{47FDD52A-94E5-43FE-920B-FFA72CE0ED94}"/>
          </ac:spMkLst>
        </pc:spChg>
        <pc:spChg chg="add mod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55" creationId="{47874879-89A4-45C9-A37B-0697F137BD18}"/>
          </ac:spMkLst>
        </pc:spChg>
        <pc:spChg chg="add mod">
          <ac:chgData name="kui su" userId="7e94dfa2ea2f4c30" providerId="LiveId" clId="{48652EAB-00E4-43FC-856D-B02E1FA9A36F}" dt="2022-05-28T08:17:51.231" v="572" actId="1036"/>
          <ac:spMkLst>
            <pc:docMk/>
            <pc:sldMk cId="1266351878" sldId="259"/>
            <ac:spMk id="56" creationId="{2B2C5D30-8BB7-41C2-B2DC-BC03623721BF}"/>
          </ac:spMkLst>
        </pc:spChg>
        <pc:spChg chg="add mod">
          <ac:chgData name="kui su" userId="7e94dfa2ea2f4c30" providerId="LiveId" clId="{48652EAB-00E4-43FC-856D-B02E1FA9A36F}" dt="2022-05-28T08:18:08.610" v="575" actId="20577"/>
          <ac:spMkLst>
            <pc:docMk/>
            <pc:sldMk cId="1266351878" sldId="259"/>
            <ac:spMk id="57" creationId="{4EB8A1BC-549F-4F24-9A29-A84E36FEDBCE}"/>
          </ac:spMkLst>
        </pc:spChg>
        <pc:spChg chg="add mod">
          <ac:chgData name="kui su" userId="7e94dfa2ea2f4c30" providerId="LiveId" clId="{48652EAB-00E4-43FC-856D-B02E1FA9A36F}" dt="2022-05-28T08:18:10.253" v="576" actId="20577"/>
          <ac:spMkLst>
            <pc:docMk/>
            <pc:sldMk cId="1266351878" sldId="259"/>
            <ac:spMk id="58" creationId="{CF341D83-BA1C-4767-8BAD-E59DEE370206}"/>
          </ac:spMkLst>
        </pc:spChg>
        <pc:spChg chg="add mod">
          <ac:chgData name="kui su" userId="7e94dfa2ea2f4c30" providerId="LiveId" clId="{48652EAB-00E4-43FC-856D-B02E1FA9A36F}" dt="2022-05-28T08:18:11.665" v="577" actId="20577"/>
          <ac:spMkLst>
            <pc:docMk/>
            <pc:sldMk cId="1266351878" sldId="259"/>
            <ac:spMk id="62" creationId="{12FAC5AD-239F-47AD-8EBF-34E18D12BACB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66" creationId="{00BCC494-C950-44BC-9A19-91FFD3776420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67" creationId="{F9A49AAC-A439-465B-8FC0-E2D4198D321C}"/>
          </ac:spMkLst>
        </pc:spChg>
        <pc:spChg chg="add del mod">
          <ac:chgData name="kui su" userId="7e94dfa2ea2f4c30" providerId="LiveId" clId="{48652EAB-00E4-43FC-856D-B02E1FA9A36F}" dt="2022-05-28T08:19:26.868" v="589" actId="478"/>
          <ac:spMkLst>
            <pc:docMk/>
            <pc:sldMk cId="1266351878" sldId="259"/>
            <ac:spMk id="68" creationId="{8ECBD86A-BC09-47F6-B451-3A938E810F65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71" creationId="{3F8FD568-5AEB-44F6-9E13-570CA544E50B}"/>
          </ac:spMkLst>
        </pc:spChg>
        <pc:spChg chg="add del mod">
          <ac:chgData name="kui su" userId="7e94dfa2ea2f4c30" providerId="LiveId" clId="{48652EAB-00E4-43FC-856D-B02E1FA9A36F}" dt="2022-05-28T08:19:03.766" v="584" actId="478"/>
          <ac:spMkLst>
            <pc:docMk/>
            <pc:sldMk cId="1266351878" sldId="259"/>
            <ac:spMk id="73" creationId="{588E3938-F561-4361-B107-6B09BE8DDBE3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75" creationId="{3FF9D5EA-88FB-4834-BF8E-4173C3AF0DA5}"/>
          </ac:spMkLst>
        </pc:spChg>
        <pc:spChg chg="add del mod">
          <ac:chgData name="kui su" userId="7e94dfa2ea2f4c30" providerId="LiveId" clId="{48652EAB-00E4-43FC-856D-B02E1FA9A36F}" dt="2022-05-28T08:19:08.044" v="586" actId="478"/>
          <ac:spMkLst>
            <pc:docMk/>
            <pc:sldMk cId="1266351878" sldId="259"/>
            <ac:spMk id="77" creationId="{DB794B39-1BE8-4D23-A1D2-22F0AD0AF8DB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79" creationId="{9F691055-153F-4E12-8C35-FF228D8A39A9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80" creationId="{6865316B-B02E-457F-9E51-52AE0D2F620D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84" creationId="{0DAC5361-2063-4843-8E0F-1F181AEA5D46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88" creationId="{C6C80B47-9E06-498C-9B71-123746C234C5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89" creationId="{BA70929C-E458-4EE0-A20B-37452F0A1284}"/>
          </ac:spMkLst>
        </pc:spChg>
        <pc:spChg chg="add del mod">
          <ac:chgData name="kui su" userId="7e94dfa2ea2f4c30" providerId="LiveId" clId="{48652EAB-00E4-43FC-856D-B02E1FA9A36F}" dt="2022-05-28T08:19:25.296" v="588" actId="478"/>
          <ac:spMkLst>
            <pc:docMk/>
            <pc:sldMk cId="1266351878" sldId="259"/>
            <ac:spMk id="90" creationId="{9E58351D-994C-4D19-8298-36554622441E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96" creationId="{DC73020B-4838-44FF-A26A-655A305CF382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97" creationId="{BEC3CCE7-51C1-4DE1-A9CE-A5675697DB69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98" creationId="{07D45423-E7B5-4EEC-AD27-185D88121B39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01" creationId="{60F54870-24A5-446C-87D3-D01A9FE24435}"/>
          </ac:spMkLst>
        </pc:spChg>
        <pc:spChg chg="add del mod">
          <ac:chgData name="kui su" userId="7e94dfa2ea2f4c30" providerId="LiveId" clId="{48652EAB-00E4-43FC-856D-B02E1FA9A36F}" dt="2022-05-28T08:19:34.561" v="592" actId="478"/>
          <ac:spMkLst>
            <pc:docMk/>
            <pc:sldMk cId="1266351878" sldId="259"/>
            <ac:spMk id="103" creationId="{24935175-BA4B-4C58-80E7-A7167C970C08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05" creationId="{D9A6F8EE-FB4B-4444-A730-58741EF15BFC}"/>
          </ac:spMkLst>
        </pc:spChg>
        <pc:spChg chg="add del mod">
          <ac:chgData name="kui su" userId="7e94dfa2ea2f4c30" providerId="LiveId" clId="{48652EAB-00E4-43FC-856D-B02E1FA9A36F}" dt="2022-05-28T08:19:34.561" v="592" actId="478"/>
          <ac:spMkLst>
            <pc:docMk/>
            <pc:sldMk cId="1266351878" sldId="259"/>
            <ac:spMk id="107" creationId="{8A488438-5C35-449C-BA45-BBFF0F36AF54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09" creationId="{56EFA365-2CF3-43CF-965A-EE4E6671F3F8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10" creationId="{6317322D-8701-459A-8D3F-51A023E4BB53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14" creationId="{8ECC995E-7B8C-4705-9962-FE38EF8A558B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18" creationId="{AE4597A9-3C6E-45E5-BD7C-324D8062AB2A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19" creationId="{AFFD4D89-8129-434B-B507-D474B657248C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20" creationId="{CF121B7C-EDBB-47E1-89BA-CC22D89F3A95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21" creationId="{20E1EDE8-A400-4ED1-934A-FC2262CFB29B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22" creationId="{B98F01F1-BE4B-4E43-8A8B-C0B876FD7CF0}"/>
          </ac:spMkLst>
        </pc:spChg>
        <pc:spChg chg="add mod">
          <ac:chgData name="kui su" userId="7e94dfa2ea2f4c30" providerId="LiveId" clId="{48652EAB-00E4-43FC-856D-B02E1FA9A36F}" dt="2022-05-28T08:19:32.606" v="591" actId="1076"/>
          <ac:spMkLst>
            <pc:docMk/>
            <pc:sldMk cId="1266351878" sldId="259"/>
            <ac:spMk id="126" creationId="{7769D000-91F1-4E44-9A59-5694A6E9CCB4}"/>
          </ac:spMkLst>
        </pc:spChg>
        <pc:grpChg chg="del">
          <ac:chgData name="kui su" userId="7e94dfa2ea2f4c30" providerId="LiveId" clId="{48652EAB-00E4-43FC-856D-B02E1FA9A36F}" dt="2022-05-28T08:11:49.483" v="393" actId="165"/>
          <ac:grpSpMkLst>
            <pc:docMk/>
            <pc:sldMk cId="1266351878" sldId="259"/>
            <ac:grpSpMk id="34" creationId="{67250B73-83CF-47C1-8B21-BD717907B15E}"/>
          </ac:grpSpMkLst>
        </pc:grpChg>
        <pc:grpChg chg="add del mod">
          <ac:chgData name="kui su" userId="7e94dfa2ea2f4c30" providerId="LiveId" clId="{48652EAB-00E4-43FC-856D-B02E1FA9A36F}" dt="2022-05-28T08:16:12.394" v="471" actId="165"/>
          <ac:grpSpMkLst>
            <pc:docMk/>
            <pc:sldMk cId="1266351878" sldId="259"/>
            <ac:grpSpMk id="53" creationId="{677B4573-09C3-4C76-AF49-E4E2B657E173}"/>
          </ac:grpSpMkLst>
        </pc:grp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8" creationId="{DA106973-F5CC-485B-BC8C-F170EC310F37}"/>
          </ac:cxnSpMkLst>
        </pc:cxnChg>
        <pc:cxnChg chg="add mod topLvl">
          <ac:chgData name="kui su" userId="7e94dfa2ea2f4c30" providerId="LiveId" clId="{48652EAB-00E4-43FC-856D-B02E1FA9A36F}" dt="2022-05-28T08:18:28.543" v="579" actId="13822"/>
          <ac:cxnSpMkLst>
            <pc:docMk/>
            <pc:sldMk cId="1266351878" sldId="259"/>
            <ac:cxnSpMk id="9" creationId="{D8087925-EA13-486C-9976-EE8F3113A47F}"/>
          </ac:cxnSpMkLst>
        </pc:cxnChg>
        <pc:cxnChg chg="add mod topLvl">
          <ac:chgData name="kui su" userId="7e94dfa2ea2f4c30" providerId="LiveId" clId="{48652EAB-00E4-43FC-856D-B02E1FA9A36F}" dt="2022-05-28T08:18:28.543" v="579" actId="13822"/>
          <ac:cxnSpMkLst>
            <pc:docMk/>
            <pc:sldMk cId="1266351878" sldId="259"/>
            <ac:cxnSpMk id="11" creationId="{6961621C-4012-4DF2-BE0A-D8B5EC03868C}"/>
          </ac:cxnSpMkLst>
        </pc:cxn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13" creationId="{FB430795-EE3F-4D4C-AEA9-85F4ECA924CD}"/>
          </ac:cxnSpMkLst>
        </pc:cxnChg>
        <pc:cxnChg chg="add mod topLvl">
          <ac:chgData name="kui su" userId="7e94dfa2ea2f4c30" providerId="LiveId" clId="{48652EAB-00E4-43FC-856D-B02E1FA9A36F}" dt="2022-05-28T08:18:28.543" v="579" actId="13822"/>
          <ac:cxnSpMkLst>
            <pc:docMk/>
            <pc:sldMk cId="1266351878" sldId="259"/>
            <ac:cxnSpMk id="15" creationId="{9EFCDCE9-48F5-4940-B28D-A3DC537BAF99}"/>
          </ac:cxnSpMkLst>
        </pc:cxn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17" creationId="{40DBDB91-6930-4CF9-9CEC-93054DFCE78B}"/>
          </ac:cxnSpMkLst>
        </pc:cxn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19" creationId="{B5DF0270-6133-4707-8AA8-50D5DCBE8645}"/>
          </ac:cxnSpMkLst>
        </pc:cxn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22" creationId="{AD621086-377F-4B2B-B120-39455F47D78F}"/>
          </ac:cxnSpMkLst>
        </pc:cxnChg>
        <pc:cxnChg chg="mod topLvl">
          <ac:chgData name="kui su" userId="7e94dfa2ea2f4c30" providerId="LiveId" clId="{48652EAB-00E4-43FC-856D-B02E1FA9A36F}" dt="2022-05-28T08:17:51.231" v="572" actId="1036"/>
          <ac:cxnSpMkLst>
            <pc:docMk/>
            <pc:sldMk cId="1266351878" sldId="259"/>
            <ac:cxnSpMk id="24" creationId="{F1EC93C0-96FB-4F02-A6A8-3A56ED55B124}"/>
          </ac:cxnSpMkLst>
        </pc:cxnChg>
        <pc:cxnChg chg="del mod topLvl">
          <ac:chgData name="kui su" userId="7e94dfa2ea2f4c30" providerId="LiveId" clId="{48652EAB-00E4-43FC-856D-B02E1FA9A36F}" dt="2022-05-28T08:11:54.215" v="395" actId="478"/>
          <ac:cxnSpMkLst>
            <pc:docMk/>
            <pc:sldMk cId="1266351878" sldId="259"/>
            <ac:cxnSpMk id="27" creationId="{B0BF3071-E9AB-40D0-8613-94DA4BD0657F}"/>
          </ac:cxnSpMkLst>
        </pc:cxnChg>
        <pc:cxnChg chg="del mod topLvl">
          <ac:chgData name="kui su" userId="7e94dfa2ea2f4c30" providerId="LiveId" clId="{48652EAB-00E4-43FC-856D-B02E1FA9A36F}" dt="2022-05-28T08:13:51.413" v="432" actId="478"/>
          <ac:cxnSpMkLst>
            <pc:docMk/>
            <pc:sldMk cId="1266351878" sldId="259"/>
            <ac:cxnSpMk id="31" creationId="{FE363F79-F6E9-40F4-8E38-D5B9B9BC1080}"/>
          </ac:cxnSpMkLst>
        </pc:cxnChg>
        <pc:cxnChg chg="del mod topLvl">
          <ac:chgData name="kui su" userId="7e94dfa2ea2f4c30" providerId="LiveId" clId="{48652EAB-00E4-43FC-856D-B02E1FA9A36F}" dt="2022-05-28T08:13:50.190" v="431" actId="478"/>
          <ac:cxnSpMkLst>
            <pc:docMk/>
            <pc:sldMk cId="1266351878" sldId="259"/>
            <ac:cxnSpMk id="33" creationId="{DB879E8A-0FDB-4ACD-9129-F306AF41E394}"/>
          </ac:cxnSpMkLst>
        </pc:cxnChg>
        <pc:cxnChg chg="add mod topLvl">
          <ac:chgData name="kui su" userId="7e94dfa2ea2f4c30" providerId="LiveId" clId="{48652EAB-00E4-43FC-856D-B02E1FA9A36F}" dt="2022-05-28T08:16:12.394" v="471" actId="165"/>
          <ac:cxnSpMkLst>
            <pc:docMk/>
            <pc:sldMk cId="1266351878" sldId="259"/>
            <ac:cxnSpMk id="42" creationId="{63195CED-EC28-450C-9AC6-6BF878C5246D}"/>
          </ac:cxnSpMkLst>
        </pc:cxnChg>
        <pc:cxnChg chg="add mod topLvl">
          <ac:chgData name="kui su" userId="7e94dfa2ea2f4c30" providerId="LiveId" clId="{48652EAB-00E4-43FC-856D-B02E1FA9A36F}" dt="2022-05-28T08:18:25.989" v="578" actId="13822"/>
          <ac:cxnSpMkLst>
            <pc:docMk/>
            <pc:sldMk cId="1266351878" sldId="259"/>
            <ac:cxnSpMk id="44" creationId="{352BFC91-3E40-47F2-A408-409FB2609AC6}"/>
          </ac:cxnSpMkLst>
        </pc:cxnChg>
        <pc:cxnChg chg="add mod topLvl">
          <ac:chgData name="kui su" userId="7e94dfa2ea2f4c30" providerId="LiveId" clId="{48652EAB-00E4-43FC-856D-B02E1FA9A36F}" dt="2022-05-28T08:16:12.394" v="471" actId="165"/>
          <ac:cxnSpMkLst>
            <pc:docMk/>
            <pc:sldMk cId="1266351878" sldId="259"/>
            <ac:cxnSpMk id="46" creationId="{742042C7-6A4C-40A2-8B98-960CF45419B2}"/>
          </ac:cxnSpMkLst>
        </pc:cxnChg>
        <pc:cxnChg chg="add mod topLvl">
          <ac:chgData name="kui su" userId="7e94dfa2ea2f4c30" providerId="LiveId" clId="{48652EAB-00E4-43FC-856D-B02E1FA9A36F}" dt="2022-05-28T08:18:25.989" v="578" actId="13822"/>
          <ac:cxnSpMkLst>
            <pc:docMk/>
            <pc:sldMk cId="1266351878" sldId="259"/>
            <ac:cxnSpMk id="48" creationId="{F7C908C6-45B1-443F-B01E-062DF00657B5}"/>
          </ac:cxnSpMkLst>
        </pc:cxnChg>
        <pc:cxnChg chg="add mod topLvl">
          <ac:chgData name="kui su" userId="7e94dfa2ea2f4c30" providerId="LiveId" clId="{48652EAB-00E4-43FC-856D-B02E1FA9A36F}" dt="2022-05-28T08:16:12.394" v="471" actId="165"/>
          <ac:cxnSpMkLst>
            <pc:docMk/>
            <pc:sldMk cId="1266351878" sldId="259"/>
            <ac:cxnSpMk id="50" creationId="{DEC0E9F6-2A21-4F26-B96E-52A6FA78FF5A}"/>
          </ac:cxnSpMkLst>
        </pc:cxnChg>
        <pc:cxnChg chg="add mod topLvl">
          <ac:chgData name="kui su" userId="7e94dfa2ea2f4c30" providerId="LiveId" clId="{48652EAB-00E4-43FC-856D-B02E1FA9A36F}" dt="2022-05-28T08:18:25.989" v="578" actId="13822"/>
          <ac:cxnSpMkLst>
            <pc:docMk/>
            <pc:sldMk cId="1266351878" sldId="259"/>
            <ac:cxnSpMk id="52" creationId="{B5097CE7-265D-4BBA-8E68-59C47F103C22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59" creationId="{63F2C431-04D1-46EA-81AC-C7B912AA0DCB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60" creationId="{2A56A732-04BA-4479-B403-20F50EEBF840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61" creationId="{4D892772-B32B-4A39-BD8D-4013A4AD9E42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63" creationId="{DF87B2C0-0A42-4EB8-AF56-43FC80D73E18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64" creationId="{CD52233D-25ED-4B5C-97EE-F30EBD2831A3}"/>
          </ac:cxnSpMkLst>
        </pc:cxnChg>
        <pc:cxnChg chg="add mod">
          <ac:chgData name="kui su" userId="7e94dfa2ea2f4c30" providerId="LiveId" clId="{48652EAB-00E4-43FC-856D-B02E1FA9A36F}" dt="2022-05-28T08:18:04.215" v="574" actId="1076"/>
          <ac:cxnSpMkLst>
            <pc:docMk/>
            <pc:sldMk cId="1266351878" sldId="259"/>
            <ac:cxnSpMk id="65" creationId="{4B227EAB-CD24-489E-AB21-6F6FEBFD58AE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69" creationId="{C369663B-2EC0-4CBB-8610-B19A722B4404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70" creationId="{5A75C6F9-D781-45DC-B999-BEF34A55295F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72" creationId="{B63A80E8-A6F1-403D-9C12-122A7FFEE9F1}"/>
          </ac:cxnSpMkLst>
        </pc:cxnChg>
        <pc:cxnChg chg="add del mod">
          <ac:chgData name="kui su" userId="7e94dfa2ea2f4c30" providerId="LiveId" clId="{48652EAB-00E4-43FC-856D-B02E1FA9A36F}" dt="2022-05-28T08:19:05.173" v="585" actId="478"/>
          <ac:cxnSpMkLst>
            <pc:docMk/>
            <pc:sldMk cId="1266351878" sldId="259"/>
            <ac:cxnSpMk id="74" creationId="{65E2E64F-00C1-4D02-A212-76BB2023EE90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76" creationId="{8511D6C1-0CDB-424D-9B35-80D6F4DC2D94}"/>
          </ac:cxnSpMkLst>
        </pc:cxnChg>
        <pc:cxnChg chg="add del mod">
          <ac:chgData name="kui su" userId="7e94dfa2ea2f4c30" providerId="LiveId" clId="{48652EAB-00E4-43FC-856D-B02E1FA9A36F}" dt="2022-05-28T08:19:09.840" v="587" actId="478"/>
          <ac:cxnSpMkLst>
            <pc:docMk/>
            <pc:sldMk cId="1266351878" sldId="259"/>
            <ac:cxnSpMk id="78" creationId="{FE0F62C9-9335-4F88-9FF8-EA70D6F27677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1" creationId="{01985930-B2D1-4F94-B537-78CDDB8DE1B3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2" creationId="{4E2470BA-5EB1-48FF-8DBE-5B35E3D9FE16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3" creationId="{ECD891BC-5069-4BC6-B747-3754FEC4C7DD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5" creationId="{134150E3-2F22-4C5C-8008-856E015CEAE9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6" creationId="{A14B9D2A-17A1-420A-A472-B7FD5D45D4F1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87" creationId="{5513AEBC-1B5E-4E40-B46D-12C15DCDB0DB}"/>
          </ac:cxnSpMkLst>
        </pc:cxnChg>
        <pc:cxnChg chg="add del mod">
          <ac:chgData name="kui su" userId="7e94dfa2ea2f4c30" providerId="LiveId" clId="{48652EAB-00E4-43FC-856D-B02E1FA9A36F}" dt="2022-05-28T08:18:52.592" v="582" actId="478"/>
          <ac:cxnSpMkLst>
            <pc:docMk/>
            <pc:sldMk cId="1266351878" sldId="259"/>
            <ac:cxnSpMk id="91" creationId="{3E9B3E93-65DC-48D6-A180-69BD036E07DF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92" creationId="{4E62955C-7651-4026-B415-DCAF17522DD6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93" creationId="{56F0B89A-C5F0-4C89-9E5F-51006A7E0497}"/>
          </ac:cxnSpMkLst>
        </pc:cxnChg>
        <pc:cxnChg chg="add del mod">
          <ac:chgData name="kui su" userId="7e94dfa2ea2f4c30" providerId="LiveId" clId="{48652EAB-00E4-43FC-856D-B02E1FA9A36F}" dt="2022-05-28T08:19:25.296" v="588" actId="478"/>
          <ac:cxnSpMkLst>
            <pc:docMk/>
            <pc:sldMk cId="1266351878" sldId="259"/>
            <ac:cxnSpMk id="95" creationId="{598ABFB6-0CD8-4067-9F29-37B9AC3BE138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99" creationId="{6591B5ED-08F9-4E07-9847-F1AF30E8E869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00" creationId="{FAA955E7-42B3-44F0-8656-6C9B4202E2A9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02" creationId="{D67C8A12-A339-4322-940D-838CBF3C8E3D}"/>
          </ac:cxnSpMkLst>
        </pc:cxnChg>
        <pc:cxnChg chg="add del mod">
          <ac:chgData name="kui su" userId="7e94dfa2ea2f4c30" providerId="LiveId" clId="{48652EAB-00E4-43FC-856D-B02E1FA9A36F}" dt="2022-05-28T08:19:34.561" v="592" actId="478"/>
          <ac:cxnSpMkLst>
            <pc:docMk/>
            <pc:sldMk cId="1266351878" sldId="259"/>
            <ac:cxnSpMk id="104" creationId="{5276B731-7F31-4842-B847-E85C70F1E84C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06" creationId="{2C5C135C-2805-4D55-B951-2092D0D23EEF}"/>
          </ac:cxnSpMkLst>
        </pc:cxnChg>
        <pc:cxnChg chg="add del mod">
          <ac:chgData name="kui su" userId="7e94dfa2ea2f4c30" providerId="LiveId" clId="{48652EAB-00E4-43FC-856D-B02E1FA9A36F}" dt="2022-05-28T08:19:34.561" v="592" actId="478"/>
          <ac:cxnSpMkLst>
            <pc:docMk/>
            <pc:sldMk cId="1266351878" sldId="259"/>
            <ac:cxnSpMk id="108" creationId="{F46D3692-70BB-443F-8BF2-D0A77D20A293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1" creationId="{92338FF7-953C-4ADA-B66F-BC5EE288F48D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2" creationId="{743FEA91-DEF0-4B97-846D-063AEAB730AB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3" creationId="{40AA0E6B-8E41-4E4D-B191-8E86DFB3B011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5" creationId="{7C71E27F-9E79-4B1A-9809-B6B7A64A62F0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6" creationId="{75E5CCE2-BB8C-49AA-8EFB-84EA35E4E828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17" creationId="{F4B7CEED-4CA4-4C64-832B-EE5CDCDD2B2B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23" creationId="{7D5AF519-270B-4330-A23E-8C151FD6E57C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24" creationId="{FF82C239-E1A2-472F-B6EE-A44E7F76EE16}"/>
          </ac:cxnSpMkLst>
        </pc:cxnChg>
        <pc:cxnChg chg="add mod">
          <ac:chgData name="kui su" userId="7e94dfa2ea2f4c30" providerId="LiveId" clId="{48652EAB-00E4-43FC-856D-B02E1FA9A36F}" dt="2022-05-28T08:19:32.606" v="591" actId="1076"/>
          <ac:cxnSpMkLst>
            <pc:docMk/>
            <pc:sldMk cId="1266351878" sldId="259"/>
            <ac:cxnSpMk id="125" creationId="{253DF0B1-8D8E-4EFB-9CAC-EFA2042FD91C}"/>
          </ac:cxnSpMkLst>
        </pc:cxnChg>
        <pc:cxnChg chg="add">
          <ac:chgData name="kui su" userId="7e94dfa2ea2f4c30" providerId="LiveId" clId="{48652EAB-00E4-43FC-856D-B02E1FA9A36F}" dt="2022-05-28T08:19:41.356" v="593" actId="11529"/>
          <ac:cxnSpMkLst>
            <pc:docMk/>
            <pc:sldMk cId="1266351878" sldId="259"/>
            <ac:cxnSpMk id="128" creationId="{3B37D310-7281-4B57-A4DF-40C626619A3C}"/>
          </ac:cxnSpMkLst>
        </pc:cxnChg>
        <pc:cxnChg chg="add">
          <ac:chgData name="kui su" userId="7e94dfa2ea2f4c30" providerId="LiveId" clId="{48652EAB-00E4-43FC-856D-B02E1FA9A36F}" dt="2022-05-28T08:19:51.325" v="594" actId="11529"/>
          <ac:cxnSpMkLst>
            <pc:docMk/>
            <pc:sldMk cId="1266351878" sldId="259"/>
            <ac:cxnSpMk id="130" creationId="{8DF574E4-838F-4F78-9A57-C053553BF359}"/>
          </ac:cxnSpMkLst>
        </pc:cxnChg>
      </pc:sldChg>
      <pc:sldChg chg="addSp delSp modSp new mod">
        <pc:chgData name="kui su" userId="7e94dfa2ea2f4c30" providerId="LiveId" clId="{48652EAB-00E4-43FC-856D-B02E1FA9A36F}" dt="2022-05-29T04:57:30.186" v="1034" actId="1076"/>
        <pc:sldMkLst>
          <pc:docMk/>
          <pc:sldMk cId="4271105119" sldId="260"/>
        </pc:sldMkLst>
        <pc:spChg chg="mod">
          <ac:chgData name="kui su" userId="7e94dfa2ea2f4c30" providerId="LiveId" clId="{48652EAB-00E4-43FC-856D-B02E1FA9A36F}" dt="2022-05-28T08:52:39.146" v="614" actId="27636"/>
          <ac:spMkLst>
            <pc:docMk/>
            <pc:sldMk cId="4271105119" sldId="260"/>
            <ac:spMk id="2" creationId="{6886A707-B12E-40AF-AAF5-2BB9A6B39A52}"/>
          </ac:spMkLst>
        </pc:spChg>
        <pc:spChg chg="add mod">
          <ac:chgData name="kui su" userId="7e94dfa2ea2f4c30" providerId="LiveId" clId="{48652EAB-00E4-43FC-856D-B02E1FA9A36F}" dt="2022-05-28T11:14:14.452" v="627" actId="20577"/>
          <ac:spMkLst>
            <pc:docMk/>
            <pc:sldMk cId="4271105119" sldId="260"/>
            <ac:spMk id="6" creationId="{D8F07071-A90D-47C8-953B-E68569E593E8}"/>
          </ac:spMkLst>
        </pc:spChg>
        <pc:spChg chg="add mod">
          <ac:chgData name="kui su" userId="7e94dfa2ea2f4c30" providerId="LiveId" clId="{48652EAB-00E4-43FC-856D-B02E1FA9A36F}" dt="2022-05-29T04:57:30.186" v="1034" actId="1076"/>
          <ac:spMkLst>
            <pc:docMk/>
            <pc:sldMk cId="4271105119" sldId="260"/>
            <ac:spMk id="8" creationId="{ACA7CDE7-9919-46D7-AE0F-ABC60771EFF0}"/>
          </ac:spMkLst>
        </pc:spChg>
        <pc:spChg chg="add mod">
          <ac:chgData name="kui su" userId="7e94dfa2ea2f4c30" providerId="LiveId" clId="{48652EAB-00E4-43FC-856D-B02E1FA9A36F}" dt="2022-05-29T03:53:54.298" v="787" actId="1076"/>
          <ac:spMkLst>
            <pc:docMk/>
            <pc:sldMk cId="4271105119" sldId="260"/>
            <ac:spMk id="10" creationId="{FBBE4C24-06A7-41AF-A86D-91B9184D3D23}"/>
          </ac:spMkLst>
        </pc:spChg>
        <pc:spChg chg="add mod">
          <ac:chgData name="kui su" userId="7e94dfa2ea2f4c30" providerId="LiveId" clId="{48652EAB-00E4-43FC-856D-B02E1FA9A36F}" dt="2022-05-29T03:54:33.804" v="863" actId="14100"/>
          <ac:spMkLst>
            <pc:docMk/>
            <pc:sldMk cId="4271105119" sldId="260"/>
            <ac:spMk id="12" creationId="{B89AC854-39B9-4843-A635-8B7E36B0B79A}"/>
          </ac:spMkLst>
        </pc:spChg>
        <pc:spChg chg="add mod">
          <ac:chgData name="kui su" userId="7e94dfa2ea2f4c30" providerId="LiveId" clId="{48652EAB-00E4-43FC-856D-B02E1FA9A36F}" dt="2022-05-29T04:57:20.011" v="1031" actId="14100"/>
          <ac:spMkLst>
            <pc:docMk/>
            <pc:sldMk cId="4271105119" sldId="260"/>
            <ac:spMk id="13" creationId="{442627D4-435F-4026-A7DA-38FB5894AA65}"/>
          </ac:spMkLst>
        </pc:spChg>
        <pc:picChg chg="add mod">
          <ac:chgData name="kui su" userId="7e94dfa2ea2f4c30" providerId="LiveId" clId="{48652EAB-00E4-43FC-856D-B02E1FA9A36F}" dt="2022-05-29T03:53:50.508" v="786" actId="1076"/>
          <ac:picMkLst>
            <pc:docMk/>
            <pc:sldMk cId="4271105119" sldId="260"/>
            <ac:picMk id="3" creationId="{01DCE8F2-49D0-4BAA-89EF-335833864889}"/>
          </ac:picMkLst>
        </pc:picChg>
        <pc:picChg chg="add mod">
          <ac:chgData name="kui su" userId="7e94dfa2ea2f4c30" providerId="LiveId" clId="{48652EAB-00E4-43FC-856D-B02E1FA9A36F}" dt="2022-05-29T03:53:56.851" v="788" actId="1076"/>
          <ac:picMkLst>
            <pc:docMk/>
            <pc:sldMk cId="4271105119" sldId="260"/>
            <ac:picMk id="4" creationId="{AF2743DE-ECA9-43C2-8168-F87A8776DB16}"/>
          </ac:picMkLst>
        </pc:picChg>
        <pc:picChg chg="add mod">
          <ac:chgData name="kui su" userId="7e94dfa2ea2f4c30" providerId="LiveId" clId="{48652EAB-00E4-43FC-856D-B02E1FA9A36F}" dt="2022-05-28T11:14:06.387" v="619" actId="1076"/>
          <ac:picMkLst>
            <pc:docMk/>
            <pc:sldMk cId="4271105119" sldId="260"/>
            <ac:picMk id="5" creationId="{30616CCA-C68B-4BA9-8E9E-875F1B88715E}"/>
          </ac:picMkLst>
        </pc:picChg>
        <pc:picChg chg="add mod">
          <ac:chgData name="kui su" userId="7e94dfa2ea2f4c30" providerId="LiveId" clId="{48652EAB-00E4-43FC-856D-B02E1FA9A36F}" dt="2022-05-28T11:14:22.645" v="629" actId="1076"/>
          <ac:picMkLst>
            <pc:docMk/>
            <pc:sldMk cId="4271105119" sldId="260"/>
            <ac:picMk id="7" creationId="{49F6FCB7-6259-46DC-B611-37B09E8FC04F}"/>
          </ac:picMkLst>
        </pc:picChg>
        <pc:picChg chg="add del mod">
          <ac:chgData name="kui su" userId="7e94dfa2ea2f4c30" providerId="LiveId" clId="{48652EAB-00E4-43FC-856D-B02E1FA9A36F}" dt="2022-05-28T11:14:26.979" v="631" actId="478"/>
          <ac:picMkLst>
            <pc:docMk/>
            <pc:sldMk cId="4271105119" sldId="260"/>
            <ac:picMk id="9" creationId="{ED1DB9C4-5ACC-40E2-BD1E-7A70A96293FA}"/>
          </ac:picMkLst>
        </pc:picChg>
        <pc:picChg chg="add mod">
          <ac:chgData name="kui su" userId="7e94dfa2ea2f4c30" providerId="LiveId" clId="{48652EAB-00E4-43FC-856D-B02E1FA9A36F}" dt="2022-05-29T03:53:59.701" v="790" actId="1076"/>
          <ac:picMkLst>
            <pc:docMk/>
            <pc:sldMk cId="4271105119" sldId="260"/>
            <ac:picMk id="11" creationId="{7792B62C-568A-4AD6-956A-2F67553C8E50}"/>
          </ac:picMkLst>
        </pc:picChg>
        <pc:cxnChg chg="add mod">
          <ac:chgData name="kui su" userId="7e94dfa2ea2f4c30" providerId="LiveId" clId="{48652EAB-00E4-43FC-856D-B02E1FA9A36F}" dt="2022-05-29T04:57:27.217" v="1033" actId="13822"/>
          <ac:cxnSpMkLst>
            <pc:docMk/>
            <pc:sldMk cId="4271105119" sldId="260"/>
            <ac:cxnSpMk id="15" creationId="{D0486D0D-CCD7-40F7-8C68-DD68290959EA}"/>
          </ac:cxnSpMkLst>
        </pc:cxnChg>
      </pc:sldChg>
      <pc:sldChg chg="addSp delSp modSp new mod">
        <pc:chgData name="kui su" userId="7e94dfa2ea2f4c30" providerId="LiveId" clId="{48652EAB-00E4-43FC-856D-B02E1FA9A36F}" dt="2022-06-01T13:08:52.169" v="1138" actId="11529"/>
        <pc:sldMkLst>
          <pc:docMk/>
          <pc:sldMk cId="1049231532" sldId="261"/>
        </pc:sldMkLst>
        <pc:spChg chg="mod">
          <ac:chgData name="kui su" userId="7e94dfa2ea2f4c30" providerId="LiveId" clId="{48652EAB-00E4-43FC-856D-B02E1FA9A36F}" dt="2022-05-28T11:27:21.257" v="637" actId="27636"/>
          <ac:spMkLst>
            <pc:docMk/>
            <pc:sldMk cId="1049231532" sldId="261"/>
            <ac:spMk id="2" creationId="{76B89015-5402-4076-8D30-1103167D2B37}"/>
          </ac:spMkLst>
        </pc:spChg>
        <pc:spChg chg="add mod">
          <ac:chgData name="kui su" userId="7e94dfa2ea2f4c30" providerId="LiveId" clId="{48652EAB-00E4-43FC-856D-B02E1FA9A36F}" dt="2022-05-28T13:22:12.694" v="640" actId="1076"/>
          <ac:spMkLst>
            <pc:docMk/>
            <pc:sldMk cId="1049231532" sldId="261"/>
            <ac:spMk id="5" creationId="{B7BA9D80-064F-4E47-A1AC-29BEFB479233}"/>
          </ac:spMkLst>
        </pc:spChg>
        <pc:spChg chg="add mod">
          <ac:chgData name="kui su" userId="7e94dfa2ea2f4c30" providerId="LiveId" clId="{48652EAB-00E4-43FC-856D-B02E1FA9A36F}" dt="2022-05-29T03:47:01.590" v="781" actId="20577"/>
          <ac:spMkLst>
            <pc:docMk/>
            <pc:sldMk cId="1049231532" sldId="261"/>
            <ac:spMk id="6" creationId="{61435CC3-2BC4-4C09-BD6F-E808004C50DC}"/>
          </ac:spMkLst>
        </pc:spChg>
        <pc:spChg chg="add mod">
          <ac:chgData name="kui su" userId="7e94dfa2ea2f4c30" providerId="LiveId" clId="{48652EAB-00E4-43FC-856D-B02E1FA9A36F}" dt="2022-06-01T13:08:34.721" v="1124" actId="17032"/>
          <ac:spMkLst>
            <pc:docMk/>
            <pc:sldMk cId="1049231532" sldId="261"/>
            <ac:spMk id="7" creationId="{28A13703-CB04-44F8-AF32-1A6E21C8A8E4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8" creationId="{85B7D762-FC95-44B6-A563-C9F41F455D17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9" creationId="{98FFE0DA-9FA7-4EEB-B5A8-0DCA3E2C80A1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0" creationId="{FA018C49-5CFD-43C2-A877-D42432AA4B30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1" creationId="{F3641969-A35B-480A-8F48-64C24706BFA1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2" creationId="{36424C2C-71D0-476E-AA2E-6C82780506B5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3" creationId="{A196CD73-D17F-411F-92E3-D0BFA75393A2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4" creationId="{CE0F7C79-00BD-404D-8D26-D470BB4A243F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5" creationId="{A360619F-C8E4-4DE7-8579-E1210082E183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6" creationId="{241A3206-CDD2-4652-93FD-B2A82714C4DF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7" creationId="{B4AFFB1E-1632-450E-BE81-363702B1D601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18" creationId="{D0775F8D-B3B7-480B-98B1-1ED1A078B599}"/>
          </ac:spMkLst>
        </pc:spChg>
        <pc:spChg chg="add mod">
          <ac:chgData name="kui su" userId="7e94dfa2ea2f4c30" providerId="LiveId" clId="{48652EAB-00E4-43FC-856D-B02E1FA9A36F}" dt="2022-06-01T13:08:46.447" v="1137" actId="14100"/>
          <ac:spMkLst>
            <pc:docMk/>
            <pc:sldMk cId="1049231532" sldId="261"/>
            <ac:spMk id="19" creationId="{707732EA-2ECB-4A48-B5E0-0039FD9C60C5}"/>
          </ac:spMkLst>
        </pc:spChg>
        <pc:spChg chg="add mod">
          <ac:chgData name="kui su" userId="7e94dfa2ea2f4c30" providerId="LiveId" clId="{48652EAB-00E4-43FC-856D-B02E1FA9A36F}" dt="2022-05-29T04:45:21.253" v="933" actId="571"/>
          <ac:spMkLst>
            <pc:docMk/>
            <pc:sldMk cId="1049231532" sldId="261"/>
            <ac:spMk id="20" creationId="{36188AC7-3712-48B1-919B-78A041A91500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21" creationId="{371DFF00-D484-4D80-BFC0-A8CCFB11353C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22" creationId="{441C0D63-1FCA-41B3-A09F-C37F72F90893}"/>
          </ac:spMkLst>
        </pc:spChg>
        <pc:spChg chg="add mod">
          <ac:chgData name="kui su" userId="7e94dfa2ea2f4c30" providerId="LiveId" clId="{48652EAB-00E4-43FC-856D-B02E1FA9A36F}" dt="2022-05-29T04:52:40.805" v="967" actId="164"/>
          <ac:spMkLst>
            <pc:docMk/>
            <pc:sldMk cId="1049231532" sldId="261"/>
            <ac:spMk id="23" creationId="{F4085403-CA93-4081-8BDA-827F26998A26}"/>
          </ac:spMkLst>
        </pc:spChg>
        <pc:spChg chg="add mod">
          <ac:chgData name="kui su" userId="7e94dfa2ea2f4c30" providerId="LiveId" clId="{48652EAB-00E4-43FC-856D-B02E1FA9A36F}" dt="2022-05-29T04:54:46.348" v="988" actId="113"/>
          <ac:spMkLst>
            <pc:docMk/>
            <pc:sldMk cId="1049231532" sldId="261"/>
            <ac:spMk id="25" creationId="{10BAF6E9-3661-4909-A6B2-EB5809A0C12F}"/>
          </ac:spMkLst>
        </pc:spChg>
        <pc:grpChg chg="add mod">
          <ac:chgData name="kui su" userId="7e94dfa2ea2f4c30" providerId="LiveId" clId="{48652EAB-00E4-43FC-856D-B02E1FA9A36F}" dt="2022-05-29T04:52:40.805" v="967" actId="164"/>
          <ac:grpSpMkLst>
            <pc:docMk/>
            <pc:sldMk cId="1049231532" sldId="261"/>
            <ac:grpSpMk id="24" creationId="{BAA0328E-3F27-4FFC-B299-FE4DBC46662A}"/>
          </ac:grpSpMkLst>
        </pc:grpChg>
        <pc:picChg chg="add mod">
          <ac:chgData name="kui su" userId="7e94dfa2ea2f4c30" providerId="LiveId" clId="{48652EAB-00E4-43FC-856D-B02E1FA9A36F}" dt="2022-05-29T04:52:40.805" v="967" actId="164"/>
          <ac:picMkLst>
            <pc:docMk/>
            <pc:sldMk cId="1049231532" sldId="261"/>
            <ac:picMk id="3" creationId="{E927AB39-3A77-4929-AB5E-FA7D22B61B0C}"/>
          </ac:picMkLst>
        </pc:picChg>
        <pc:picChg chg="add mod">
          <ac:chgData name="kui su" userId="7e94dfa2ea2f4c30" providerId="LiveId" clId="{48652EAB-00E4-43FC-856D-B02E1FA9A36F}" dt="2022-05-28T13:22:12.694" v="640" actId="1076"/>
          <ac:picMkLst>
            <pc:docMk/>
            <pc:sldMk cId="1049231532" sldId="261"/>
            <ac:picMk id="4" creationId="{1B2D88DA-4693-4E5C-9DB7-F006023CC7DA}"/>
          </ac:picMkLst>
        </pc:picChg>
        <pc:picChg chg="add del mod">
          <ac:chgData name="kui su" userId="7e94dfa2ea2f4c30" providerId="LiveId" clId="{48652EAB-00E4-43FC-856D-B02E1FA9A36F}" dt="2022-05-29T03:53:47.426" v="785" actId="21"/>
          <ac:picMkLst>
            <pc:docMk/>
            <pc:sldMk cId="1049231532" sldId="261"/>
            <ac:picMk id="7" creationId="{5401A8B9-1889-42E3-976B-29B57BAA14C6}"/>
          </ac:picMkLst>
        </pc:picChg>
        <pc:picChg chg="add mod">
          <ac:chgData name="kui su" userId="7e94dfa2ea2f4c30" providerId="LiveId" clId="{48652EAB-00E4-43FC-856D-B02E1FA9A36F}" dt="2022-05-29T04:45:21.253" v="933" actId="571"/>
          <ac:picMkLst>
            <pc:docMk/>
            <pc:sldMk cId="1049231532" sldId="261"/>
            <ac:picMk id="19" creationId="{3C9FB9AF-9799-45F1-9079-3B0EDBFAFE7C}"/>
          </ac:picMkLst>
        </pc:picChg>
        <pc:cxnChg chg="add">
          <ac:chgData name="kui su" userId="7e94dfa2ea2f4c30" providerId="LiveId" clId="{48652EAB-00E4-43FC-856D-B02E1FA9A36F}" dt="2022-06-01T13:08:52.169" v="1138" actId="11529"/>
          <ac:cxnSpMkLst>
            <pc:docMk/>
            <pc:sldMk cId="1049231532" sldId="261"/>
            <ac:cxnSpMk id="26" creationId="{C0107D0F-FFED-487B-9A5D-7F969EF95BA5}"/>
          </ac:cxnSpMkLst>
        </pc:cxnChg>
      </pc:sldChg>
      <pc:sldChg chg="addSp modSp new mod">
        <pc:chgData name="kui su" userId="7e94dfa2ea2f4c30" providerId="LiveId" clId="{48652EAB-00E4-43FC-856D-B02E1FA9A36F}" dt="2022-05-29T05:12:57.119" v="1040" actId="1076"/>
        <pc:sldMkLst>
          <pc:docMk/>
          <pc:sldMk cId="2933439906" sldId="262"/>
        </pc:sldMkLst>
        <pc:spChg chg="mod">
          <ac:chgData name="kui su" userId="7e94dfa2ea2f4c30" providerId="LiveId" clId="{48652EAB-00E4-43FC-856D-B02E1FA9A36F}" dt="2022-05-29T05:11:28.969" v="1037" actId="27636"/>
          <ac:spMkLst>
            <pc:docMk/>
            <pc:sldMk cId="2933439906" sldId="262"/>
            <ac:spMk id="2" creationId="{B5E875DA-4F15-44E1-8DF9-7F4192F7D224}"/>
          </ac:spMkLst>
        </pc:spChg>
        <pc:picChg chg="add mod">
          <ac:chgData name="kui su" userId="7e94dfa2ea2f4c30" providerId="LiveId" clId="{48652EAB-00E4-43FC-856D-B02E1FA9A36F}" dt="2022-05-29T05:11:31.061" v="1038" actId="1076"/>
          <ac:picMkLst>
            <pc:docMk/>
            <pc:sldMk cId="2933439906" sldId="262"/>
            <ac:picMk id="3" creationId="{F5A41C01-975F-43F3-BD22-AC84E8EDCDA5}"/>
          </ac:picMkLst>
        </pc:picChg>
        <pc:picChg chg="add mod">
          <ac:chgData name="kui su" userId="7e94dfa2ea2f4c30" providerId="LiveId" clId="{48652EAB-00E4-43FC-856D-B02E1FA9A36F}" dt="2022-05-29T05:12:57.119" v="1040" actId="1076"/>
          <ac:picMkLst>
            <pc:docMk/>
            <pc:sldMk cId="2933439906" sldId="262"/>
            <ac:picMk id="4" creationId="{2D662A17-B6C9-4E46-994F-DA88528E7C21}"/>
          </ac:picMkLst>
        </pc:picChg>
      </pc:sldChg>
      <pc:sldChg chg="addSp delSp modSp new mod">
        <pc:chgData name="kui su" userId="7e94dfa2ea2f4c30" providerId="LiveId" clId="{48652EAB-00E4-43FC-856D-B02E1FA9A36F}" dt="2022-05-29T08:37:15.285" v="1047" actId="21"/>
        <pc:sldMkLst>
          <pc:docMk/>
          <pc:sldMk cId="3111629039" sldId="263"/>
        </pc:sldMkLst>
        <pc:spChg chg="mod">
          <ac:chgData name="kui su" userId="7e94dfa2ea2f4c30" providerId="LiveId" clId="{48652EAB-00E4-43FC-856D-B02E1FA9A36F}" dt="2022-05-29T07:28:28.207" v="1043" actId="27636"/>
          <ac:spMkLst>
            <pc:docMk/>
            <pc:sldMk cId="3111629039" sldId="263"/>
            <ac:spMk id="2" creationId="{9BC12106-6D81-43E4-840A-6434802E4DCB}"/>
          </ac:spMkLst>
        </pc:spChg>
        <pc:picChg chg="add mod">
          <ac:chgData name="kui su" userId="7e94dfa2ea2f4c30" providerId="LiveId" clId="{48652EAB-00E4-43FC-856D-B02E1FA9A36F}" dt="2022-05-29T08:37:12.725" v="1045" actId="1076"/>
          <ac:picMkLst>
            <pc:docMk/>
            <pc:sldMk cId="3111629039" sldId="263"/>
            <ac:picMk id="3" creationId="{F05293BB-64DB-4BCA-BC6C-0407B730B296}"/>
          </ac:picMkLst>
        </pc:picChg>
        <pc:picChg chg="add del">
          <ac:chgData name="kui su" userId="7e94dfa2ea2f4c30" providerId="LiveId" clId="{48652EAB-00E4-43FC-856D-B02E1FA9A36F}" dt="2022-05-29T08:37:15.285" v="1047" actId="21"/>
          <ac:picMkLst>
            <pc:docMk/>
            <pc:sldMk cId="3111629039" sldId="263"/>
            <ac:picMk id="4" creationId="{A3F68F6C-7F38-4C7A-AF8A-12FBF1F53EEC}"/>
          </ac:picMkLst>
        </pc:picChg>
      </pc:sldChg>
      <pc:sldChg chg="addSp modSp new mod">
        <pc:chgData name="kui su" userId="7e94dfa2ea2f4c30" providerId="LiveId" clId="{48652EAB-00E4-43FC-856D-B02E1FA9A36F}" dt="2022-05-29T08:46:17.606" v="1122" actId="207"/>
        <pc:sldMkLst>
          <pc:docMk/>
          <pc:sldMk cId="808269522" sldId="264"/>
        </pc:sldMkLst>
        <pc:spChg chg="mod">
          <ac:chgData name="kui su" userId="7e94dfa2ea2f4c30" providerId="LiveId" clId="{48652EAB-00E4-43FC-856D-B02E1FA9A36F}" dt="2022-05-29T08:37:18.729" v="1050" actId="27636"/>
          <ac:spMkLst>
            <pc:docMk/>
            <pc:sldMk cId="808269522" sldId="264"/>
            <ac:spMk id="2" creationId="{27777014-0D61-4337-9A2D-ECABC051F09D}"/>
          </ac:spMkLst>
        </pc:spChg>
        <pc:spChg chg="add mod">
          <ac:chgData name="kui su" userId="7e94dfa2ea2f4c30" providerId="LiveId" clId="{48652EAB-00E4-43FC-856D-B02E1FA9A36F}" dt="2022-05-29T08:37:37.649" v="1080" actId="14100"/>
          <ac:spMkLst>
            <pc:docMk/>
            <pc:sldMk cId="808269522" sldId="264"/>
            <ac:spMk id="4" creationId="{669AD2A5-1E45-4000-96F3-5C6B6E74B2E7}"/>
          </ac:spMkLst>
        </pc:spChg>
        <pc:spChg chg="add mod">
          <ac:chgData name="kui su" userId="7e94dfa2ea2f4c30" providerId="LiveId" clId="{48652EAB-00E4-43FC-856D-B02E1FA9A36F}" dt="2022-05-29T08:46:17.606" v="1122" actId="207"/>
          <ac:spMkLst>
            <pc:docMk/>
            <pc:sldMk cId="808269522" sldId="264"/>
            <ac:spMk id="6" creationId="{B9E0DD86-F1CF-4CDA-B642-287346BF9579}"/>
          </ac:spMkLst>
        </pc:spChg>
        <pc:picChg chg="add mod">
          <ac:chgData name="kui su" userId="7e94dfa2ea2f4c30" providerId="LiveId" clId="{48652EAB-00E4-43FC-856D-B02E1FA9A36F}" dt="2022-05-29T08:37:18.276" v="1049"/>
          <ac:picMkLst>
            <pc:docMk/>
            <pc:sldMk cId="808269522" sldId="264"/>
            <ac:picMk id="3" creationId="{DA2D134B-2FAD-4C41-B1E6-CF43D0D14D7F}"/>
          </ac:picMkLst>
        </pc:picChg>
        <pc:picChg chg="add mod">
          <ac:chgData name="kui su" userId="7e94dfa2ea2f4c30" providerId="LiveId" clId="{48652EAB-00E4-43FC-856D-B02E1FA9A36F}" dt="2022-05-29T08:45:49.749" v="1082" actId="1076"/>
          <ac:picMkLst>
            <pc:docMk/>
            <pc:sldMk cId="808269522" sldId="264"/>
            <ac:picMk id="5" creationId="{856B8FC6-23F1-47E5-A106-011A71AFCF35}"/>
          </ac:picMkLst>
        </pc:picChg>
      </pc:sldChg>
      <pc:sldChg chg="addSp modSp new mod">
        <pc:chgData name="kui su" userId="7e94dfa2ea2f4c30" providerId="LiveId" clId="{48652EAB-00E4-43FC-856D-B02E1FA9A36F}" dt="2022-06-01T13:17:08.499" v="1141" actId="27636"/>
        <pc:sldMkLst>
          <pc:docMk/>
          <pc:sldMk cId="3554595381" sldId="265"/>
        </pc:sldMkLst>
        <pc:spChg chg="mod">
          <ac:chgData name="kui su" userId="7e94dfa2ea2f4c30" providerId="LiveId" clId="{48652EAB-00E4-43FC-856D-B02E1FA9A36F}" dt="2022-06-01T13:17:08.499" v="1141" actId="27636"/>
          <ac:spMkLst>
            <pc:docMk/>
            <pc:sldMk cId="3554595381" sldId="265"/>
            <ac:spMk id="2" creationId="{4E8DCFB5-7765-4309-B3A4-A859618A28FC}"/>
          </ac:spMkLst>
        </pc:spChg>
        <pc:picChg chg="add">
          <ac:chgData name="kui su" userId="7e94dfa2ea2f4c30" providerId="LiveId" clId="{48652EAB-00E4-43FC-856D-B02E1FA9A36F}" dt="2022-06-01T13:17:08.439" v="1140"/>
          <ac:picMkLst>
            <pc:docMk/>
            <pc:sldMk cId="3554595381" sldId="265"/>
            <ac:picMk id="3" creationId="{2FB1D640-9039-4111-B178-554F0F7BA751}"/>
          </ac:picMkLst>
        </pc:picChg>
      </pc:sldChg>
      <pc:sldChg chg="addSp modSp new mod">
        <pc:chgData name="kui su" userId="7e94dfa2ea2f4c30" providerId="LiveId" clId="{48652EAB-00E4-43FC-856D-B02E1FA9A36F}" dt="2022-06-01T13:19:07.522" v="1145" actId="1076"/>
        <pc:sldMkLst>
          <pc:docMk/>
          <pc:sldMk cId="3947574656" sldId="266"/>
        </pc:sldMkLst>
        <pc:spChg chg="mod">
          <ac:chgData name="kui su" userId="7e94dfa2ea2f4c30" providerId="LiveId" clId="{48652EAB-00E4-43FC-856D-B02E1FA9A36F}" dt="2022-06-01T13:19:05.621" v="1144" actId="27636"/>
          <ac:spMkLst>
            <pc:docMk/>
            <pc:sldMk cId="3947574656" sldId="266"/>
            <ac:spMk id="2" creationId="{8CF64C1E-9273-440D-A5BF-5AF57459EC95}"/>
          </ac:spMkLst>
        </pc:spChg>
        <pc:picChg chg="add mod">
          <ac:chgData name="kui su" userId="7e94dfa2ea2f4c30" providerId="LiveId" clId="{48652EAB-00E4-43FC-856D-B02E1FA9A36F}" dt="2022-06-01T13:19:07.522" v="1145" actId="1076"/>
          <ac:picMkLst>
            <pc:docMk/>
            <pc:sldMk cId="3947574656" sldId="266"/>
            <ac:picMk id="3" creationId="{7A40B48B-91E9-4D32-A023-DFBABF828D48}"/>
          </ac:picMkLst>
        </pc:picChg>
      </pc:sldChg>
      <pc:sldChg chg="addSp modSp new mod">
        <pc:chgData name="kui su" userId="7e94dfa2ea2f4c30" providerId="LiveId" clId="{48652EAB-00E4-43FC-856D-B02E1FA9A36F}" dt="2022-06-01T13:19:21.450" v="1148" actId="27636"/>
        <pc:sldMkLst>
          <pc:docMk/>
          <pc:sldMk cId="1901650611" sldId="267"/>
        </pc:sldMkLst>
        <pc:spChg chg="mod">
          <ac:chgData name="kui su" userId="7e94dfa2ea2f4c30" providerId="LiveId" clId="{48652EAB-00E4-43FC-856D-B02E1FA9A36F}" dt="2022-06-01T13:19:21.450" v="1148" actId="27636"/>
          <ac:spMkLst>
            <pc:docMk/>
            <pc:sldMk cId="1901650611" sldId="267"/>
            <ac:spMk id="2" creationId="{0778F4EF-56AA-4E3B-B31B-8A5318CBA009}"/>
          </ac:spMkLst>
        </pc:spChg>
        <pc:picChg chg="add">
          <ac:chgData name="kui su" userId="7e94dfa2ea2f4c30" providerId="LiveId" clId="{48652EAB-00E4-43FC-856D-B02E1FA9A36F}" dt="2022-06-01T13:19:21.415" v="1147"/>
          <ac:picMkLst>
            <pc:docMk/>
            <pc:sldMk cId="1901650611" sldId="267"/>
            <ac:picMk id="3" creationId="{18673A58-B3D1-41B5-9FF9-7D1233033AB8}"/>
          </ac:picMkLst>
        </pc:picChg>
      </pc:sldChg>
      <pc:sldChg chg="addSp modSp new mod">
        <pc:chgData name="kui su" userId="7e94dfa2ea2f4c30" providerId="LiveId" clId="{48652EAB-00E4-43FC-856D-B02E1FA9A36F}" dt="2022-06-01T13:51:35.439" v="1162" actId="1076"/>
        <pc:sldMkLst>
          <pc:docMk/>
          <pc:sldMk cId="743362814" sldId="268"/>
        </pc:sldMkLst>
        <pc:spChg chg="mod">
          <ac:chgData name="kui su" userId="7e94dfa2ea2f4c30" providerId="LiveId" clId="{48652EAB-00E4-43FC-856D-B02E1FA9A36F}" dt="2022-06-01T13:51:03.925" v="1151" actId="27636"/>
          <ac:spMkLst>
            <pc:docMk/>
            <pc:sldMk cId="743362814" sldId="268"/>
            <ac:spMk id="2" creationId="{0E4860D9-2AA4-40D7-A22D-6A4ABBB7EADD}"/>
          </ac:spMkLst>
        </pc:spChg>
        <pc:picChg chg="add mod">
          <ac:chgData name="kui su" userId="7e94dfa2ea2f4c30" providerId="LiveId" clId="{48652EAB-00E4-43FC-856D-B02E1FA9A36F}" dt="2022-06-01T13:51:35.439" v="1162" actId="1076"/>
          <ac:picMkLst>
            <pc:docMk/>
            <pc:sldMk cId="743362814" sldId="268"/>
            <ac:picMk id="3" creationId="{47316A04-DB6F-4BB4-89A5-A043F5D52B91}"/>
          </ac:picMkLst>
        </pc:picChg>
        <pc:picChg chg="add mod">
          <ac:chgData name="kui su" userId="7e94dfa2ea2f4c30" providerId="LiveId" clId="{48652EAB-00E4-43FC-856D-B02E1FA9A36F}" dt="2022-06-01T13:51:34.800" v="1161" actId="1076"/>
          <ac:picMkLst>
            <pc:docMk/>
            <pc:sldMk cId="743362814" sldId="268"/>
            <ac:picMk id="4" creationId="{635748A2-2DF6-4C74-9428-5B70A8D365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D269-2A90-4D89-90AE-5F8D44E3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24C3D-4897-431A-BDB8-54AD1813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BD019-E50E-4D4C-9D2A-12A050C5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63B68-E891-4A2B-8307-C13EDD99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C1B8E-EFC8-4A39-8236-E9C04197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50B4A-666B-422B-84E9-802AB2A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CA5A9-58F2-48AA-826A-F4BABDC3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EB674-22DE-4A69-87D4-FF2EA629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9030-D384-461C-B53B-33FBD5CD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E1D0F-D588-4D45-A5B1-8DF5EBFE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34CFEA-0B83-43D4-BE05-B9A9E42E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EF482-41DE-4258-8D52-E007304F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0C27B-F7EC-42B5-A13A-332433A0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C872B-355C-47CE-8BD8-2CFA2AD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28ED2-7F7D-4C30-A234-1A1329B5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65E09920-BE9C-47C5-9390-7FC27B5E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D1B50A9-6438-4D4C-AAC5-95E15EA8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FB3998-1732-436C-82EA-D0AE5831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DACD80-21B1-4F6A-AFF4-53420D710135}"/>
              </a:ext>
            </a:extLst>
          </p:cNvPr>
          <p:cNvSpPr/>
          <p:nvPr userDrawn="1"/>
        </p:nvSpPr>
        <p:spPr>
          <a:xfrm>
            <a:off x="1" y="0"/>
            <a:ext cx="540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竖排内容占位符 12">
            <a:extLst>
              <a:ext uri="{FF2B5EF4-FFF2-40B4-BE49-F238E27FC236}">
                <a16:creationId xmlns:a16="http://schemas.microsoft.com/office/drawing/2014/main" id="{3EB1B55D-74CB-4A30-B632-AA99E9D3F43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0" y="0"/>
            <a:ext cx="540000" cy="6858000"/>
          </a:xfrm>
        </p:spPr>
        <p:txBody>
          <a:bodyPr vert="eaVert">
            <a:normAutofit/>
          </a:bodyPr>
          <a:lstStyle>
            <a:lvl1pPr>
              <a:defRPr sz="28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83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>
            <a:extLst>
              <a:ext uri="{FF2B5EF4-FFF2-40B4-BE49-F238E27FC236}">
                <a16:creationId xmlns:a16="http://schemas.microsoft.com/office/drawing/2014/main" id="{65E09920-BE9C-47C5-9390-7FC27B5E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D1B50A9-6438-4D4C-AAC5-95E15EA8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3FB3998-1732-436C-82EA-D0AE5831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C73935-7A0A-4EFF-BBFA-D3A4B5BC7872}"/>
              </a:ext>
            </a:extLst>
          </p:cNvPr>
          <p:cNvSpPr/>
          <p:nvPr userDrawn="1"/>
        </p:nvSpPr>
        <p:spPr>
          <a:xfrm>
            <a:off x="0" y="-1"/>
            <a:ext cx="1219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57B3B-DB2B-45FA-B225-B19E4C198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5397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72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205CD-486E-4C7D-949F-8A8587D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EF36-2035-4A96-86A8-D6C3C0AA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73ED5-D76D-4881-8684-937F5615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47B16-9A21-493F-9641-E2A7C6EC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D899A-1CBA-4383-8569-755D76F1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1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EE885-5FCD-4CB9-AC1D-4B10A12C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69062-0EDD-497F-9AA4-FB188437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4015-F844-4C8F-8774-2E17C3DA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05AF5-F8DB-4770-92F9-5EB27BDF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09CDF-6150-4685-973D-A916B805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7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2D162-1AF9-44BE-9E23-56ECCFE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24DC-376D-45FC-8BCA-DC4139C1B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06B82-2E4A-4AD3-B458-949A5E54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6BCD9-FE0B-41D7-9B22-458EB67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A17C8-408E-4A40-B1FA-1B04AAF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FD36C-E8E2-452A-9868-20771636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2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47976-4E5C-4019-A092-ED6CA82B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F3320-3B2B-43C0-BAFF-372A36A1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7CDCA-8627-4DA9-814C-8B3AA79E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23852-B733-4FAE-9889-C91D1F6E8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96327E-033C-4B36-AA40-72005677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41CBD-BC16-4CBA-85C2-4D1EFEC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E9073F-3E9A-4A49-9C91-A56EF8A3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D3BCC-2056-4A82-8DAB-F046D6B5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14D7-798C-4E95-860B-4EB2431C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B04CE-8DF9-4EA8-BE40-8A9582C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3C11E-F0B9-4631-A51F-214D9C39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CDF154-3115-48CF-8721-1ED42662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10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7CF05-FCF4-4889-846A-623E8942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A634C-8D02-419D-815A-8E9F37FF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A9682-CC93-4292-B9E5-E44E4C7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66AE-7F30-4231-BF86-423143E6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A425-0C77-4238-8C33-EC21E802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334C5-68FE-4244-8CEB-FD74DBFD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F7A42-19B1-4177-A688-BAA40836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F63D4-B6D8-4062-9ED8-25228D36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2B5FF-B0B8-420D-985B-62262D14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845D-38BA-4841-9F59-2139E4F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E2AAF-F70B-4235-9ED0-A925D4B9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8A224-0094-4761-8C2C-95DE88AA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B78E9-7346-4B18-AF9E-E46FCA54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862C3-6E67-4D59-A60D-8A002E0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98D00-B087-41D8-8796-3E5D502A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539198-BB52-4FC8-B33A-EBC377E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3EE44-DA6A-495F-B63E-11920602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9DF32-75F0-4C65-80D9-B32DE44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8814-9664-411D-914F-12B155CD27DF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FB8AD-AFF9-406E-8ECC-D97354C3E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37938-114B-4DBF-8A81-3018A8AA6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BDB2-8295-430A-8240-FE511F0EE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195D-9238-4689-BB51-06AF308A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24A9F-9C56-4209-8855-B905AE996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3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8CF64C1E-9273-440D-A5BF-5AF57459EC95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40B48B-91E9-4D32-A023-DFBABF82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32752"/>
            <a:ext cx="89439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7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0778F4EF-56AA-4E3B-B31B-8A5318CBA009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673A58-B3D1-41B5-9FF9-7D123303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7"/>
            <a:ext cx="12192000" cy="66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0E4860D9-2AA4-40D7-A22D-6A4ABBB7EADD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16A04-DB6F-4BB4-89A5-A043F5D5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280" y="2238900"/>
            <a:ext cx="4698389" cy="1836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5748A2-2DF6-4C74-9428-5B70A8D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31" y="806938"/>
            <a:ext cx="5410949" cy="52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27777014-0D61-4337-9A2D-ECABC051F09D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2D134B-2FAD-4C41-B1E6-CF43D0D1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824238"/>
            <a:ext cx="8571428" cy="32095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9AD2A5-1E45-4000-96F3-5C6B6E74B2E7}"/>
              </a:ext>
            </a:extLst>
          </p:cNvPr>
          <p:cNvSpPr txBox="1"/>
          <p:nvPr/>
        </p:nvSpPr>
        <p:spPr>
          <a:xfrm>
            <a:off x="2332653" y="1474237"/>
            <a:ext cx="33976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AG_NEWS:[class, new]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B8FC6-23F1-47E5-A106-011A71AFC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86" y="5685906"/>
            <a:ext cx="8171428" cy="10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0DD86-F1CF-4CDA-B642-287346BF9579}"/>
              </a:ext>
            </a:extLst>
          </p:cNvPr>
          <p:cNvSpPr txBox="1"/>
          <p:nvPr/>
        </p:nvSpPr>
        <p:spPr>
          <a:xfrm>
            <a:off x="6438124" y="6396592"/>
            <a:ext cx="2491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64</a:t>
            </a:r>
          </a:p>
        </p:txBody>
      </p:sp>
    </p:spTree>
    <p:extLst>
      <p:ext uri="{BB962C8B-B14F-4D97-AF65-F5344CB8AC3E}">
        <p14:creationId xmlns:p14="http://schemas.microsoft.com/office/powerpoint/2010/main" val="80826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内容占位符 3">
            <a:extLst>
              <a:ext uri="{FF2B5EF4-FFF2-40B4-BE49-F238E27FC236}">
                <a16:creationId xmlns:a16="http://schemas.microsoft.com/office/drawing/2014/main" id="{F24C4D3C-7C03-456E-9E33-FBA302B04EF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2D31B-CCE9-469D-B64C-DFFA590F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7" y="328526"/>
            <a:ext cx="1285714" cy="3685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4DC3FE-60F8-490E-9EED-2BC42EEFEBAA}"/>
              </a:ext>
            </a:extLst>
          </p:cNvPr>
          <p:cNvSpPr txBox="1"/>
          <p:nvPr/>
        </p:nvSpPr>
        <p:spPr>
          <a:xfrm>
            <a:off x="513893" y="-20403"/>
            <a:ext cx="12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 classes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6870CF-DA2D-4E2D-84DA-D8B983A4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64" y="0"/>
            <a:ext cx="904762" cy="403809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BC694B9-AB80-43AD-B036-FF1A0122517E}"/>
              </a:ext>
            </a:extLst>
          </p:cNvPr>
          <p:cNvCxnSpPr>
            <a:cxnSpLocks/>
          </p:cNvCxnSpPr>
          <p:nvPr/>
        </p:nvCxnSpPr>
        <p:spPr>
          <a:xfrm flipV="1">
            <a:off x="1799607" y="1"/>
            <a:ext cx="1111373" cy="52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4D3C85-3C46-4966-AC1D-4D6C22768B9D}"/>
              </a:ext>
            </a:extLst>
          </p:cNvPr>
          <p:cNvCxnSpPr>
            <a:cxnSpLocks/>
          </p:cNvCxnSpPr>
          <p:nvPr/>
        </p:nvCxnSpPr>
        <p:spPr>
          <a:xfrm>
            <a:off x="1799607" y="673095"/>
            <a:ext cx="1142757" cy="319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C66932-746C-4EC0-B5EE-3379D35D13AC}"/>
              </a:ext>
            </a:extLst>
          </p:cNvPr>
          <p:cNvGrpSpPr/>
          <p:nvPr/>
        </p:nvGrpSpPr>
        <p:grpSpPr>
          <a:xfrm>
            <a:off x="4208355" y="590112"/>
            <a:ext cx="1819048" cy="626480"/>
            <a:chOff x="4295463" y="601667"/>
            <a:chExt cx="1819048" cy="62648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CF9E952-2C0D-4A00-A011-3DCEDE84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5463" y="601667"/>
              <a:ext cx="1819048" cy="1428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790F507-27F4-4D13-8589-F658E70B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6892" y="1066242"/>
              <a:ext cx="676190" cy="161905"/>
            </a:xfrm>
            <a:prstGeom prst="rect">
              <a:avLst/>
            </a:prstGeom>
          </p:spPr>
        </p:pic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754043B-C96C-4AD9-AA0D-ECCE8D598FA1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204987" y="744524"/>
              <a:ext cx="0" cy="321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42EAB74-5F88-4B69-A677-3151BC73ABA4}"/>
              </a:ext>
            </a:extLst>
          </p:cNvPr>
          <p:cNvSpPr txBox="1"/>
          <p:nvPr/>
        </p:nvSpPr>
        <p:spPr>
          <a:xfrm>
            <a:off x="4211273" y="67112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字符变换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FD7925-14CE-4398-8BCB-AAFDA10D3593}"/>
              </a:ext>
            </a:extLst>
          </p:cNvPr>
          <p:cNvSpPr txBox="1"/>
          <p:nvPr/>
        </p:nvSpPr>
        <p:spPr>
          <a:xfrm>
            <a:off x="4208355" y="1704276"/>
            <a:ext cx="2066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name2Tensor</a:t>
            </a:r>
          </a:p>
          <a:p>
            <a:r>
              <a:rPr lang="en-US" altLang="zh-CN" sz="1100" b="1" dirty="0"/>
              <a:t>&lt;</a:t>
            </a:r>
            <a:r>
              <a:rPr lang="en-US" altLang="zh-CN" sz="1100" b="1" dirty="0" err="1"/>
              <a:t>line_length</a:t>
            </a:r>
            <a:r>
              <a:rPr lang="en-US" altLang="zh-CN" sz="1100" b="1" dirty="0"/>
              <a:t>*1*</a:t>
            </a:r>
            <a:r>
              <a:rPr lang="en-US" altLang="zh-CN" sz="1100" b="1" dirty="0" err="1"/>
              <a:t>n_letters</a:t>
            </a:r>
            <a:r>
              <a:rPr lang="en-US" altLang="zh-CN" sz="1100" b="1" dirty="0"/>
              <a:t>&gt;</a:t>
            </a:r>
            <a:endParaRPr lang="zh-CN" altLang="en-US" sz="11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78CC7ED-88E4-4D7A-9FB6-D27FFE3DD2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94"/>
          <a:stretch/>
        </p:blipFill>
        <p:spPr>
          <a:xfrm>
            <a:off x="4208355" y="2334074"/>
            <a:ext cx="5444155" cy="1590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B431F-470C-4EB6-A783-232CB2257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065" y="4135365"/>
            <a:ext cx="2828837" cy="26989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52774F-2B58-4004-A445-209846200A1D}"/>
              </a:ext>
            </a:extLst>
          </p:cNvPr>
          <p:cNvSpPr txBox="1"/>
          <p:nvPr/>
        </p:nvSpPr>
        <p:spPr>
          <a:xfrm>
            <a:off x="736920" y="4111510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网络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76F4EA5-0FA4-4082-B1D1-693EFF5E3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463" y="4561095"/>
            <a:ext cx="5438095" cy="155238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4B0E87-2FBA-4175-A5F6-102EDEB61093}"/>
              </a:ext>
            </a:extLst>
          </p:cNvPr>
          <p:cNvSpPr txBox="1"/>
          <p:nvPr/>
        </p:nvSpPr>
        <p:spPr>
          <a:xfrm>
            <a:off x="4226010" y="4038095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4901B2-A0AF-44B6-9F56-822608F35F7B}"/>
              </a:ext>
            </a:extLst>
          </p:cNvPr>
          <p:cNvSpPr txBox="1"/>
          <p:nvPr/>
        </p:nvSpPr>
        <p:spPr>
          <a:xfrm>
            <a:off x="7264485" y="-40806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70AF1CB-3A2A-42C0-B4D8-9D82EDDFE5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3429" y="436444"/>
            <a:ext cx="5828571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9B405DEC-7F6B-4930-8C56-C6892A544C0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分类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7250B73-83CF-47C1-8B21-BD717907B15E}"/>
              </a:ext>
            </a:extLst>
          </p:cNvPr>
          <p:cNvGrpSpPr/>
          <p:nvPr/>
        </p:nvGrpSpPr>
        <p:grpSpPr>
          <a:xfrm>
            <a:off x="1472676" y="1790700"/>
            <a:ext cx="4574942" cy="2696349"/>
            <a:chOff x="1472676" y="1790700"/>
            <a:chExt cx="4574942" cy="26963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AE62A2-B894-4662-A598-A5640346DC79}"/>
                </a:ext>
              </a:extLst>
            </p:cNvPr>
            <p:cNvSpPr/>
            <p:nvPr/>
          </p:nvSpPr>
          <p:spPr>
            <a:xfrm>
              <a:off x="2133600" y="3038476"/>
              <a:ext cx="409575" cy="89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66DD6F-022F-49AC-9198-4401478438BD}"/>
                </a:ext>
              </a:extLst>
            </p:cNvPr>
            <p:cNvSpPr txBox="1"/>
            <p:nvPr/>
          </p:nvSpPr>
          <p:spPr>
            <a:xfrm>
              <a:off x="1472676" y="3105151"/>
              <a:ext cx="276999" cy="762000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5235798-CB57-4D52-B629-6E1589152C7E}"/>
                </a:ext>
              </a:extLst>
            </p:cNvPr>
            <p:cNvSpPr txBox="1"/>
            <p:nvPr/>
          </p:nvSpPr>
          <p:spPr>
            <a:xfrm>
              <a:off x="2190749" y="4210050"/>
              <a:ext cx="2952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A106973-F5CC-485B-BC8C-F170EC310F37}"/>
                </a:ext>
              </a:extLst>
            </p:cNvPr>
            <p:cNvCxnSpPr>
              <a:stCxn id="5" idx="3"/>
              <a:endCxn id="3" idx="1"/>
            </p:cNvCxnSpPr>
            <p:nvPr/>
          </p:nvCxnSpPr>
          <p:spPr>
            <a:xfrm>
              <a:off x="1749675" y="3486151"/>
              <a:ext cx="383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B430795-EE3F-4D4C-AEA9-85F4ECA924CD}"/>
                </a:ext>
              </a:extLst>
            </p:cNvPr>
            <p:cNvCxnSpPr>
              <a:cxnSpLocks/>
              <a:stCxn id="6" idx="0"/>
              <a:endCxn id="3" idx="2"/>
            </p:cNvCxnSpPr>
            <p:nvPr/>
          </p:nvCxnSpPr>
          <p:spPr>
            <a:xfrm flipV="1">
              <a:off x="2338387" y="3933826"/>
              <a:ext cx="1" cy="27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CF9497-C9D7-4F31-8111-48EF516083EE}"/>
                </a:ext>
              </a:extLst>
            </p:cNvPr>
            <p:cNvSpPr/>
            <p:nvPr/>
          </p:nvSpPr>
          <p:spPr>
            <a:xfrm>
              <a:off x="2927100" y="3038476"/>
              <a:ext cx="409575" cy="89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DBDB91-6930-4CF9-9CEC-93054DFCE78B}"/>
                </a:ext>
              </a:extLst>
            </p:cNvPr>
            <p:cNvCxnSpPr>
              <a:stCxn id="3" idx="3"/>
              <a:endCxn id="14" idx="1"/>
            </p:cNvCxnSpPr>
            <p:nvPr/>
          </p:nvCxnSpPr>
          <p:spPr>
            <a:xfrm>
              <a:off x="2543175" y="3486151"/>
              <a:ext cx="383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AF2755-16AD-40EB-A208-89F456C7F235}"/>
                </a:ext>
              </a:extLst>
            </p:cNvPr>
            <p:cNvSpPr txBox="1"/>
            <p:nvPr/>
          </p:nvSpPr>
          <p:spPr>
            <a:xfrm>
              <a:off x="2984250" y="4191773"/>
              <a:ext cx="2952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5DF0270-6133-4707-8AA8-50D5DCBE8645}"/>
                </a:ext>
              </a:extLst>
            </p:cNvPr>
            <p:cNvCxnSpPr>
              <a:cxnSpLocks/>
              <a:stCxn id="18" idx="0"/>
              <a:endCxn id="14" idx="2"/>
            </p:cNvCxnSpPr>
            <p:nvPr/>
          </p:nvCxnSpPr>
          <p:spPr>
            <a:xfrm flipV="1">
              <a:off x="3131888" y="3933826"/>
              <a:ext cx="0" cy="257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DF9BDE-CEC2-4B02-AB3E-C2ED73B520E1}"/>
                </a:ext>
              </a:extLst>
            </p:cNvPr>
            <p:cNvSpPr/>
            <p:nvPr/>
          </p:nvSpPr>
          <p:spPr>
            <a:xfrm>
              <a:off x="3720600" y="3038476"/>
              <a:ext cx="409575" cy="89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D621086-377F-4B2B-B120-39455F47D78F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3336675" y="3486151"/>
              <a:ext cx="383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425CB2A-A638-4D21-A3BB-D995CEE3B4FD}"/>
                </a:ext>
              </a:extLst>
            </p:cNvPr>
            <p:cNvSpPr txBox="1"/>
            <p:nvPr/>
          </p:nvSpPr>
          <p:spPr>
            <a:xfrm>
              <a:off x="3777750" y="4191773"/>
              <a:ext cx="2952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x3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1EC93C0-96FB-4F02-A6A8-3A56ED55B124}"/>
                </a:ext>
              </a:extLst>
            </p:cNvPr>
            <p:cNvCxnSpPr>
              <a:cxnSpLocks/>
              <a:stCxn id="23" idx="0"/>
              <a:endCxn id="21" idx="2"/>
            </p:cNvCxnSpPr>
            <p:nvPr/>
          </p:nvCxnSpPr>
          <p:spPr>
            <a:xfrm flipV="1">
              <a:off x="3925388" y="3933826"/>
              <a:ext cx="0" cy="257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8A096C8-C899-465B-8031-BC7F765A3650}"/>
                </a:ext>
              </a:extLst>
            </p:cNvPr>
            <p:cNvSpPr txBox="1"/>
            <p:nvPr/>
          </p:nvSpPr>
          <p:spPr>
            <a:xfrm>
              <a:off x="3563437" y="2399140"/>
              <a:ext cx="7239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0BF3071-E9AB-40D0-8613-94DA4BD0657F}"/>
                </a:ext>
              </a:extLst>
            </p:cNvPr>
            <p:cNvCxnSpPr>
              <a:stCxn id="21" idx="0"/>
              <a:endCxn id="25" idx="2"/>
            </p:cNvCxnSpPr>
            <p:nvPr/>
          </p:nvCxnSpPr>
          <p:spPr>
            <a:xfrm flipH="1" flipV="1">
              <a:off x="3925387" y="2676139"/>
              <a:ext cx="1" cy="36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2AF820D-999F-48C3-B595-84C8F1AECA7D}"/>
                </a:ext>
              </a:extLst>
            </p:cNvPr>
            <p:cNvSpPr txBox="1"/>
            <p:nvPr/>
          </p:nvSpPr>
          <p:spPr>
            <a:xfrm>
              <a:off x="4876049" y="2399140"/>
              <a:ext cx="11715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7FC153-594B-4DAC-8D54-D703206AA30F}"/>
                </a:ext>
              </a:extLst>
            </p:cNvPr>
            <p:cNvSpPr/>
            <p:nvPr/>
          </p:nvSpPr>
          <p:spPr>
            <a:xfrm>
              <a:off x="4130174" y="1790700"/>
              <a:ext cx="975225" cy="246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NLLoss</a:t>
              </a:r>
              <a:endParaRPr lang="zh-CN" altLang="en-US" b="1" dirty="0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FE363F79-F6E9-40F4-8E38-D5B9B9BC1080}"/>
                </a:ext>
              </a:extLst>
            </p:cNvPr>
            <p:cNvCxnSpPr>
              <a:stCxn id="25" idx="0"/>
              <a:endCxn id="29" idx="2"/>
            </p:cNvCxnSpPr>
            <p:nvPr/>
          </p:nvCxnSpPr>
          <p:spPr>
            <a:xfrm rot="5400000" flipH="1" flipV="1">
              <a:off x="4090419" y="1871772"/>
              <a:ext cx="362337" cy="6924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B879E8A-0FDB-4ACD-9129-F306AF41E394}"/>
                </a:ext>
              </a:extLst>
            </p:cNvPr>
            <p:cNvCxnSpPr>
              <a:stCxn id="28" idx="0"/>
              <a:endCxn id="29" idx="2"/>
            </p:cNvCxnSpPr>
            <p:nvPr/>
          </p:nvCxnSpPr>
          <p:spPr>
            <a:xfrm rot="16200000" flipV="1">
              <a:off x="4858643" y="1795948"/>
              <a:ext cx="362337" cy="84404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97E2648-6503-45D4-87F6-0A697585F41F}"/>
              </a:ext>
            </a:extLst>
          </p:cNvPr>
          <p:cNvSpPr txBox="1"/>
          <p:nvPr/>
        </p:nvSpPr>
        <p:spPr>
          <a:xfrm>
            <a:off x="2442787" y="1450628"/>
            <a:ext cx="137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3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9B405DEC-7F6B-4930-8C56-C6892A544C0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AF820D-999F-48C3-B595-84C8F1AECA7D}"/>
              </a:ext>
            </a:extLst>
          </p:cNvPr>
          <p:cNvSpPr txBox="1"/>
          <p:nvPr/>
        </p:nvSpPr>
        <p:spPr>
          <a:xfrm>
            <a:off x="6799764" y="1728120"/>
            <a:ext cx="1171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AE62A2-B894-4662-A598-A5640346DC79}"/>
              </a:ext>
            </a:extLst>
          </p:cNvPr>
          <p:cNvSpPr/>
          <p:nvPr/>
        </p:nvSpPr>
        <p:spPr>
          <a:xfrm>
            <a:off x="2133600" y="4495801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66DD6F-022F-49AC-9198-4401478438BD}"/>
              </a:ext>
            </a:extLst>
          </p:cNvPr>
          <p:cNvSpPr txBox="1"/>
          <p:nvPr/>
        </p:nvSpPr>
        <p:spPr>
          <a:xfrm>
            <a:off x="1472676" y="4562476"/>
            <a:ext cx="276999" cy="7620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235798-CB57-4D52-B629-6E1589152C7E}"/>
              </a:ext>
            </a:extLst>
          </p:cNvPr>
          <p:cNvSpPr txBox="1"/>
          <p:nvPr/>
        </p:nvSpPr>
        <p:spPr>
          <a:xfrm>
            <a:off x="2190749" y="5667375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106973-F5CC-485B-BC8C-F170EC310F37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1749675" y="4943476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430795-EE3F-4D4C-AEA9-85F4ECA924CD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2338387" y="5391151"/>
            <a:ext cx="1" cy="27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ECF9497-C9D7-4F31-8111-48EF516083EE}"/>
              </a:ext>
            </a:extLst>
          </p:cNvPr>
          <p:cNvSpPr/>
          <p:nvPr/>
        </p:nvSpPr>
        <p:spPr>
          <a:xfrm>
            <a:off x="2927100" y="4495801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DBDB91-6930-4CF9-9CEC-93054DFCE78B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2543175" y="4943476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AF2755-16AD-40EB-A208-89F456C7F235}"/>
              </a:ext>
            </a:extLst>
          </p:cNvPr>
          <p:cNvSpPr txBox="1"/>
          <p:nvPr/>
        </p:nvSpPr>
        <p:spPr>
          <a:xfrm>
            <a:off x="2984250" y="5649098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DF0270-6133-4707-8AA8-50D5DCBE8645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3131888" y="5391151"/>
            <a:ext cx="0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0DF9BDE-CEC2-4B02-AB3E-C2ED73B520E1}"/>
              </a:ext>
            </a:extLst>
          </p:cNvPr>
          <p:cNvSpPr/>
          <p:nvPr/>
        </p:nvSpPr>
        <p:spPr>
          <a:xfrm>
            <a:off x="3720600" y="4495801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621086-377F-4B2B-B120-39455F47D78F}"/>
              </a:ext>
            </a:extLst>
          </p:cNvPr>
          <p:cNvCxnSpPr>
            <a:endCxn id="21" idx="1"/>
          </p:cNvCxnSpPr>
          <p:nvPr/>
        </p:nvCxnSpPr>
        <p:spPr>
          <a:xfrm>
            <a:off x="3336675" y="4943476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425CB2A-A638-4D21-A3BB-D995CEE3B4FD}"/>
              </a:ext>
            </a:extLst>
          </p:cNvPr>
          <p:cNvSpPr txBox="1"/>
          <p:nvPr/>
        </p:nvSpPr>
        <p:spPr>
          <a:xfrm>
            <a:off x="3777750" y="5649098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EC93C0-96FB-4F02-A6A8-3A56ED55B124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3925388" y="5391151"/>
            <a:ext cx="0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8A096C8-C899-465B-8031-BC7F765A3650}"/>
              </a:ext>
            </a:extLst>
          </p:cNvPr>
          <p:cNvSpPr txBox="1"/>
          <p:nvPr/>
        </p:nvSpPr>
        <p:spPr>
          <a:xfrm>
            <a:off x="2486025" y="847456"/>
            <a:ext cx="137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7FC153-594B-4DAC-8D54-D703206AA30F}"/>
              </a:ext>
            </a:extLst>
          </p:cNvPr>
          <p:cNvSpPr/>
          <p:nvPr/>
        </p:nvSpPr>
        <p:spPr>
          <a:xfrm>
            <a:off x="2009025" y="1809753"/>
            <a:ext cx="2064001" cy="24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NLLoss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90D2E0-1BB7-495F-BCB8-E26E70165ADF}"/>
              </a:ext>
            </a:extLst>
          </p:cNvPr>
          <p:cNvSpPr txBox="1"/>
          <p:nvPr/>
        </p:nvSpPr>
        <p:spPr>
          <a:xfrm>
            <a:off x="2193673" y="3960855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0AAA99-770A-41D4-977F-5BA7ED44F1A2}"/>
              </a:ext>
            </a:extLst>
          </p:cNvPr>
          <p:cNvSpPr txBox="1"/>
          <p:nvPr/>
        </p:nvSpPr>
        <p:spPr>
          <a:xfrm>
            <a:off x="2987173" y="3960855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087925-EA13-486C-9976-EE8F3113A47F}"/>
              </a:ext>
            </a:extLst>
          </p:cNvPr>
          <p:cNvCxnSpPr>
            <a:stCxn id="3" idx="0"/>
            <a:endCxn id="26" idx="2"/>
          </p:cNvCxnSpPr>
          <p:nvPr/>
        </p:nvCxnSpPr>
        <p:spPr>
          <a:xfrm flipV="1">
            <a:off x="2338388" y="4237854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61621C-4012-4DF2-BE0A-D8B5EC03868C}"/>
              </a:ext>
            </a:extLst>
          </p:cNvPr>
          <p:cNvCxnSpPr>
            <a:stCxn id="14" idx="0"/>
            <a:endCxn id="30" idx="2"/>
          </p:cNvCxnSpPr>
          <p:nvPr/>
        </p:nvCxnSpPr>
        <p:spPr>
          <a:xfrm flipV="1">
            <a:off x="3131888" y="4237854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FCDCE9-48F5-4940-B28D-A3DC537BAF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925388" y="4176299"/>
            <a:ext cx="1461" cy="3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86CA5F-8BFE-4F9F-9C4A-C9EB6C9DEBEC}"/>
              </a:ext>
            </a:extLst>
          </p:cNvPr>
          <p:cNvSpPr txBox="1"/>
          <p:nvPr/>
        </p:nvSpPr>
        <p:spPr>
          <a:xfrm>
            <a:off x="2190750" y="1207741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4F98C5-677C-46DE-AE13-60687BA5D25C}"/>
              </a:ext>
            </a:extLst>
          </p:cNvPr>
          <p:cNvSpPr txBox="1"/>
          <p:nvPr/>
        </p:nvSpPr>
        <p:spPr>
          <a:xfrm>
            <a:off x="2984250" y="1207741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C49372-7C01-4FEA-B5AE-D5C9E736E98A}"/>
              </a:ext>
            </a:extLst>
          </p:cNvPr>
          <p:cNvSpPr txBox="1"/>
          <p:nvPr/>
        </p:nvSpPr>
        <p:spPr>
          <a:xfrm>
            <a:off x="3710324" y="1238518"/>
            <a:ext cx="406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EOF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ADF4E1-2B0A-418E-B3C5-3835DA5CE13A}"/>
              </a:ext>
            </a:extLst>
          </p:cNvPr>
          <p:cNvSpPr txBox="1"/>
          <p:nvPr/>
        </p:nvSpPr>
        <p:spPr>
          <a:xfrm>
            <a:off x="3777750" y="3960855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3195CED-EC28-450C-9AC6-6BF878C5246D}"/>
              </a:ext>
            </a:extLst>
          </p:cNvPr>
          <p:cNvCxnSpPr>
            <a:stCxn id="35" idx="2"/>
          </p:cNvCxnSpPr>
          <p:nvPr/>
        </p:nvCxnSpPr>
        <p:spPr>
          <a:xfrm flipH="1">
            <a:off x="2338387" y="1484740"/>
            <a:ext cx="1" cy="32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2BFC91-3E40-47F2-A408-409FB2609AC6}"/>
              </a:ext>
            </a:extLst>
          </p:cNvPr>
          <p:cNvCxnSpPr>
            <a:cxnSpLocks/>
          </p:cNvCxnSpPr>
          <p:nvPr/>
        </p:nvCxnSpPr>
        <p:spPr>
          <a:xfrm flipH="1" flipV="1">
            <a:off x="2338387" y="3637006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2042C7-6A4C-40A2-8B98-960CF45419B2}"/>
              </a:ext>
            </a:extLst>
          </p:cNvPr>
          <p:cNvCxnSpPr>
            <a:stCxn id="36" idx="2"/>
          </p:cNvCxnSpPr>
          <p:nvPr/>
        </p:nvCxnSpPr>
        <p:spPr>
          <a:xfrm flipH="1">
            <a:off x="3131887" y="1484740"/>
            <a:ext cx="1" cy="32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7C908C6-45B1-443F-B01E-062DF00657B5}"/>
              </a:ext>
            </a:extLst>
          </p:cNvPr>
          <p:cNvCxnSpPr>
            <a:cxnSpLocks/>
          </p:cNvCxnSpPr>
          <p:nvPr/>
        </p:nvCxnSpPr>
        <p:spPr>
          <a:xfrm flipH="1" flipV="1">
            <a:off x="3131887" y="3637006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EC0E9F6-2A21-4F26-B96E-52A6FA78FF5A}"/>
              </a:ext>
            </a:extLst>
          </p:cNvPr>
          <p:cNvCxnSpPr>
            <a:stCxn id="39" idx="2"/>
          </p:cNvCxnSpPr>
          <p:nvPr/>
        </p:nvCxnSpPr>
        <p:spPr>
          <a:xfrm flipH="1">
            <a:off x="3913649" y="1453962"/>
            <a:ext cx="1" cy="35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5097CE7-265D-4BBA-8E68-59C47F103C22}"/>
              </a:ext>
            </a:extLst>
          </p:cNvPr>
          <p:cNvCxnSpPr>
            <a:cxnSpLocks/>
          </p:cNvCxnSpPr>
          <p:nvPr/>
        </p:nvCxnSpPr>
        <p:spPr>
          <a:xfrm flipH="1" flipV="1">
            <a:off x="3925387" y="3637006"/>
            <a:ext cx="1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7FDD52A-94E5-43FE-920B-FFA72CE0ED94}"/>
              </a:ext>
            </a:extLst>
          </p:cNvPr>
          <p:cNvSpPr/>
          <p:nvPr/>
        </p:nvSpPr>
        <p:spPr>
          <a:xfrm>
            <a:off x="2130676" y="2990078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874879-89A4-45C9-A37B-0697F137BD18}"/>
              </a:ext>
            </a:extLst>
          </p:cNvPr>
          <p:cNvSpPr/>
          <p:nvPr/>
        </p:nvSpPr>
        <p:spPr>
          <a:xfrm>
            <a:off x="2924176" y="2980552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B2C5D30-8BB7-41C2-B2DC-BC03623721BF}"/>
              </a:ext>
            </a:extLst>
          </p:cNvPr>
          <p:cNvSpPr/>
          <p:nvPr/>
        </p:nvSpPr>
        <p:spPr>
          <a:xfrm>
            <a:off x="3704476" y="2990077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B8A1BC-549F-4F24-9A29-A84E36FEDBCE}"/>
              </a:ext>
            </a:extLst>
          </p:cNvPr>
          <p:cNvSpPr txBox="1"/>
          <p:nvPr/>
        </p:nvSpPr>
        <p:spPr>
          <a:xfrm>
            <a:off x="2193673" y="2450750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F341D83-BA1C-4767-8BAD-E59DEE370206}"/>
              </a:ext>
            </a:extLst>
          </p:cNvPr>
          <p:cNvSpPr txBox="1"/>
          <p:nvPr/>
        </p:nvSpPr>
        <p:spPr>
          <a:xfrm>
            <a:off x="2987173" y="2450750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F2C431-04D1-46EA-81AC-C7B912AA0DCB}"/>
              </a:ext>
            </a:extLst>
          </p:cNvPr>
          <p:cNvCxnSpPr>
            <a:endCxn id="57" idx="2"/>
          </p:cNvCxnSpPr>
          <p:nvPr/>
        </p:nvCxnSpPr>
        <p:spPr>
          <a:xfrm flipV="1">
            <a:off x="2338388" y="2727749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56A732-04BA-4479-B403-20F50EEBF840}"/>
              </a:ext>
            </a:extLst>
          </p:cNvPr>
          <p:cNvCxnSpPr>
            <a:endCxn id="58" idx="2"/>
          </p:cNvCxnSpPr>
          <p:nvPr/>
        </p:nvCxnSpPr>
        <p:spPr>
          <a:xfrm flipV="1">
            <a:off x="3131888" y="2727749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D892772-B32B-4A39-BD8D-4013A4AD9E42}"/>
              </a:ext>
            </a:extLst>
          </p:cNvPr>
          <p:cNvCxnSpPr>
            <a:cxnSpLocks/>
          </p:cNvCxnSpPr>
          <p:nvPr/>
        </p:nvCxnSpPr>
        <p:spPr>
          <a:xfrm flipV="1">
            <a:off x="3925388" y="2666194"/>
            <a:ext cx="1461" cy="3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2FAC5AD-239F-47AD-8EBF-34E18D12BACB}"/>
              </a:ext>
            </a:extLst>
          </p:cNvPr>
          <p:cNvSpPr txBox="1"/>
          <p:nvPr/>
        </p:nvSpPr>
        <p:spPr>
          <a:xfrm>
            <a:off x="3777750" y="2450750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87B2C0-0A42-4EB8-AF56-43FC80D73E18}"/>
              </a:ext>
            </a:extLst>
          </p:cNvPr>
          <p:cNvCxnSpPr>
            <a:cxnSpLocks/>
          </p:cNvCxnSpPr>
          <p:nvPr/>
        </p:nvCxnSpPr>
        <p:spPr>
          <a:xfrm flipH="1" flipV="1">
            <a:off x="2338387" y="2126901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D52233D-25ED-4B5C-97EE-F30EBD2831A3}"/>
              </a:ext>
            </a:extLst>
          </p:cNvPr>
          <p:cNvCxnSpPr>
            <a:cxnSpLocks/>
          </p:cNvCxnSpPr>
          <p:nvPr/>
        </p:nvCxnSpPr>
        <p:spPr>
          <a:xfrm flipH="1" flipV="1">
            <a:off x="3131887" y="2126901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B227EAB-CD24-489E-AB21-6F6FEBFD58AE}"/>
              </a:ext>
            </a:extLst>
          </p:cNvPr>
          <p:cNvCxnSpPr>
            <a:cxnSpLocks/>
          </p:cNvCxnSpPr>
          <p:nvPr/>
        </p:nvCxnSpPr>
        <p:spPr>
          <a:xfrm flipH="1" flipV="1">
            <a:off x="3925387" y="2126901"/>
            <a:ext cx="1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DC73020B-4838-44FF-A26A-655A305CF382}"/>
              </a:ext>
            </a:extLst>
          </p:cNvPr>
          <p:cNvSpPr/>
          <p:nvPr/>
        </p:nvSpPr>
        <p:spPr>
          <a:xfrm>
            <a:off x="6531976" y="4541478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EC3CCE7-51C1-4DE1-A9CE-A5675697DB69}"/>
              </a:ext>
            </a:extLst>
          </p:cNvPr>
          <p:cNvSpPr txBox="1"/>
          <p:nvPr/>
        </p:nvSpPr>
        <p:spPr>
          <a:xfrm>
            <a:off x="5871052" y="4608153"/>
            <a:ext cx="276999" cy="7620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7D45423-E7B5-4EEC-AD27-185D88121B39}"/>
              </a:ext>
            </a:extLst>
          </p:cNvPr>
          <p:cNvSpPr txBox="1"/>
          <p:nvPr/>
        </p:nvSpPr>
        <p:spPr>
          <a:xfrm>
            <a:off x="6589125" y="5713052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591B5ED-08F9-4E07-9847-F1AF30E8E869}"/>
              </a:ext>
            </a:extLst>
          </p:cNvPr>
          <p:cNvCxnSpPr>
            <a:stCxn id="97" idx="3"/>
            <a:endCxn id="96" idx="1"/>
          </p:cNvCxnSpPr>
          <p:nvPr/>
        </p:nvCxnSpPr>
        <p:spPr>
          <a:xfrm>
            <a:off x="6148051" y="4989153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AA955E7-42B3-44F0-8656-6C9B4202E2A9}"/>
              </a:ext>
            </a:extLst>
          </p:cNvPr>
          <p:cNvCxnSpPr>
            <a:cxnSpLocks/>
            <a:stCxn id="98" idx="0"/>
            <a:endCxn id="96" idx="2"/>
          </p:cNvCxnSpPr>
          <p:nvPr/>
        </p:nvCxnSpPr>
        <p:spPr>
          <a:xfrm flipV="1">
            <a:off x="6736763" y="5436828"/>
            <a:ext cx="1" cy="27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60F54870-24A5-446C-87D3-D01A9FE24435}"/>
              </a:ext>
            </a:extLst>
          </p:cNvPr>
          <p:cNvSpPr/>
          <p:nvPr/>
        </p:nvSpPr>
        <p:spPr>
          <a:xfrm>
            <a:off x="7325476" y="4541478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67C8A12-A339-4322-940D-838CBF3C8E3D}"/>
              </a:ext>
            </a:extLst>
          </p:cNvPr>
          <p:cNvCxnSpPr>
            <a:stCxn id="96" idx="3"/>
            <a:endCxn id="101" idx="1"/>
          </p:cNvCxnSpPr>
          <p:nvPr/>
        </p:nvCxnSpPr>
        <p:spPr>
          <a:xfrm>
            <a:off x="6941551" y="4989153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D9A6F8EE-FB4B-4444-A730-58741EF15BFC}"/>
              </a:ext>
            </a:extLst>
          </p:cNvPr>
          <p:cNvSpPr/>
          <p:nvPr/>
        </p:nvSpPr>
        <p:spPr>
          <a:xfrm>
            <a:off x="8118976" y="4541478"/>
            <a:ext cx="40957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C5C135C-2805-4D55-B951-2092D0D23EEF}"/>
              </a:ext>
            </a:extLst>
          </p:cNvPr>
          <p:cNvCxnSpPr>
            <a:endCxn id="105" idx="1"/>
          </p:cNvCxnSpPr>
          <p:nvPr/>
        </p:nvCxnSpPr>
        <p:spPr>
          <a:xfrm>
            <a:off x="7735051" y="4989153"/>
            <a:ext cx="38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6EFA365-2CF3-43CF-965A-EE4E6671F3F8}"/>
              </a:ext>
            </a:extLst>
          </p:cNvPr>
          <p:cNvSpPr txBox="1"/>
          <p:nvPr/>
        </p:nvSpPr>
        <p:spPr>
          <a:xfrm>
            <a:off x="6592049" y="4006532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317322D-8701-459A-8D3F-51A023E4BB53}"/>
              </a:ext>
            </a:extLst>
          </p:cNvPr>
          <p:cNvSpPr txBox="1"/>
          <p:nvPr/>
        </p:nvSpPr>
        <p:spPr>
          <a:xfrm>
            <a:off x="7385549" y="4006532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2338FF7-953C-4ADA-B66F-BC5EE288F48D}"/>
              </a:ext>
            </a:extLst>
          </p:cNvPr>
          <p:cNvCxnSpPr>
            <a:stCxn id="96" idx="0"/>
            <a:endCxn id="109" idx="2"/>
          </p:cNvCxnSpPr>
          <p:nvPr/>
        </p:nvCxnSpPr>
        <p:spPr>
          <a:xfrm flipV="1">
            <a:off x="6736764" y="4283531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43FEA91-DEF0-4B97-846D-063AEAB730AB}"/>
              </a:ext>
            </a:extLst>
          </p:cNvPr>
          <p:cNvCxnSpPr>
            <a:stCxn id="101" idx="0"/>
            <a:endCxn id="110" idx="2"/>
          </p:cNvCxnSpPr>
          <p:nvPr/>
        </p:nvCxnSpPr>
        <p:spPr>
          <a:xfrm flipV="1">
            <a:off x="7530264" y="4283531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0AA0E6B-8E41-4E4D-B191-8E86DFB3B011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8323764" y="4221976"/>
            <a:ext cx="1461" cy="3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ECC995E-7B8C-4705-9962-FE38EF8A558B}"/>
              </a:ext>
            </a:extLst>
          </p:cNvPr>
          <p:cNvSpPr txBox="1"/>
          <p:nvPr/>
        </p:nvSpPr>
        <p:spPr>
          <a:xfrm>
            <a:off x="8176126" y="4006532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C71E27F-9E79-4B1A-9809-B6B7A64A62F0}"/>
              </a:ext>
            </a:extLst>
          </p:cNvPr>
          <p:cNvCxnSpPr>
            <a:cxnSpLocks/>
          </p:cNvCxnSpPr>
          <p:nvPr/>
        </p:nvCxnSpPr>
        <p:spPr>
          <a:xfrm flipH="1" flipV="1">
            <a:off x="6736763" y="3682683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5E5CCE2-BB8C-49AA-8EFB-84EA35E4E828}"/>
              </a:ext>
            </a:extLst>
          </p:cNvPr>
          <p:cNvCxnSpPr>
            <a:cxnSpLocks/>
          </p:cNvCxnSpPr>
          <p:nvPr/>
        </p:nvCxnSpPr>
        <p:spPr>
          <a:xfrm flipH="1" flipV="1">
            <a:off x="7530263" y="3682683"/>
            <a:ext cx="292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4B7CEED-4CA4-4C64-832B-EE5CDCDD2B2B}"/>
              </a:ext>
            </a:extLst>
          </p:cNvPr>
          <p:cNvCxnSpPr>
            <a:cxnSpLocks/>
          </p:cNvCxnSpPr>
          <p:nvPr/>
        </p:nvCxnSpPr>
        <p:spPr>
          <a:xfrm flipH="1" flipV="1">
            <a:off x="8323763" y="3682683"/>
            <a:ext cx="1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AE4597A9-3C6E-45E5-BD7C-324D8062AB2A}"/>
              </a:ext>
            </a:extLst>
          </p:cNvPr>
          <p:cNvSpPr/>
          <p:nvPr/>
        </p:nvSpPr>
        <p:spPr>
          <a:xfrm>
            <a:off x="6529052" y="3035755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FFD4D89-8129-434B-B507-D474B657248C}"/>
              </a:ext>
            </a:extLst>
          </p:cNvPr>
          <p:cNvSpPr/>
          <p:nvPr/>
        </p:nvSpPr>
        <p:spPr>
          <a:xfrm>
            <a:off x="7322552" y="3026229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F121B7C-EDBB-47E1-89BA-CC22D89F3A95}"/>
              </a:ext>
            </a:extLst>
          </p:cNvPr>
          <p:cNvSpPr/>
          <p:nvPr/>
        </p:nvSpPr>
        <p:spPr>
          <a:xfrm>
            <a:off x="8102852" y="3035754"/>
            <a:ext cx="412499" cy="6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0E1EDE8-A400-4ED1-934A-FC2262CFB29B}"/>
              </a:ext>
            </a:extLst>
          </p:cNvPr>
          <p:cNvSpPr txBox="1"/>
          <p:nvPr/>
        </p:nvSpPr>
        <p:spPr>
          <a:xfrm>
            <a:off x="6592049" y="2496427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98F01F1-BE4B-4E43-8A8B-C0B876FD7CF0}"/>
              </a:ext>
            </a:extLst>
          </p:cNvPr>
          <p:cNvSpPr txBox="1"/>
          <p:nvPr/>
        </p:nvSpPr>
        <p:spPr>
          <a:xfrm>
            <a:off x="7385549" y="2496427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5AF519-270B-4330-A23E-8C151FD6E57C}"/>
              </a:ext>
            </a:extLst>
          </p:cNvPr>
          <p:cNvCxnSpPr>
            <a:endCxn id="121" idx="2"/>
          </p:cNvCxnSpPr>
          <p:nvPr/>
        </p:nvCxnSpPr>
        <p:spPr>
          <a:xfrm flipV="1">
            <a:off x="6736764" y="2773426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F82C239-E1A2-472F-B6EE-A44E7F76EE16}"/>
              </a:ext>
            </a:extLst>
          </p:cNvPr>
          <p:cNvCxnSpPr>
            <a:endCxn id="122" idx="2"/>
          </p:cNvCxnSpPr>
          <p:nvPr/>
        </p:nvCxnSpPr>
        <p:spPr>
          <a:xfrm flipV="1">
            <a:off x="7530264" y="2773426"/>
            <a:ext cx="2923" cy="25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3DF0B1-8D8E-4EFB-9CAC-EFA2042FD91C}"/>
              </a:ext>
            </a:extLst>
          </p:cNvPr>
          <p:cNvCxnSpPr>
            <a:cxnSpLocks/>
          </p:cNvCxnSpPr>
          <p:nvPr/>
        </p:nvCxnSpPr>
        <p:spPr>
          <a:xfrm flipV="1">
            <a:off x="8323764" y="2711871"/>
            <a:ext cx="1461" cy="31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769D000-91F1-4E44-9A59-5694A6E9CCB4}"/>
              </a:ext>
            </a:extLst>
          </p:cNvPr>
          <p:cNvSpPr txBox="1"/>
          <p:nvPr/>
        </p:nvSpPr>
        <p:spPr>
          <a:xfrm>
            <a:off x="8176126" y="2496427"/>
            <a:ext cx="2952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o3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3B37D310-7281-4B57-A4DF-40C626619A3C}"/>
              </a:ext>
            </a:extLst>
          </p:cNvPr>
          <p:cNvCxnSpPr>
            <a:stCxn id="121" idx="0"/>
            <a:endCxn id="101" idx="2"/>
          </p:cNvCxnSpPr>
          <p:nvPr/>
        </p:nvCxnSpPr>
        <p:spPr>
          <a:xfrm rot="16200000" flipH="1">
            <a:off x="5664774" y="3571339"/>
            <a:ext cx="2940401" cy="790577"/>
          </a:xfrm>
          <a:prstGeom prst="curvedConnector5">
            <a:avLst>
              <a:gd name="adj1" fmla="val -7774"/>
              <a:gd name="adj2" fmla="val 46385"/>
              <a:gd name="adj3" fmla="val 10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8DF574E4-838F-4F78-9A57-C053553BF359}"/>
              </a:ext>
            </a:extLst>
          </p:cNvPr>
          <p:cNvCxnSpPr>
            <a:stCxn id="122" idx="0"/>
            <a:endCxn id="105" idx="2"/>
          </p:cNvCxnSpPr>
          <p:nvPr/>
        </p:nvCxnSpPr>
        <p:spPr>
          <a:xfrm rot="16200000" flipH="1">
            <a:off x="6458274" y="3571339"/>
            <a:ext cx="2940401" cy="790577"/>
          </a:xfrm>
          <a:prstGeom prst="curvedConnector5">
            <a:avLst>
              <a:gd name="adj1" fmla="val -7774"/>
              <a:gd name="adj2" fmla="val 46385"/>
              <a:gd name="adj3" fmla="val 10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6886A707-B12E-40AF-AAF5-2BB9A6B39A5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DCE8F2-49D0-4BAA-89EF-33583386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-85725"/>
            <a:ext cx="4857750" cy="2190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2743DE-ECA9-43C2-8168-F87A8776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966912"/>
            <a:ext cx="4857750" cy="85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616CCA-C68B-4BA9-8E9E-875F1B88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5" y="1966912"/>
            <a:ext cx="2038350" cy="2771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F07071-A90D-47C8-953B-E68569E593E8}"/>
              </a:ext>
            </a:extLst>
          </p:cNvPr>
          <p:cNvSpPr txBox="1"/>
          <p:nvPr/>
        </p:nvSpPr>
        <p:spPr>
          <a:xfrm>
            <a:off x="9667875" y="4895850"/>
            <a:ext cx="10001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F6FCB7-6259-46DC-B611-37B09E8FC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5" y="2243137"/>
            <a:ext cx="2038350" cy="1971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A7CDE7-9919-46D7-AE0F-ABC60771EFF0}"/>
              </a:ext>
            </a:extLst>
          </p:cNvPr>
          <p:cNvSpPr txBox="1"/>
          <p:nvPr/>
        </p:nvSpPr>
        <p:spPr>
          <a:xfrm>
            <a:off x="7289006" y="4710107"/>
            <a:ext cx="10001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BE4C24-06A7-41AF-A86D-91B9184D3D23}"/>
              </a:ext>
            </a:extLst>
          </p:cNvPr>
          <p:cNvSpPr txBox="1"/>
          <p:nvPr/>
        </p:nvSpPr>
        <p:spPr>
          <a:xfrm>
            <a:off x="781050" y="1204912"/>
            <a:ext cx="2628900" cy="184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encoder.hidden_size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92B62C-568A-4AD6-956A-2F67553C8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77" y="3057765"/>
            <a:ext cx="4974767" cy="30848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9AC854-39B9-4843-A635-8B7E36B0B79A}"/>
              </a:ext>
            </a:extLst>
          </p:cNvPr>
          <p:cNvSpPr txBox="1"/>
          <p:nvPr/>
        </p:nvSpPr>
        <p:spPr>
          <a:xfrm>
            <a:off x="1409700" y="6248400"/>
            <a:ext cx="434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总共有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个单词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每个单词用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维数组表示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2627D4-435F-4026-A7DA-38FB5894AA65}"/>
              </a:ext>
            </a:extLst>
          </p:cNvPr>
          <p:cNvSpPr/>
          <p:nvPr/>
        </p:nvSpPr>
        <p:spPr>
          <a:xfrm>
            <a:off x="7074450" y="4385779"/>
            <a:ext cx="133136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Encoder_outputs</a:t>
            </a:r>
            <a:endParaRPr lang="zh-C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0486D0D-CCD7-40F7-8C68-DD68290959EA}"/>
              </a:ext>
            </a:extLst>
          </p:cNvPr>
          <p:cNvCxnSpPr>
            <a:endCxn id="13" idx="0"/>
          </p:cNvCxnSpPr>
          <p:nvPr/>
        </p:nvCxnSpPr>
        <p:spPr>
          <a:xfrm>
            <a:off x="7405687" y="4214812"/>
            <a:ext cx="334444" cy="17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76B89015-5402-4076-8D30-1103167D2B37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D88DA-4693-4E5C-9DB7-F006023C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785812"/>
            <a:ext cx="2038350" cy="2771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BA9D80-064F-4E47-A1AC-29BEFB479233}"/>
              </a:ext>
            </a:extLst>
          </p:cNvPr>
          <p:cNvSpPr txBox="1"/>
          <p:nvPr/>
        </p:nvSpPr>
        <p:spPr>
          <a:xfrm>
            <a:off x="8534400" y="3714750"/>
            <a:ext cx="10001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435CC3-2BC4-4C09-BD6F-E808004C50DC}"/>
              </a:ext>
            </a:extLst>
          </p:cNvPr>
          <p:cNvSpPr txBox="1"/>
          <p:nvPr/>
        </p:nvSpPr>
        <p:spPr>
          <a:xfrm>
            <a:off x="7815262" y="109537"/>
            <a:ext cx="4376738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Encoder_outputs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max_length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, encoder.hidden_size]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[10,256]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Input: [index]-&gt;[1,1]</a:t>
            </a:r>
          </a:p>
          <a:p>
            <a:pPr algn="l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Hidden: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encoder_hidden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[1,1,256]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A0328E-3F27-4FFC-B299-FE4DBC46662A}"/>
              </a:ext>
            </a:extLst>
          </p:cNvPr>
          <p:cNvGrpSpPr/>
          <p:nvPr/>
        </p:nvGrpSpPr>
        <p:grpSpPr>
          <a:xfrm>
            <a:off x="3613456" y="0"/>
            <a:ext cx="3806520" cy="6470094"/>
            <a:chOff x="3613456" y="0"/>
            <a:chExt cx="3806520" cy="647009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27AB39-3A77-4929-AB5E-FA7D22B6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1" y="0"/>
              <a:ext cx="3762375" cy="599122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B7D762-FC95-44B6-A563-C9F41F455D17}"/>
                </a:ext>
              </a:extLst>
            </p:cNvPr>
            <p:cNvSpPr/>
            <p:nvPr/>
          </p:nvSpPr>
          <p:spPr>
            <a:xfrm>
              <a:off x="5246596" y="263425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[1,1]</a:t>
              </a:r>
              <a:endParaRPr lang="zh-CN" altLang="en-US" sz="8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FFE0DA-9FA7-4EEB-B5A8-0DCA3E2C80A1}"/>
                </a:ext>
              </a:extLst>
            </p:cNvPr>
            <p:cNvSpPr/>
            <p:nvPr/>
          </p:nvSpPr>
          <p:spPr>
            <a:xfrm>
              <a:off x="5246595" y="678090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018C49-5CFD-43C2-A877-D42432AA4B30}"/>
                </a:ext>
              </a:extLst>
            </p:cNvPr>
            <p:cNvSpPr/>
            <p:nvPr/>
          </p:nvSpPr>
          <p:spPr>
            <a:xfrm>
              <a:off x="3867715" y="263425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641969-A35B-480A-8F48-64C24706BFA1}"/>
                </a:ext>
              </a:extLst>
            </p:cNvPr>
            <p:cNvSpPr/>
            <p:nvPr/>
          </p:nvSpPr>
          <p:spPr>
            <a:xfrm>
              <a:off x="4662211" y="1835049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[1,10]</a:t>
              </a:r>
              <a:endParaRPr lang="zh-CN" altLang="en-US" sz="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424C2C-71D0-476E-AA2E-6C82780506B5}"/>
                </a:ext>
              </a:extLst>
            </p:cNvPr>
            <p:cNvSpPr/>
            <p:nvPr/>
          </p:nvSpPr>
          <p:spPr>
            <a:xfrm>
              <a:off x="4662211" y="2690021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[1,10]</a:t>
              </a:r>
              <a:endParaRPr lang="zh-CN" altLang="en-US" sz="8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96CD73-D17F-411F-92E3-D0BFA75393A2}"/>
                </a:ext>
              </a:extLst>
            </p:cNvPr>
            <p:cNvSpPr/>
            <p:nvPr/>
          </p:nvSpPr>
          <p:spPr>
            <a:xfrm>
              <a:off x="5246594" y="1468611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0F7C79-00BD-404D-8D26-D470BB4A243F}"/>
                </a:ext>
              </a:extLst>
            </p:cNvPr>
            <p:cNvSpPr/>
            <p:nvPr/>
          </p:nvSpPr>
          <p:spPr>
            <a:xfrm>
              <a:off x="6506251" y="3063401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60619F-C8E4-4DE7-8579-E1210082E183}"/>
                </a:ext>
              </a:extLst>
            </p:cNvPr>
            <p:cNvSpPr/>
            <p:nvPr/>
          </p:nvSpPr>
          <p:spPr>
            <a:xfrm>
              <a:off x="6506250" y="263425"/>
              <a:ext cx="584383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[10,256]</a:t>
              </a:r>
              <a:endParaRPr lang="zh-CN" altLang="en-US" sz="8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1A3206-CDD2-4652-93FD-B2A82714C4DF}"/>
                </a:ext>
              </a:extLst>
            </p:cNvPr>
            <p:cNvSpPr/>
            <p:nvPr/>
          </p:nvSpPr>
          <p:spPr>
            <a:xfrm>
              <a:off x="5698531" y="3499306"/>
              <a:ext cx="671789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[1,1,256*2]</a:t>
              </a:r>
              <a:endParaRPr lang="zh-CN" altLang="en-US" sz="8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AFFB1E-1632-450E-BE81-363702B1D601}"/>
                </a:ext>
              </a:extLst>
            </p:cNvPr>
            <p:cNvSpPr/>
            <p:nvPr/>
          </p:nvSpPr>
          <p:spPr>
            <a:xfrm>
              <a:off x="5495082" y="3884027"/>
              <a:ext cx="671789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75F8D-B3B7-480B-98B1-1ED1A078B599}"/>
                </a:ext>
              </a:extLst>
            </p:cNvPr>
            <p:cNvSpPr/>
            <p:nvPr/>
          </p:nvSpPr>
          <p:spPr>
            <a:xfrm>
              <a:off x="3867715" y="5072747"/>
              <a:ext cx="671789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1DFF00-D484-4D80-BFC0-A8CCFB11353C}"/>
                </a:ext>
              </a:extLst>
            </p:cNvPr>
            <p:cNvSpPr/>
            <p:nvPr/>
          </p:nvSpPr>
          <p:spPr>
            <a:xfrm>
              <a:off x="4820186" y="5883503"/>
              <a:ext cx="671789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[1,1,256]</a:t>
              </a:r>
              <a:endParaRPr lang="zh-CN" altLang="en-US" sz="8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1C0D63-1FCA-41B3-A09F-C37F72F90893}"/>
                </a:ext>
              </a:extLst>
            </p:cNvPr>
            <p:cNvSpPr/>
            <p:nvPr/>
          </p:nvSpPr>
          <p:spPr>
            <a:xfrm>
              <a:off x="3851061" y="5937364"/>
              <a:ext cx="671789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[1,3083]</a:t>
              </a:r>
              <a:endParaRPr lang="zh-CN" altLang="en-US" sz="8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085403-CA93-4081-8BDA-827F26998A26}"/>
                </a:ext>
              </a:extLst>
            </p:cNvPr>
            <p:cNvSpPr/>
            <p:nvPr/>
          </p:nvSpPr>
          <p:spPr>
            <a:xfrm>
              <a:off x="3613456" y="6254650"/>
              <a:ext cx="1048755" cy="2154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总共有</a:t>
              </a:r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3083</a:t>
              </a:r>
              <a:r>
                <a: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个单词</a:t>
              </a:r>
              <a:endParaRPr lang="zh-CN" altLang="en-US" sz="800" dirty="0"/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0BAF6E9-3661-4909-A6B2-EB5809A0C12F}"/>
              </a:ext>
            </a:extLst>
          </p:cNvPr>
          <p:cNvSpPr/>
          <p:nvPr/>
        </p:nvSpPr>
        <p:spPr>
          <a:xfrm>
            <a:off x="4217437" y="1576873"/>
            <a:ext cx="3219061" cy="2892521"/>
          </a:xfrm>
          <a:custGeom>
            <a:avLst/>
            <a:gdLst>
              <a:gd name="connsiteX0" fmla="*/ 214604 w 3219061"/>
              <a:gd name="connsiteY0" fmla="*/ 0 h 2892521"/>
              <a:gd name="connsiteX1" fmla="*/ 503853 w 3219061"/>
              <a:gd name="connsiteY1" fmla="*/ 37323 h 2892521"/>
              <a:gd name="connsiteX2" fmla="*/ 951722 w 3219061"/>
              <a:gd name="connsiteY2" fmla="*/ 46654 h 2892521"/>
              <a:gd name="connsiteX3" fmla="*/ 998375 w 3219061"/>
              <a:gd name="connsiteY3" fmla="*/ 55984 h 2892521"/>
              <a:gd name="connsiteX4" fmla="*/ 1073020 w 3219061"/>
              <a:gd name="connsiteY4" fmla="*/ 65315 h 2892521"/>
              <a:gd name="connsiteX5" fmla="*/ 1362269 w 3219061"/>
              <a:gd name="connsiteY5" fmla="*/ 74645 h 2892521"/>
              <a:gd name="connsiteX6" fmla="*/ 1399592 w 3219061"/>
              <a:gd name="connsiteY6" fmla="*/ 83976 h 2892521"/>
              <a:gd name="connsiteX7" fmla="*/ 1427583 w 3219061"/>
              <a:gd name="connsiteY7" fmla="*/ 93307 h 2892521"/>
              <a:gd name="connsiteX8" fmla="*/ 1474236 w 3219061"/>
              <a:gd name="connsiteY8" fmla="*/ 102637 h 2892521"/>
              <a:gd name="connsiteX9" fmla="*/ 1586204 w 3219061"/>
              <a:gd name="connsiteY9" fmla="*/ 121298 h 2892521"/>
              <a:gd name="connsiteX10" fmla="*/ 1707502 w 3219061"/>
              <a:gd name="connsiteY10" fmla="*/ 149290 h 2892521"/>
              <a:gd name="connsiteX11" fmla="*/ 1744824 w 3219061"/>
              <a:gd name="connsiteY11" fmla="*/ 158621 h 2892521"/>
              <a:gd name="connsiteX12" fmla="*/ 1772816 w 3219061"/>
              <a:gd name="connsiteY12" fmla="*/ 167951 h 2892521"/>
              <a:gd name="connsiteX13" fmla="*/ 1819469 w 3219061"/>
              <a:gd name="connsiteY13" fmla="*/ 177282 h 2892521"/>
              <a:gd name="connsiteX14" fmla="*/ 1875453 w 3219061"/>
              <a:gd name="connsiteY14" fmla="*/ 195943 h 2892521"/>
              <a:gd name="connsiteX15" fmla="*/ 2024743 w 3219061"/>
              <a:gd name="connsiteY15" fmla="*/ 205274 h 2892521"/>
              <a:gd name="connsiteX16" fmla="*/ 2127379 w 3219061"/>
              <a:gd name="connsiteY16" fmla="*/ 223935 h 2892521"/>
              <a:gd name="connsiteX17" fmla="*/ 2192694 w 3219061"/>
              <a:gd name="connsiteY17" fmla="*/ 242596 h 2892521"/>
              <a:gd name="connsiteX18" fmla="*/ 2230016 w 3219061"/>
              <a:gd name="connsiteY18" fmla="*/ 261258 h 2892521"/>
              <a:gd name="connsiteX19" fmla="*/ 2323322 w 3219061"/>
              <a:gd name="connsiteY19" fmla="*/ 298580 h 2892521"/>
              <a:gd name="connsiteX20" fmla="*/ 2407298 w 3219061"/>
              <a:gd name="connsiteY20" fmla="*/ 373225 h 2892521"/>
              <a:gd name="connsiteX21" fmla="*/ 2435290 w 3219061"/>
              <a:gd name="connsiteY21" fmla="*/ 401217 h 2892521"/>
              <a:gd name="connsiteX22" fmla="*/ 2463281 w 3219061"/>
              <a:gd name="connsiteY22" fmla="*/ 419878 h 2892521"/>
              <a:gd name="connsiteX23" fmla="*/ 2491273 w 3219061"/>
              <a:gd name="connsiteY23" fmla="*/ 457200 h 2892521"/>
              <a:gd name="connsiteX24" fmla="*/ 2528596 w 3219061"/>
              <a:gd name="connsiteY24" fmla="*/ 475862 h 2892521"/>
              <a:gd name="connsiteX25" fmla="*/ 2556587 w 3219061"/>
              <a:gd name="connsiteY25" fmla="*/ 494523 h 2892521"/>
              <a:gd name="connsiteX26" fmla="*/ 2603241 w 3219061"/>
              <a:gd name="connsiteY26" fmla="*/ 522515 h 2892521"/>
              <a:gd name="connsiteX27" fmla="*/ 2649894 w 3219061"/>
              <a:gd name="connsiteY27" fmla="*/ 569168 h 2892521"/>
              <a:gd name="connsiteX28" fmla="*/ 2687216 w 3219061"/>
              <a:gd name="connsiteY28" fmla="*/ 597160 h 2892521"/>
              <a:gd name="connsiteX29" fmla="*/ 2733869 w 3219061"/>
              <a:gd name="connsiteY29" fmla="*/ 643813 h 2892521"/>
              <a:gd name="connsiteX30" fmla="*/ 2789853 w 3219061"/>
              <a:gd name="connsiteY30" fmla="*/ 681135 h 2892521"/>
              <a:gd name="connsiteX31" fmla="*/ 2817845 w 3219061"/>
              <a:gd name="connsiteY31" fmla="*/ 699796 h 2892521"/>
              <a:gd name="connsiteX32" fmla="*/ 2836506 w 3219061"/>
              <a:gd name="connsiteY32" fmla="*/ 718458 h 2892521"/>
              <a:gd name="connsiteX33" fmla="*/ 2855167 w 3219061"/>
              <a:gd name="connsiteY33" fmla="*/ 746449 h 2892521"/>
              <a:gd name="connsiteX34" fmla="*/ 2911151 w 3219061"/>
              <a:gd name="connsiteY34" fmla="*/ 793103 h 2892521"/>
              <a:gd name="connsiteX35" fmla="*/ 2929812 w 3219061"/>
              <a:gd name="connsiteY35" fmla="*/ 830425 h 2892521"/>
              <a:gd name="connsiteX36" fmla="*/ 2948473 w 3219061"/>
              <a:gd name="connsiteY36" fmla="*/ 858417 h 2892521"/>
              <a:gd name="connsiteX37" fmla="*/ 2976465 w 3219061"/>
              <a:gd name="connsiteY37" fmla="*/ 923731 h 2892521"/>
              <a:gd name="connsiteX38" fmla="*/ 2985796 w 3219061"/>
              <a:gd name="connsiteY38" fmla="*/ 951723 h 2892521"/>
              <a:gd name="connsiteX39" fmla="*/ 3013787 w 3219061"/>
              <a:gd name="connsiteY39" fmla="*/ 979715 h 2892521"/>
              <a:gd name="connsiteX40" fmla="*/ 3051110 w 3219061"/>
              <a:gd name="connsiteY40" fmla="*/ 1054360 h 2892521"/>
              <a:gd name="connsiteX41" fmla="*/ 3069771 w 3219061"/>
              <a:gd name="connsiteY41" fmla="*/ 1082351 h 2892521"/>
              <a:gd name="connsiteX42" fmla="*/ 3079102 w 3219061"/>
              <a:gd name="connsiteY42" fmla="*/ 1110343 h 2892521"/>
              <a:gd name="connsiteX43" fmla="*/ 3116424 w 3219061"/>
              <a:gd name="connsiteY43" fmla="*/ 1184988 h 2892521"/>
              <a:gd name="connsiteX44" fmla="*/ 3125755 w 3219061"/>
              <a:gd name="connsiteY44" fmla="*/ 1212980 h 2892521"/>
              <a:gd name="connsiteX45" fmla="*/ 3153747 w 3219061"/>
              <a:gd name="connsiteY45" fmla="*/ 1240972 h 2892521"/>
              <a:gd name="connsiteX46" fmla="*/ 3181739 w 3219061"/>
              <a:gd name="connsiteY46" fmla="*/ 1324947 h 2892521"/>
              <a:gd name="connsiteX47" fmla="*/ 3191069 w 3219061"/>
              <a:gd name="connsiteY47" fmla="*/ 1352939 h 2892521"/>
              <a:gd name="connsiteX48" fmla="*/ 3219061 w 3219061"/>
              <a:gd name="connsiteY48" fmla="*/ 1502229 h 2892521"/>
              <a:gd name="connsiteX49" fmla="*/ 3209730 w 3219061"/>
              <a:gd name="connsiteY49" fmla="*/ 1875454 h 2892521"/>
              <a:gd name="connsiteX50" fmla="*/ 3200400 w 3219061"/>
              <a:gd name="connsiteY50" fmla="*/ 1903445 h 2892521"/>
              <a:gd name="connsiteX51" fmla="*/ 3191069 w 3219061"/>
              <a:gd name="connsiteY51" fmla="*/ 1987421 h 2892521"/>
              <a:gd name="connsiteX52" fmla="*/ 3181739 w 3219061"/>
              <a:gd name="connsiteY52" fmla="*/ 2024743 h 2892521"/>
              <a:gd name="connsiteX53" fmla="*/ 3163077 w 3219061"/>
              <a:gd name="connsiteY53" fmla="*/ 2108719 h 2892521"/>
              <a:gd name="connsiteX54" fmla="*/ 3107094 w 3219061"/>
              <a:gd name="connsiteY54" fmla="*/ 2183364 h 2892521"/>
              <a:gd name="connsiteX55" fmla="*/ 3069771 w 3219061"/>
              <a:gd name="connsiteY55" fmla="*/ 2239347 h 2892521"/>
              <a:gd name="connsiteX56" fmla="*/ 3051110 w 3219061"/>
              <a:gd name="connsiteY56" fmla="*/ 2267339 h 2892521"/>
              <a:gd name="connsiteX57" fmla="*/ 3023118 w 3219061"/>
              <a:gd name="connsiteY57" fmla="*/ 2323323 h 2892521"/>
              <a:gd name="connsiteX58" fmla="*/ 2995126 w 3219061"/>
              <a:gd name="connsiteY58" fmla="*/ 2341984 h 2892521"/>
              <a:gd name="connsiteX59" fmla="*/ 2967134 w 3219061"/>
              <a:gd name="connsiteY59" fmla="*/ 2369976 h 2892521"/>
              <a:gd name="connsiteX60" fmla="*/ 2911151 w 3219061"/>
              <a:gd name="connsiteY60" fmla="*/ 2435290 h 2892521"/>
              <a:gd name="connsiteX61" fmla="*/ 2864498 w 3219061"/>
              <a:gd name="connsiteY61" fmla="*/ 2472613 h 2892521"/>
              <a:gd name="connsiteX62" fmla="*/ 2836506 w 3219061"/>
              <a:gd name="connsiteY62" fmla="*/ 2500605 h 2892521"/>
              <a:gd name="connsiteX63" fmla="*/ 2789853 w 3219061"/>
              <a:gd name="connsiteY63" fmla="*/ 2537927 h 2892521"/>
              <a:gd name="connsiteX64" fmla="*/ 2771192 w 3219061"/>
              <a:gd name="connsiteY64" fmla="*/ 2565919 h 2892521"/>
              <a:gd name="connsiteX65" fmla="*/ 2743200 w 3219061"/>
              <a:gd name="connsiteY65" fmla="*/ 2584580 h 2892521"/>
              <a:gd name="connsiteX66" fmla="*/ 2687216 w 3219061"/>
              <a:gd name="connsiteY66" fmla="*/ 2631233 h 2892521"/>
              <a:gd name="connsiteX67" fmla="*/ 2612571 w 3219061"/>
              <a:gd name="connsiteY67" fmla="*/ 2668556 h 2892521"/>
              <a:gd name="connsiteX68" fmla="*/ 2575249 w 3219061"/>
              <a:gd name="connsiteY68" fmla="*/ 2687217 h 2892521"/>
              <a:gd name="connsiteX69" fmla="*/ 2500604 w 3219061"/>
              <a:gd name="connsiteY69" fmla="*/ 2715209 h 2892521"/>
              <a:gd name="connsiteX70" fmla="*/ 2472612 w 3219061"/>
              <a:gd name="connsiteY70" fmla="*/ 2733870 h 2892521"/>
              <a:gd name="connsiteX71" fmla="*/ 2444620 w 3219061"/>
              <a:gd name="connsiteY71" fmla="*/ 2743200 h 2892521"/>
              <a:gd name="connsiteX72" fmla="*/ 2397967 w 3219061"/>
              <a:gd name="connsiteY72" fmla="*/ 2761862 h 2892521"/>
              <a:gd name="connsiteX73" fmla="*/ 2360645 w 3219061"/>
              <a:gd name="connsiteY73" fmla="*/ 2780523 h 2892521"/>
              <a:gd name="connsiteX74" fmla="*/ 2313992 w 3219061"/>
              <a:gd name="connsiteY74" fmla="*/ 2789854 h 2892521"/>
              <a:gd name="connsiteX75" fmla="*/ 2220685 w 3219061"/>
              <a:gd name="connsiteY75" fmla="*/ 2808515 h 2892521"/>
              <a:gd name="connsiteX76" fmla="*/ 2164702 w 3219061"/>
              <a:gd name="connsiteY76" fmla="*/ 2817845 h 2892521"/>
              <a:gd name="connsiteX77" fmla="*/ 2118049 w 3219061"/>
              <a:gd name="connsiteY77" fmla="*/ 2827176 h 2892521"/>
              <a:gd name="connsiteX78" fmla="*/ 1856792 w 3219061"/>
              <a:gd name="connsiteY78" fmla="*/ 2845837 h 2892521"/>
              <a:gd name="connsiteX79" fmla="*/ 1828800 w 3219061"/>
              <a:gd name="connsiteY79" fmla="*/ 2855168 h 2892521"/>
              <a:gd name="connsiteX80" fmla="*/ 1614196 w 3219061"/>
              <a:gd name="connsiteY80" fmla="*/ 2873829 h 2892521"/>
              <a:gd name="connsiteX81" fmla="*/ 1548881 w 3219061"/>
              <a:gd name="connsiteY81" fmla="*/ 2883160 h 2892521"/>
              <a:gd name="connsiteX82" fmla="*/ 1026367 w 3219061"/>
              <a:gd name="connsiteY82" fmla="*/ 2883160 h 2892521"/>
              <a:gd name="connsiteX83" fmla="*/ 970383 w 3219061"/>
              <a:gd name="connsiteY83" fmla="*/ 2864498 h 2892521"/>
              <a:gd name="connsiteX84" fmla="*/ 886408 w 3219061"/>
              <a:gd name="connsiteY84" fmla="*/ 2836507 h 2892521"/>
              <a:gd name="connsiteX85" fmla="*/ 849085 w 3219061"/>
              <a:gd name="connsiteY85" fmla="*/ 2808515 h 2892521"/>
              <a:gd name="connsiteX86" fmla="*/ 802432 w 3219061"/>
              <a:gd name="connsiteY86" fmla="*/ 2789854 h 2892521"/>
              <a:gd name="connsiteX87" fmla="*/ 774441 w 3219061"/>
              <a:gd name="connsiteY87" fmla="*/ 2771192 h 2892521"/>
              <a:gd name="connsiteX88" fmla="*/ 737118 w 3219061"/>
              <a:gd name="connsiteY88" fmla="*/ 2752531 h 2892521"/>
              <a:gd name="connsiteX89" fmla="*/ 653143 w 3219061"/>
              <a:gd name="connsiteY89" fmla="*/ 2696547 h 2892521"/>
              <a:gd name="connsiteX90" fmla="*/ 625151 w 3219061"/>
              <a:gd name="connsiteY90" fmla="*/ 2677886 h 2892521"/>
              <a:gd name="connsiteX91" fmla="*/ 587828 w 3219061"/>
              <a:gd name="connsiteY91" fmla="*/ 2621903 h 2892521"/>
              <a:gd name="connsiteX92" fmla="*/ 559836 w 3219061"/>
              <a:gd name="connsiteY92" fmla="*/ 2575249 h 2892521"/>
              <a:gd name="connsiteX93" fmla="*/ 522514 w 3219061"/>
              <a:gd name="connsiteY93" fmla="*/ 2491274 h 2892521"/>
              <a:gd name="connsiteX94" fmla="*/ 503853 w 3219061"/>
              <a:gd name="connsiteY94" fmla="*/ 2425960 h 2892521"/>
              <a:gd name="connsiteX95" fmla="*/ 485192 w 3219061"/>
              <a:gd name="connsiteY95" fmla="*/ 2388637 h 2892521"/>
              <a:gd name="connsiteX96" fmla="*/ 475861 w 3219061"/>
              <a:gd name="connsiteY96" fmla="*/ 2351315 h 2892521"/>
              <a:gd name="connsiteX97" fmla="*/ 466530 w 3219061"/>
              <a:gd name="connsiteY97" fmla="*/ 2304662 h 2892521"/>
              <a:gd name="connsiteX98" fmla="*/ 447869 w 3219061"/>
              <a:gd name="connsiteY98" fmla="*/ 2276670 h 2892521"/>
              <a:gd name="connsiteX99" fmla="*/ 429208 w 3219061"/>
              <a:gd name="connsiteY99" fmla="*/ 2239347 h 2892521"/>
              <a:gd name="connsiteX100" fmla="*/ 410547 w 3219061"/>
              <a:gd name="connsiteY100" fmla="*/ 2174033 h 2892521"/>
              <a:gd name="connsiteX101" fmla="*/ 401216 w 3219061"/>
              <a:gd name="connsiteY101" fmla="*/ 2146041 h 2892521"/>
              <a:gd name="connsiteX102" fmla="*/ 354563 w 3219061"/>
              <a:gd name="connsiteY102" fmla="*/ 2062066 h 2892521"/>
              <a:gd name="connsiteX103" fmla="*/ 335902 w 3219061"/>
              <a:gd name="connsiteY103" fmla="*/ 2024743 h 2892521"/>
              <a:gd name="connsiteX104" fmla="*/ 326571 w 3219061"/>
              <a:gd name="connsiteY104" fmla="*/ 1996751 h 2892521"/>
              <a:gd name="connsiteX105" fmla="*/ 307910 w 3219061"/>
              <a:gd name="connsiteY105" fmla="*/ 1968760 h 2892521"/>
              <a:gd name="connsiteX106" fmla="*/ 298579 w 3219061"/>
              <a:gd name="connsiteY106" fmla="*/ 1931437 h 2892521"/>
              <a:gd name="connsiteX107" fmla="*/ 279918 w 3219061"/>
              <a:gd name="connsiteY107" fmla="*/ 1894115 h 2892521"/>
              <a:gd name="connsiteX108" fmla="*/ 261257 w 3219061"/>
              <a:gd name="connsiteY108" fmla="*/ 1847462 h 2892521"/>
              <a:gd name="connsiteX109" fmla="*/ 242596 w 3219061"/>
              <a:gd name="connsiteY109" fmla="*/ 1810139 h 2892521"/>
              <a:gd name="connsiteX110" fmla="*/ 233265 w 3219061"/>
              <a:gd name="connsiteY110" fmla="*/ 1772817 h 2892521"/>
              <a:gd name="connsiteX111" fmla="*/ 205273 w 3219061"/>
              <a:gd name="connsiteY111" fmla="*/ 1688841 h 2892521"/>
              <a:gd name="connsiteX112" fmla="*/ 195943 w 3219061"/>
              <a:gd name="connsiteY112" fmla="*/ 1660849 h 2892521"/>
              <a:gd name="connsiteX113" fmla="*/ 177281 w 3219061"/>
              <a:gd name="connsiteY113" fmla="*/ 1632858 h 2892521"/>
              <a:gd name="connsiteX114" fmla="*/ 167951 w 3219061"/>
              <a:gd name="connsiteY114" fmla="*/ 1595535 h 2892521"/>
              <a:gd name="connsiteX115" fmla="*/ 130628 w 3219061"/>
              <a:gd name="connsiteY115" fmla="*/ 1483568 h 2892521"/>
              <a:gd name="connsiteX116" fmla="*/ 111967 w 3219061"/>
              <a:gd name="connsiteY116" fmla="*/ 1399592 h 2892521"/>
              <a:gd name="connsiteX117" fmla="*/ 93306 w 3219061"/>
              <a:gd name="connsiteY117" fmla="*/ 1362270 h 2892521"/>
              <a:gd name="connsiteX118" fmla="*/ 83975 w 3219061"/>
              <a:gd name="connsiteY118" fmla="*/ 1334278 h 2892521"/>
              <a:gd name="connsiteX119" fmla="*/ 74645 w 3219061"/>
              <a:gd name="connsiteY119" fmla="*/ 1240972 h 2892521"/>
              <a:gd name="connsiteX120" fmla="*/ 55983 w 3219061"/>
              <a:gd name="connsiteY120" fmla="*/ 1147666 h 2892521"/>
              <a:gd name="connsiteX121" fmla="*/ 37322 w 3219061"/>
              <a:gd name="connsiteY121" fmla="*/ 998376 h 2892521"/>
              <a:gd name="connsiteX122" fmla="*/ 27992 w 3219061"/>
              <a:gd name="connsiteY122" fmla="*/ 961054 h 2892521"/>
              <a:gd name="connsiteX123" fmla="*/ 18661 w 3219061"/>
              <a:gd name="connsiteY123" fmla="*/ 671805 h 2892521"/>
              <a:gd name="connsiteX124" fmla="*/ 9330 w 3219061"/>
              <a:gd name="connsiteY124" fmla="*/ 597160 h 2892521"/>
              <a:gd name="connsiteX125" fmla="*/ 0 w 3219061"/>
              <a:gd name="connsiteY125" fmla="*/ 475862 h 2892521"/>
              <a:gd name="connsiteX126" fmla="*/ 9330 w 3219061"/>
              <a:gd name="connsiteY126" fmla="*/ 158621 h 2892521"/>
              <a:gd name="connsiteX127" fmla="*/ 55983 w 3219061"/>
              <a:gd name="connsiteY127" fmla="*/ 111968 h 2892521"/>
              <a:gd name="connsiteX128" fmla="*/ 93306 w 3219061"/>
              <a:gd name="connsiteY128" fmla="*/ 65315 h 2892521"/>
              <a:gd name="connsiteX129" fmla="*/ 149290 w 3219061"/>
              <a:gd name="connsiteY129" fmla="*/ 9331 h 2892521"/>
              <a:gd name="connsiteX130" fmla="*/ 214604 w 3219061"/>
              <a:gd name="connsiteY130" fmla="*/ 0 h 289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219061" h="2892521">
                <a:moveTo>
                  <a:pt x="214604" y="0"/>
                </a:moveTo>
                <a:lnTo>
                  <a:pt x="503853" y="37323"/>
                </a:lnTo>
                <a:lnTo>
                  <a:pt x="951722" y="46654"/>
                </a:lnTo>
                <a:cubicBezTo>
                  <a:pt x="967570" y="47252"/>
                  <a:pt x="982700" y="53573"/>
                  <a:pt x="998375" y="55984"/>
                </a:cubicBezTo>
                <a:cubicBezTo>
                  <a:pt x="1023159" y="59797"/>
                  <a:pt x="1047978" y="64031"/>
                  <a:pt x="1073020" y="65315"/>
                </a:cubicBezTo>
                <a:cubicBezTo>
                  <a:pt x="1169360" y="70255"/>
                  <a:pt x="1265853" y="71535"/>
                  <a:pt x="1362269" y="74645"/>
                </a:cubicBezTo>
                <a:cubicBezTo>
                  <a:pt x="1374710" y="77755"/>
                  <a:pt x="1387262" y="80453"/>
                  <a:pt x="1399592" y="83976"/>
                </a:cubicBezTo>
                <a:cubicBezTo>
                  <a:pt x="1409049" y="86678"/>
                  <a:pt x="1418042" y="90922"/>
                  <a:pt x="1427583" y="93307"/>
                </a:cubicBezTo>
                <a:cubicBezTo>
                  <a:pt x="1442968" y="97153"/>
                  <a:pt x="1458618" y="99881"/>
                  <a:pt x="1474236" y="102637"/>
                </a:cubicBezTo>
                <a:cubicBezTo>
                  <a:pt x="1511498" y="109212"/>
                  <a:pt x="1549496" y="112121"/>
                  <a:pt x="1586204" y="121298"/>
                </a:cubicBezTo>
                <a:cubicBezTo>
                  <a:pt x="1769141" y="167034"/>
                  <a:pt x="1578251" y="120568"/>
                  <a:pt x="1707502" y="149290"/>
                </a:cubicBezTo>
                <a:cubicBezTo>
                  <a:pt x="1720020" y="152072"/>
                  <a:pt x="1732494" y="155098"/>
                  <a:pt x="1744824" y="158621"/>
                </a:cubicBezTo>
                <a:cubicBezTo>
                  <a:pt x="1754281" y="161323"/>
                  <a:pt x="1763274" y="165566"/>
                  <a:pt x="1772816" y="167951"/>
                </a:cubicBezTo>
                <a:cubicBezTo>
                  <a:pt x="1788201" y="171797"/>
                  <a:pt x="1804169" y="173109"/>
                  <a:pt x="1819469" y="177282"/>
                </a:cubicBezTo>
                <a:cubicBezTo>
                  <a:pt x="1838447" y="182458"/>
                  <a:pt x="1855821" y="194716"/>
                  <a:pt x="1875453" y="195943"/>
                </a:cubicBezTo>
                <a:lnTo>
                  <a:pt x="2024743" y="205274"/>
                </a:lnTo>
                <a:cubicBezTo>
                  <a:pt x="2084798" y="225294"/>
                  <a:pt x="2021874" y="206351"/>
                  <a:pt x="2127379" y="223935"/>
                </a:cubicBezTo>
                <a:cubicBezTo>
                  <a:pt x="2140286" y="226086"/>
                  <a:pt x="2178580" y="236547"/>
                  <a:pt x="2192694" y="242596"/>
                </a:cubicBezTo>
                <a:cubicBezTo>
                  <a:pt x="2205479" y="248075"/>
                  <a:pt x="2217102" y="256092"/>
                  <a:pt x="2230016" y="261258"/>
                </a:cubicBezTo>
                <a:cubicBezTo>
                  <a:pt x="2276550" y="279872"/>
                  <a:pt x="2284419" y="274265"/>
                  <a:pt x="2323322" y="298580"/>
                </a:cubicBezTo>
                <a:cubicBezTo>
                  <a:pt x="2359934" y="321463"/>
                  <a:pt x="2375535" y="341462"/>
                  <a:pt x="2407298" y="373225"/>
                </a:cubicBezTo>
                <a:cubicBezTo>
                  <a:pt x="2416629" y="382556"/>
                  <a:pt x="2424311" y="393897"/>
                  <a:pt x="2435290" y="401217"/>
                </a:cubicBezTo>
                <a:cubicBezTo>
                  <a:pt x="2444620" y="407437"/>
                  <a:pt x="2455352" y="411949"/>
                  <a:pt x="2463281" y="419878"/>
                </a:cubicBezTo>
                <a:cubicBezTo>
                  <a:pt x="2474277" y="430874"/>
                  <a:pt x="2479466" y="447080"/>
                  <a:pt x="2491273" y="457200"/>
                </a:cubicBezTo>
                <a:cubicBezTo>
                  <a:pt x="2501834" y="466252"/>
                  <a:pt x="2516519" y="468961"/>
                  <a:pt x="2528596" y="475862"/>
                </a:cubicBezTo>
                <a:cubicBezTo>
                  <a:pt x="2538332" y="481426"/>
                  <a:pt x="2547831" y="487518"/>
                  <a:pt x="2556587" y="494523"/>
                </a:cubicBezTo>
                <a:cubicBezTo>
                  <a:pt x="2593181" y="523798"/>
                  <a:pt x="2554631" y="506311"/>
                  <a:pt x="2603241" y="522515"/>
                </a:cubicBezTo>
                <a:cubicBezTo>
                  <a:pt x="2618792" y="538066"/>
                  <a:pt x="2632300" y="555972"/>
                  <a:pt x="2649894" y="569168"/>
                </a:cubicBezTo>
                <a:cubicBezTo>
                  <a:pt x="2662335" y="578499"/>
                  <a:pt x="2675593" y="586828"/>
                  <a:pt x="2687216" y="597160"/>
                </a:cubicBezTo>
                <a:cubicBezTo>
                  <a:pt x="2703653" y="611771"/>
                  <a:pt x="2715570" y="631614"/>
                  <a:pt x="2733869" y="643813"/>
                </a:cubicBezTo>
                <a:lnTo>
                  <a:pt x="2789853" y="681135"/>
                </a:lnTo>
                <a:cubicBezTo>
                  <a:pt x="2799184" y="687355"/>
                  <a:pt x="2809916" y="691866"/>
                  <a:pt x="2817845" y="699796"/>
                </a:cubicBezTo>
                <a:cubicBezTo>
                  <a:pt x="2824065" y="706017"/>
                  <a:pt x="2831011" y="711589"/>
                  <a:pt x="2836506" y="718458"/>
                </a:cubicBezTo>
                <a:cubicBezTo>
                  <a:pt x="2843511" y="727214"/>
                  <a:pt x="2847238" y="738520"/>
                  <a:pt x="2855167" y="746449"/>
                </a:cubicBezTo>
                <a:cubicBezTo>
                  <a:pt x="2896084" y="787366"/>
                  <a:pt x="2872939" y="739607"/>
                  <a:pt x="2911151" y="793103"/>
                </a:cubicBezTo>
                <a:cubicBezTo>
                  <a:pt x="2919236" y="804421"/>
                  <a:pt x="2922911" y="818349"/>
                  <a:pt x="2929812" y="830425"/>
                </a:cubicBezTo>
                <a:cubicBezTo>
                  <a:pt x="2935376" y="840162"/>
                  <a:pt x="2942253" y="849086"/>
                  <a:pt x="2948473" y="858417"/>
                </a:cubicBezTo>
                <a:cubicBezTo>
                  <a:pt x="2967893" y="936092"/>
                  <a:pt x="2944247" y="859295"/>
                  <a:pt x="2976465" y="923731"/>
                </a:cubicBezTo>
                <a:cubicBezTo>
                  <a:pt x="2980864" y="932528"/>
                  <a:pt x="2980340" y="943539"/>
                  <a:pt x="2985796" y="951723"/>
                </a:cubicBezTo>
                <a:cubicBezTo>
                  <a:pt x="2993115" y="962702"/>
                  <a:pt x="3006703" y="968583"/>
                  <a:pt x="3013787" y="979715"/>
                </a:cubicBezTo>
                <a:cubicBezTo>
                  <a:pt x="3028722" y="1003185"/>
                  <a:pt x="3035679" y="1031214"/>
                  <a:pt x="3051110" y="1054360"/>
                </a:cubicBezTo>
                <a:cubicBezTo>
                  <a:pt x="3057330" y="1063690"/>
                  <a:pt x="3064756" y="1072321"/>
                  <a:pt x="3069771" y="1082351"/>
                </a:cubicBezTo>
                <a:cubicBezTo>
                  <a:pt x="3074170" y="1091148"/>
                  <a:pt x="3075032" y="1101389"/>
                  <a:pt x="3079102" y="1110343"/>
                </a:cubicBezTo>
                <a:cubicBezTo>
                  <a:pt x="3090613" y="1135668"/>
                  <a:pt x="3107627" y="1158597"/>
                  <a:pt x="3116424" y="1184988"/>
                </a:cubicBezTo>
                <a:cubicBezTo>
                  <a:pt x="3119534" y="1194319"/>
                  <a:pt x="3120299" y="1204796"/>
                  <a:pt x="3125755" y="1212980"/>
                </a:cubicBezTo>
                <a:cubicBezTo>
                  <a:pt x="3133075" y="1223959"/>
                  <a:pt x="3144416" y="1231641"/>
                  <a:pt x="3153747" y="1240972"/>
                </a:cubicBezTo>
                <a:lnTo>
                  <a:pt x="3181739" y="1324947"/>
                </a:lnTo>
                <a:cubicBezTo>
                  <a:pt x="3184849" y="1334278"/>
                  <a:pt x="3189140" y="1343295"/>
                  <a:pt x="3191069" y="1352939"/>
                </a:cubicBezTo>
                <a:cubicBezTo>
                  <a:pt x="3213440" y="1464796"/>
                  <a:pt x="3204515" y="1414959"/>
                  <a:pt x="3219061" y="1502229"/>
                </a:cubicBezTo>
                <a:cubicBezTo>
                  <a:pt x="3215951" y="1626637"/>
                  <a:pt x="3215512" y="1751141"/>
                  <a:pt x="3209730" y="1875454"/>
                </a:cubicBezTo>
                <a:cubicBezTo>
                  <a:pt x="3209273" y="1885278"/>
                  <a:pt x="3202017" y="1893744"/>
                  <a:pt x="3200400" y="1903445"/>
                </a:cubicBezTo>
                <a:cubicBezTo>
                  <a:pt x="3195770" y="1931226"/>
                  <a:pt x="3195352" y="1959584"/>
                  <a:pt x="3191069" y="1987421"/>
                </a:cubicBezTo>
                <a:cubicBezTo>
                  <a:pt x="3189119" y="2000095"/>
                  <a:pt x="3184521" y="2012225"/>
                  <a:pt x="3181739" y="2024743"/>
                </a:cubicBezTo>
                <a:cubicBezTo>
                  <a:pt x="3179936" y="2032858"/>
                  <a:pt x="3168134" y="2097342"/>
                  <a:pt x="3163077" y="2108719"/>
                </a:cubicBezTo>
                <a:cubicBezTo>
                  <a:pt x="3132718" y="2177027"/>
                  <a:pt x="3144691" y="2135025"/>
                  <a:pt x="3107094" y="2183364"/>
                </a:cubicBezTo>
                <a:cubicBezTo>
                  <a:pt x="3093325" y="2201068"/>
                  <a:pt x="3082212" y="2220686"/>
                  <a:pt x="3069771" y="2239347"/>
                </a:cubicBezTo>
                <a:cubicBezTo>
                  <a:pt x="3063551" y="2248678"/>
                  <a:pt x="3056125" y="2257309"/>
                  <a:pt x="3051110" y="2267339"/>
                </a:cubicBezTo>
                <a:cubicBezTo>
                  <a:pt x="3041779" y="2286000"/>
                  <a:pt x="3035636" y="2306632"/>
                  <a:pt x="3023118" y="2323323"/>
                </a:cubicBezTo>
                <a:cubicBezTo>
                  <a:pt x="3016390" y="2332294"/>
                  <a:pt x="3003741" y="2334805"/>
                  <a:pt x="2995126" y="2341984"/>
                </a:cubicBezTo>
                <a:cubicBezTo>
                  <a:pt x="2984989" y="2350432"/>
                  <a:pt x="2975582" y="2359839"/>
                  <a:pt x="2967134" y="2369976"/>
                </a:cubicBezTo>
                <a:cubicBezTo>
                  <a:pt x="2921607" y="2424608"/>
                  <a:pt x="2983241" y="2371210"/>
                  <a:pt x="2911151" y="2435290"/>
                </a:cubicBezTo>
                <a:cubicBezTo>
                  <a:pt x="2896266" y="2448521"/>
                  <a:pt x="2879486" y="2459499"/>
                  <a:pt x="2864498" y="2472613"/>
                </a:cubicBezTo>
                <a:cubicBezTo>
                  <a:pt x="2854567" y="2481302"/>
                  <a:pt x="2846437" y="2491916"/>
                  <a:pt x="2836506" y="2500605"/>
                </a:cubicBezTo>
                <a:cubicBezTo>
                  <a:pt x="2821518" y="2513719"/>
                  <a:pt x="2803935" y="2523845"/>
                  <a:pt x="2789853" y="2537927"/>
                </a:cubicBezTo>
                <a:cubicBezTo>
                  <a:pt x="2781924" y="2545856"/>
                  <a:pt x="2779121" y="2557990"/>
                  <a:pt x="2771192" y="2565919"/>
                </a:cubicBezTo>
                <a:cubicBezTo>
                  <a:pt x="2763263" y="2573848"/>
                  <a:pt x="2751815" y="2577401"/>
                  <a:pt x="2743200" y="2584580"/>
                </a:cubicBezTo>
                <a:cubicBezTo>
                  <a:pt x="2705787" y="2615757"/>
                  <a:pt x="2727455" y="2609285"/>
                  <a:pt x="2687216" y="2631233"/>
                </a:cubicBezTo>
                <a:cubicBezTo>
                  <a:pt x="2662794" y="2644554"/>
                  <a:pt x="2637453" y="2656115"/>
                  <a:pt x="2612571" y="2668556"/>
                </a:cubicBezTo>
                <a:cubicBezTo>
                  <a:pt x="2600130" y="2674776"/>
                  <a:pt x="2588444" y="2682819"/>
                  <a:pt x="2575249" y="2687217"/>
                </a:cubicBezTo>
                <a:cubicBezTo>
                  <a:pt x="2551016" y="2695294"/>
                  <a:pt x="2522928" y="2704047"/>
                  <a:pt x="2500604" y="2715209"/>
                </a:cubicBezTo>
                <a:cubicBezTo>
                  <a:pt x="2490574" y="2720224"/>
                  <a:pt x="2482642" y="2728855"/>
                  <a:pt x="2472612" y="2733870"/>
                </a:cubicBezTo>
                <a:cubicBezTo>
                  <a:pt x="2463815" y="2738268"/>
                  <a:pt x="2453829" y="2739747"/>
                  <a:pt x="2444620" y="2743200"/>
                </a:cubicBezTo>
                <a:cubicBezTo>
                  <a:pt x="2428937" y="2749081"/>
                  <a:pt x="2413272" y="2755059"/>
                  <a:pt x="2397967" y="2761862"/>
                </a:cubicBezTo>
                <a:cubicBezTo>
                  <a:pt x="2385257" y="2767511"/>
                  <a:pt x="2373840" y="2776125"/>
                  <a:pt x="2360645" y="2780523"/>
                </a:cubicBezTo>
                <a:cubicBezTo>
                  <a:pt x="2345600" y="2785538"/>
                  <a:pt x="2329377" y="2786008"/>
                  <a:pt x="2313992" y="2789854"/>
                </a:cubicBezTo>
                <a:cubicBezTo>
                  <a:pt x="2218970" y="2813609"/>
                  <a:pt x="2398968" y="2781087"/>
                  <a:pt x="2220685" y="2808515"/>
                </a:cubicBezTo>
                <a:cubicBezTo>
                  <a:pt x="2201987" y="2811392"/>
                  <a:pt x="2183315" y="2814461"/>
                  <a:pt x="2164702" y="2817845"/>
                </a:cubicBezTo>
                <a:cubicBezTo>
                  <a:pt x="2149099" y="2820682"/>
                  <a:pt x="2133799" y="2825323"/>
                  <a:pt x="2118049" y="2827176"/>
                </a:cubicBezTo>
                <a:cubicBezTo>
                  <a:pt x="2056968" y="2834362"/>
                  <a:pt x="1909564" y="2842539"/>
                  <a:pt x="1856792" y="2845837"/>
                </a:cubicBezTo>
                <a:cubicBezTo>
                  <a:pt x="1847461" y="2848947"/>
                  <a:pt x="1838401" y="2853034"/>
                  <a:pt x="1828800" y="2855168"/>
                </a:cubicBezTo>
                <a:cubicBezTo>
                  <a:pt x="1757376" y="2871040"/>
                  <a:pt x="1688665" y="2869448"/>
                  <a:pt x="1614196" y="2873829"/>
                </a:cubicBezTo>
                <a:cubicBezTo>
                  <a:pt x="1592424" y="2876939"/>
                  <a:pt x="1570833" y="2881830"/>
                  <a:pt x="1548881" y="2883160"/>
                </a:cubicBezTo>
                <a:cubicBezTo>
                  <a:pt x="1292183" y="2898717"/>
                  <a:pt x="1295812" y="2892141"/>
                  <a:pt x="1026367" y="2883160"/>
                </a:cubicBezTo>
                <a:cubicBezTo>
                  <a:pt x="1007706" y="2876939"/>
                  <a:pt x="989224" y="2870150"/>
                  <a:pt x="970383" y="2864498"/>
                </a:cubicBezTo>
                <a:cubicBezTo>
                  <a:pt x="933619" y="2853469"/>
                  <a:pt x="923016" y="2856845"/>
                  <a:pt x="886408" y="2836507"/>
                </a:cubicBezTo>
                <a:cubicBezTo>
                  <a:pt x="872814" y="2828955"/>
                  <a:pt x="862679" y="2816067"/>
                  <a:pt x="849085" y="2808515"/>
                </a:cubicBezTo>
                <a:cubicBezTo>
                  <a:pt x="834444" y="2800381"/>
                  <a:pt x="817413" y="2797345"/>
                  <a:pt x="802432" y="2789854"/>
                </a:cubicBezTo>
                <a:cubicBezTo>
                  <a:pt x="792402" y="2784839"/>
                  <a:pt x="784177" y="2776756"/>
                  <a:pt x="774441" y="2771192"/>
                </a:cubicBezTo>
                <a:cubicBezTo>
                  <a:pt x="762364" y="2764291"/>
                  <a:pt x="749045" y="2759687"/>
                  <a:pt x="737118" y="2752531"/>
                </a:cubicBezTo>
                <a:cubicBezTo>
                  <a:pt x="737047" y="2752489"/>
                  <a:pt x="667173" y="2705901"/>
                  <a:pt x="653143" y="2696547"/>
                </a:cubicBezTo>
                <a:lnTo>
                  <a:pt x="625151" y="2677886"/>
                </a:lnTo>
                <a:cubicBezTo>
                  <a:pt x="612710" y="2659225"/>
                  <a:pt x="594920" y="2643180"/>
                  <a:pt x="587828" y="2621903"/>
                </a:cubicBezTo>
                <a:cubicBezTo>
                  <a:pt x="575716" y="2585565"/>
                  <a:pt x="585453" y="2600866"/>
                  <a:pt x="559836" y="2575249"/>
                </a:cubicBezTo>
                <a:cubicBezTo>
                  <a:pt x="535618" y="2454153"/>
                  <a:pt x="571630" y="2599328"/>
                  <a:pt x="522514" y="2491274"/>
                </a:cubicBezTo>
                <a:cubicBezTo>
                  <a:pt x="513144" y="2470661"/>
                  <a:pt x="511591" y="2447239"/>
                  <a:pt x="503853" y="2425960"/>
                </a:cubicBezTo>
                <a:cubicBezTo>
                  <a:pt x="499100" y="2412888"/>
                  <a:pt x="490076" y="2401661"/>
                  <a:pt x="485192" y="2388637"/>
                </a:cubicBezTo>
                <a:cubicBezTo>
                  <a:pt x="480689" y="2376630"/>
                  <a:pt x="478643" y="2363833"/>
                  <a:pt x="475861" y="2351315"/>
                </a:cubicBezTo>
                <a:cubicBezTo>
                  <a:pt x="472421" y="2335834"/>
                  <a:pt x="472098" y="2319511"/>
                  <a:pt x="466530" y="2304662"/>
                </a:cubicBezTo>
                <a:cubicBezTo>
                  <a:pt x="462592" y="2294162"/>
                  <a:pt x="453433" y="2286407"/>
                  <a:pt x="447869" y="2276670"/>
                </a:cubicBezTo>
                <a:cubicBezTo>
                  <a:pt x="440968" y="2264593"/>
                  <a:pt x="433961" y="2252419"/>
                  <a:pt x="429208" y="2239347"/>
                </a:cubicBezTo>
                <a:cubicBezTo>
                  <a:pt x="421470" y="2218068"/>
                  <a:pt x="417053" y="2195721"/>
                  <a:pt x="410547" y="2174033"/>
                </a:cubicBezTo>
                <a:cubicBezTo>
                  <a:pt x="407721" y="2164612"/>
                  <a:pt x="405090" y="2155081"/>
                  <a:pt x="401216" y="2146041"/>
                </a:cubicBezTo>
                <a:cubicBezTo>
                  <a:pt x="384436" y="2106887"/>
                  <a:pt x="376684" y="2101885"/>
                  <a:pt x="354563" y="2062066"/>
                </a:cubicBezTo>
                <a:cubicBezTo>
                  <a:pt x="347808" y="2049907"/>
                  <a:pt x="341381" y="2037528"/>
                  <a:pt x="335902" y="2024743"/>
                </a:cubicBezTo>
                <a:cubicBezTo>
                  <a:pt x="332028" y="2015703"/>
                  <a:pt x="330970" y="2005548"/>
                  <a:pt x="326571" y="1996751"/>
                </a:cubicBezTo>
                <a:cubicBezTo>
                  <a:pt x="321556" y="1986721"/>
                  <a:pt x="314130" y="1978090"/>
                  <a:pt x="307910" y="1968760"/>
                </a:cubicBezTo>
                <a:cubicBezTo>
                  <a:pt x="304800" y="1956319"/>
                  <a:pt x="303082" y="1943444"/>
                  <a:pt x="298579" y="1931437"/>
                </a:cubicBezTo>
                <a:cubicBezTo>
                  <a:pt x="293695" y="1918414"/>
                  <a:pt x="285567" y="1906825"/>
                  <a:pt x="279918" y="1894115"/>
                </a:cubicBezTo>
                <a:cubicBezTo>
                  <a:pt x="273116" y="1878810"/>
                  <a:pt x="268059" y="1862767"/>
                  <a:pt x="261257" y="1847462"/>
                </a:cubicBezTo>
                <a:cubicBezTo>
                  <a:pt x="255608" y="1834751"/>
                  <a:pt x="247480" y="1823163"/>
                  <a:pt x="242596" y="1810139"/>
                </a:cubicBezTo>
                <a:cubicBezTo>
                  <a:pt x="238093" y="1798132"/>
                  <a:pt x="236950" y="1785100"/>
                  <a:pt x="233265" y="1772817"/>
                </a:cubicBezTo>
                <a:cubicBezTo>
                  <a:pt x="233250" y="1772767"/>
                  <a:pt x="209946" y="1702862"/>
                  <a:pt x="205273" y="1688841"/>
                </a:cubicBezTo>
                <a:cubicBezTo>
                  <a:pt x="202163" y="1679510"/>
                  <a:pt x="201399" y="1669032"/>
                  <a:pt x="195943" y="1660849"/>
                </a:cubicBezTo>
                <a:lnTo>
                  <a:pt x="177281" y="1632858"/>
                </a:lnTo>
                <a:cubicBezTo>
                  <a:pt x="174171" y="1620417"/>
                  <a:pt x="172006" y="1607701"/>
                  <a:pt x="167951" y="1595535"/>
                </a:cubicBezTo>
                <a:cubicBezTo>
                  <a:pt x="135949" y="1499526"/>
                  <a:pt x="160559" y="1603289"/>
                  <a:pt x="130628" y="1483568"/>
                </a:cubicBezTo>
                <a:cubicBezTo>
                  <a:pt x="126192" y="1465822"/>
                  <a:pt x="119154" y="1418757"/>
                  <a:pt x="111967" y="1399592"/>
                </a:cubicBezTo>
                <a:cubicBezTo>
                  <a:pt x="107083" y="1386569"/>
                  <a:pt x="98785" y="1375054"/>
                  <a:pt x="93306" y="1362270"/>
                </a:cubicBezTo>
                <a:cubicBezTo>
                  <a:pt x="89432" y="1353230"/>
                  <a:pt x="87085" y="1343609"/>
                  <a:pt x="83975" y="1334278"/>
                </a:cubicBezTo>
                <a:cubicBezTo>
                  <a:pt x="80865" y="1303176"/>
                  <a:pt x="78522" y="1271988"/>
                  <a:pt x="74645" y="1240972"/>
                </a:cubicBezTo>
                <a:cubicBezTo>
                  <a:pt x="60035" y="1124088"/>
                  <a:pt x="72052" y="1236047"/>
                  <a:pt x="55983" y="1147666"/>
                </a:cubicBezTo>
                <a:cubicBezTo>
                  <a:pt x="39692" y="1058064"/>
                  <a:pt x="52896" y="1099607"/>
                  <a:pt x="37322" y="998376"/>
                </a:cubicBezTo>
                <a:cubicBezTo>
                  <a:pt x="35372" y="985702"/>
                  <a:pt x="31102" y="973495"/>
                  <a:pt x="27992" y="961054"/>
                </a:cubicBezTo>
                <a:cubicBezTo>
                  <a:pt x="24882" y="864638"/>
                  <a:pt x="23602" y="768145"/>
                  <a:pt x="18661" y="671805"/>
                </a:cubicBezTo>
                <a:cubicBezTo>
                  <a:pt x="17377" y="646763"/>
                  <a:pt x="11707" y="622122"/>
                  <a:pt x="9330" y="597160"/>
                </a:cubicBezTo>
                <a:cubicBezTo>
                  <a:pt x="5485" y="556791"/>
                  <a:pt x="3110" y="516295"/>
                  <a:pt x="0" y="475862"/>
                </a:cubicBezTo>
                <a:cubicBezTo>
                  <a:pt x="3110" y="370115"/>
                  <a:pt x="780" y="264068"/>
                  <a:pt x="9330" y="158621"/>
                </a:cubicBezTo>
                <a:cubicBezTo>
                  <a:pt x="11272" y="134676"/>
                  <a:pt x="41601" y="123473"/>
                  <a:pt x="55983" y="111968"/>
                </a:cubicBezTo>
                <a:cubicBezTo>
                  <a:pt x="87523" y="86736"/>
                  <a:pt x="63457" y="98895"/>
                  <a:pt x="93306" y="65315"/>
                </a:cubicBezTo>
                <a:cubicBezTo>
                  <a:pt x="110839" y="45590"/>
                  <a:pt x="124253" y="17677"/>
                  <a:pt x="149290" y="9331"/>
                </a:cubicBezTo>
                <a:cubicBezTo>
                  <a:pt x="181454" y="-1391"/>
                  <a:pt x="170326" y="6954"/>
                  <a:pt x="214604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Attention</a:t>
            </a:r>
            <a:endParaRPr lang="zh-CN" altLang="en-US" b="1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8A13703-CB04-44F8-AF32-1A6E21C8A8E4}"/>
              </a:ext>
            </a:extLst>
          </p:cNvPr>
          <p:cNvSpPr/>
          <p:nvPr/>
        </p:nvSpPr>
        <p:spPr>
          <a:xfrm>
            <a:off x="4314092" y="-39077"/>
            <a:ext cx="3274646" cy="3368431"/>
          </a:xfrm>
          <a:custGeom>
            <a:avLst/>
            <a:gdLst>
              <a:gd name="connsiteX0" fmla="*/ 1914770 w 3274646"/>
              <a:gd name="connsiteY0" fmla="*/ 109415 h 3368431"/>
              <a:gd name="connsiteX1" fmla="*/ 1914770 w 3274646"/>
              <a:gd name="connsiteY1" fmla="*/ 109415 h 3368431"/>
              <a:gd name="connsiteX2" fmla="*/ 1906954 w 3274646"/>
              <a:gd name="connsiteY2" fmla="*/ 195385 h 3368431"/>
              <a:gd name="connsiteX3" fmla="*/ 1899139 w 3274646"/>
              <a:gd name="connsiteY3" fmla="*/ 250092 h 3368431"/>
              <a:gd name="connsiteX4" fmla="*/ 1891323 w 3274646"/>
              <a:gd name="connsiteY4" fmla="*/ 320431 h 3368431"/>
              <a:gd name="connsiteX5" fmla="*/ 1883508 w 3274646"/>
              <a:gd name="connsiteY5" fmla="*/ 875323 h 3368431"/>
              <a:gd name="connsiteX6" fmla="*/ 1867877 w 3274646"/>
              <a:gd name="connsiteY6" fmla="*/ 1187939 h 3368431"/>
              <a:gd name="connsiteX7" fmla="*/ 1860062 w 3274646"/>
              <a:gd name="connsiteY7" fmla="*/ 1242646 h 3368431"/>
              <a:gd name="connsiteX8" fmla="*/ 1844431 w 3274646"/>
              <a:gd name="connsiteY8" fmla="*/ 1367692 h 3368431"/>
              <a:gd name="connsiteX9" fmla="*/ 1836616 w 3274646"/>
              <a:gd name="connsiteY9" fmla="*/ 1438031 h 3368431"/>
              <a:gd name="connsiteX10" fmla="*/ 1820985 w 3274646"/>
              <a:gd name="connsiteY10" fmla="*/ 1492739 h 3368431"/>
              <a:gd name="connsiteX11" fmla="*/ 1805354 w 3274646"/>
              <a:gd name="connsiteY11" fmla="*/ 1594339 h 3368431"/>
              <a:gd name="connsiteX12" fmla="*/ 1789723 w 3274646"/>
              <a:gd name="connsiteY12" fmla="*/ 1695939 h 3368431"/>
              <a:gd name="connsiteX13" fmla="*/ 1766277 w 3274646"/>
              <a:gd name="connsiteY13" fmla="*/ 1774092 h 3368431"/>
              <a:gd name="connsiteX14" fmla="*/ 1758462 w 3274646"/>
              <a:gd name="connsiteY14" fmla="*/ 1820985 h 3368431"/>
              <a:gd name="connsiteX15" fmla="*/ 1742831 w 3274646"/>
              <a:gd name="connsiteY15" fmla="*/ 1883508 h 3368431"/>
              <a:gd name="connsiteX16" fmla="*/ 1735016 w 3274646"/>
              <a:gd name="connsiteY16" fmla="*/ 1922585 h 3368431"/>
              <a:gd name="connsiteX17" fmla="*/ 1719385 w 3274646"/>
              <a:gd name="connsiteY17" fmla="*/ 1969477 h 3368431"/>
              <a:gd name="connsiteX18" fmla="*/ 1711570 w 3274646"/>
              <a:gd name="connsiteY18" fmla="*/ 1992923 h 3368431"/>
              <a:gd name="connsiteX19" fmla="*/ 1672493 w 3274646"/>
              <a:gd name="connsiteY19" fmla="*/ 2039815 h 3368431"/>
              <a:gd name="connsiteX20" fmla="*/ 1649046 w 3274646"/>
              <a:gd name="connsiteY20" fmla="*/ 2078892 h 3368431"/>
              <a:gd name="connsiteX21" fmla="*/ 1602154 w 3274646"/>
              <a:gd name="connsiteY21" fmla="*/ 2141415 h 3368431"/>
              <a:gd name="connsiteX22" fmla="*/ 1578708 w 3274646"/>
              <a:gd name="connsiteY22" fmla="*/ 2172677 h 3368431"/>
              <a:gd name="connsiteX23" fmla="*/ 1547446 w 3274646"/>
              <a:gd name="connsiteY23" fmla="*/ 2196123 h 3368431"/>
              <a:gd name="connsiteX24" fmla="*/ 1484923 w 3274646"/>
              <a:gd name="connsiteY24" fmla="*/ 2266462 h 3368431"/>
              <a:gd name="connsiteX25" fmla="*/ 1422400 w 3274646"/>
              <a:gd name="connsiteY25" fmla="*/ 2321169 h 3368431"/>
              <a:gd name="connsiteX26" fmla="*/ 1375508 w 3274646"/>
              <a:gd name="connsiteY26" fmla="*/ 2352431 h 3368431"/>
              <a:gd name="connsiteX27" fmla="*/ 1344246 w 3274646"/>
              <a:gd name="connsiteY27" fmla="*/ 2368062 h 3368431"/>
              <a:gd name="connsiteX28" fmla="*/ 1320800 w 3274646"/>
              <a:gd name="connsiteY28" fmla="*/ 2375877 h 3368431"/>
              <a:gd name="connsiteX29" fmla="*/ 1281723 w 3274646"/>
              <a:gd name="connsiteY29" fmla="*/ 2399323 h 3368431"/>
              <a:gd name="connsiteX30" fmla="*/ 1242646 w 3274646"/>
              <a:gd name="connsiteY30" fmla="*/ 2407139 h 3368431"/>
              <a:gd name="connsiteX31" fmla="*/ 1203570 w 3274646"/>
              <a:gd name="connsiteY31" fmla="*/ 2422769 h 3368431"/>
              <a:gd name="connsiteX32" fmla="*/ 758093 w 3274646"/>
              <a:gd name="connsiteY32" fmla="*/ 2407139 h 3368431"/>
              <a:gd name="connsiteX33" fmla="*/ 656493 w 3274646"/>
              <a:gd name="connsiteY33" fmla="*/ 2383692 h 3368431"/>
              <a:gd name="connsiteX34" fmla="*/ 570523 w 3274646"/>
              <a:gd name="connsiteY34" fmla="*/ 2368062 h 3368431"/>
              <a:gd name="connsiteX35" fmla="*/ 484554 w 3274646"/>
              <a:gd name="connsiteY35" fmla="*/ 2352431 h 3368431"/>
              <a:gd name="connsiteX36" fmla="*/ 273539 w 3274646"/>
              <a:gd name="connsiteY36" fmla="*/ 2360246 h 3368431"/>
              <a:gd name="connsiteX37" fmla="*/ 211016 w 3274646"/>
              <a:gd name="connsiteY37" fmla="*/ 2383692 h 3368431"/>
              <a:gd name="connsiteX38" fmla="*/ 164123 w 3274646"/>
              <a:gd name="connsiteY38" fmla="*/ 2399323 h 3368431"/>
              <a:gd name="connsiteX39" fmla="*/ 93785 w 3274646"/>
              <a:gd name="connsiteY39" fmla="*/ 2454031 h 3368431"/>
              <a:gd name="connsiteX40" fmla="*/ 62523 w 3274646"/>
              <a:gd name="connsiteY40" fmla="*/ 2500923 h 3368431"/>
              <a:gd name="connsiteX41" fmla="*/ 46893 w 3274646"/>
              <a:gd name="connsiteY41" fmla="*/ 2579077 h 3368431"/>
              <a:gd name="connsiteX42" fmla="*/ 31262 w 3274646"/>
              <a:gd name="connsiteY42" fmla="*/ 2602523 h 3368431"/>
              <a:gd name="connsiteX43" fmla="*/ 23446 w 3274646"/>
              <a:gd name="connsiteY43" fmla="*/ 2625969 h 3368431"/>
              <a:gd name="connsiteX44" fmla="*/ 0 w 3274646"/>
              <a:gd name="connsiteY44" fmla="*/ 2711939 h 3368431"/>
              <a:gd name="connsiteX45" fmla="*/ 7816 w 3274646"/>
              <a:gd name="connsiteY45" fmla="*/ 2836985 h 3368431"/>
              <a:gd name="connsiteX46" fmla="*/ 15631 w 3274646"/>
              <a:gd name="connsiteY46" fmla="*/ 2868246 h 3368431"/>
              <a:gd name="connsiteX47" fmla="*/ 117231 w 3274646"/>
              <a:gd name="connsiteY47" fmla="*/ 2962031 h 3368431"/>
              <a:gd name="connsiteX48" fmla="*/ 226646 w 3274646"/>
              <a:gd name="connsiteY48" fmla="*/ 3040185 h 3368431"/>
              <a:gd name="connsiteX49" fmla="*/ 250093 w 3274646"/>
              <a:gd name="connsiteY49" fmla="*/ 3048000 h 3368431"/>
              <a:gd name="connsiteX50" fmla="*/ 312616 w 3274646"/>
              <a:gd name="connsiteY50" fmla="*/ 3071446 h 3368431"/>
              <a:gd name="connsiteX51" fmla="*/ 414216 w 3274646"/>
              <a:gd name="connsiteY51" fmla="*/ 3094892 h 3368431"/>
              <a:gd name="connsiteX52" fmla="*/ 492370 w 3274646"/>
              <a:gd name="connsiteY52" fmla="*/ 3102708 h 3368431"/>
              <a:gd name="connsiteX53" fmla="*/ 515816 w 3274646"/>
              <a:gd name="connsiteY53" fmla="*/ 3110523 h 3368431"/>
              <a:gd name="connsiteX54" fmla="*/ 672123 w 3274646"/>
              <a:gd name="connsiteY54" fmla="*/ 3126154 h 3368431"/>
              <a:gd name="connsiteX55" fmla="*/ 726831 w 3274646"/>
              <a:gd name="connsiteY55" fmla="*/ 3133969 h 3368431"/>
              <a:gd name="connsiteX56" fmla="*/ 828431 w 3274646"/>
              <a:gd name="connsiteY56" fmla="*/ 3165231 h 3368431"/>
              <a:gd name="connsiteX57" fmla="*/ 851877 w 3274646"/>
              <a:gd name="connsiteY57" fmla="*/ 3173046 h 3368431"/>
              <a:gd name="connsiteX58" fmla="*/ 890954 w 3274646"/>
              <a:gd name="connsiteY58" fmla="*/ 3180862 h 3368431"/>
              <a:gd name="connsiteX59" fmla="*/ 961293 w 3274646"/>
              <a:gd name="connsiteY59" fmla="*/ 3204308 h 3368431"/>
              <a:gd name="connsiteX60" fmla="*/ 984739 w 3274646"/>
              <a:gd name="connsiteY60" fmla="*/ 3219939 h 3368431"/>
              <a:gd name="connsiteX61" fmla="*/ 1086339 w 3274646"/>
              <a:gd name="connsiteY61" fmla="*/ 3243385 h 3368431"/>
              <a:gd name="connsiteX62" fmla="*/ 1141046 w 3274646"/>
              <a:gd name="connsiteY62" fmla="*/ 3259015 h 3368431"/>
              <a:gd name="connsiteX63" fmla="*/ 1297354 w 3274646"/>
              <a:gd name="connsiteY63" fmla="*/ 3251200 h 3368431"/>
              <a:gd name="connsiteX64" fmla="*/ 1555262 w 3274646"/>
              <a:gd name="connsiteY64" fmla="*/ 3243385 h 3368431"/>
              <a:gd name="connsiteX65" fmla="*/ 1586523 w 3274646"/>
              <a:gd name="connsiteY65" fmla="*/ 3235569 h 3368431"/>
              <a:gd name="connsiteX66" fmla="*/ 1609970 w 3274646"/>
              <a:gd name="connsiteY66" fmla="*/ 3227754 h 3368431"/>
              <a:gd name="connsiteX67" fmla="*/ 2094523 w 3274646"/>
              <a:gd name="connsiteY67" fmla="*/ 3235569 h 3368431"/>
              <a:gd name="connsiteX68" fmla="*/ 2149231 w 3274646"/>
              <a:gd name="connsiteY68" fmla="*/ 3243385 h 3368431"/>
              <a:gd name="connsiteX69" fmla="*/ 2172677 w 3274646"/>
              <a:gd name="connsiteY69" fmla="*/ 3251200 h 3368431"/>
              <a:gd name="connsiteX70" fmla="*/ 2227385 w 3274646"/>
              <a:gd name="connsiteY70" fmla="*/ 3259015 h 3368431"/>
              <a:gd name="connsiteX71" fmla="*/ 2328985 w 3274646"/>
              <a:gd name="connsiteY71" fmla="*/ 3282462 h 3368431"/>
              <a:gd name="connsiteX72" fmla="*/ 2407139 w 3274646"/>
              <a:gd name="connsiteY72" fmla="*/ 3305908 h 3368431"/>
              <a:gd name="connsiteX73" fmla="*/ 2532185 w 3274646"/>
              <a:gd name="connsiteY73" fmla="*/ 3329354 h 3368431"/>
              <a:gd name="connsiteX74" fmla="*/ 2610339 w 3274646"/>
              <a:gd name="connsiteY74" fmla="*/ 3337169 h 3368431"/>
              <a:gd name="connsiteX75" fmla="*/ 2711939 w 3274646"/>
              <a:gd name="connsiteY75" fmla="*/ 3360615 h 3368431"/>
              <a:gd name="connsiteX76" fmla="*/ 2774462 w 3274646"/>
              <a:gd name="connsiteY76" fmla="*/ 3368431 h 3368431"/>
              <a:gd name="connsiteX77" fmla="*/ 2907323 w 3274646"/>
              <a:gd name="connsiteY77" fmla="*/ 3360615 h 3368431"/>
              <a:gd name="connsiteX78" fmla="*/ 2922954 w 3274646"/>
              <a:gd name="connsiteY78" fmla="*/ 3337169 h 3368431"/>
              <a:gd name="connsiteX79" fmla="*/ 2962031 w 3274646"/>
              <a:gd name="connsiteY79" fmla="*/ 3274646 h 3368431"/>
              <a:gd name="connsiteX80" fmla="*/ 2985477 w 3274646"/>
              <a:gd name="connsiteY80" fmla="*/ 3212123 h 3368431"/>
              <a:gd name="connsiteX81" fmla="*/ 3008923 w 3274646"/>
              <a:gd name="connsiteY81" fmla="*/ 3141785 h 3368431"/>
              <a:gd name="connsiteX82" fmla="*/ 3016739 w 3274646"/>
              <a:gd name="connsiteY82" fmla="*/ 3118339 h 3368431"/>
              <a:gd name="connsiteX83" fmla="*/ 3048000 w 3274646"/>
              <a:gd name="connsiteY83" fmla="*/ 3055815 h 3368431"/>
              <a:gd name="connsiteX84" fmla="*/ 3071446 w 3274646"/>
              <a:gd name="connsiteY84" fmla="*/ 3032369 h 3368431"/>
              <a:gd name="connsiteX85" fmla="*/ 3094893 w 3274646"/>
              <a:gd name="connsiteY85" fmla="*/ 2985477 h 3368431"/>
              <a:gd name="connsiteX86" fmla="*/ 3102708 w 3274646"/>
              <a:gd name="connsiteY86" fmla="*/ 2962031 h 3368431"/>
              <a:gd name="connsiteX87" fmla="*/ 3133970 w 3274646"/>
              <a:gd name="connsiteY87" fmla="*/ 2915139 h 3368431"/>
              <a:gd name="connsiteX88" fmla="*/ 3157416 w 3274646"/>
              <a:gd name="connsiteY88" fmla="*/ 2876062 h 3368431"/>
              <a:gd name="connsiteX89" fmla="*/ 3188677 w 3274646"/>
              <a:gd name="connsiteY89" fmla="*/ 2805723 h 3368431"/>
              <a:gd name="connsiteX90" fmla="*/ 3227754 w 3274646"/>
              <a:gd name="connsiteY90" fmla="*/ 2672862 h 3368431"/>
              <a:gd name="connsiteX91" fmla="*/ 3251200 w 3274646"/>
              <a:gd name="connsiteY91" fmla="*/ 2618154 h 3368431"/>
              <a:gd name="connsiteX92" fmla="*/ 3266831 w 3274646"/>
              <a:gd name="connsiteY92" fmla="*/ 2477477 h 3368431"/>
              <a:gd name="connsiteX93" fmla="*/ 3274646 w 3274646"/>
              <a:gd name="connsiteY93" fmla="*/ 2446215 h 3368431"/>
              <a:gd name="connsiteX94" fmla="*/ 3266831 w 3274646"/>
              <a:gd name="connsiteY94" fmla="*/ 2297723 h 3368431"/>
              <a:gd name="connsiteX95" fmla="*/ 3251200 w 3274646"/>
              <a:gd name="connsiteY95" fmla="*/ 2266462 h 3368431"/>
              <a:gd name="connsiteX96" fmla="*/ 3227754 w 3274646"/>
              <a:gd name="connsiteY96" fmla="*/ 2196123 h 3368431"/>
              <a:gd name="connsiteX97" fmla="*/ 3212123 w 3274646"/>
              <a:gd name="connsiteY97" fmla="*/ 2157046 h 3368431"/>
              <a:gd name="connsiteX98" fmla="*/ 3196493 w 3274646"/>
              <a:gd name="connsiteY98" fmla="*/ 2110154 h 3368431"/>
              <a:gd name="connsiteX99" fmla="*/ 3173046 w 3274646"/>
              <a:gd name="connsiteY99" fmla="*/ 2071077 h 3368431"/>
              <a:gd name="connsiteX100" fmla="*/ 3157416 w 3274646"/>
              <a:gd name="connsiteY100" fmla="*/ 2024185 h 3368431"/>
              <a:gd name="connsiteX101" fmla="*/ 3133970 w 3274646"/>
              <a:gd name="connsiteY101" fmla="*/ 1969477 h 3368431"/>
              <a:gd name="connsiteX102" fmla="*/ 3110523 w 3274646"/>
              <a:gd name="connsiteY102" fmla="*/ 1883508 h 3368431"/>
              <a:gd name="connsiteX103" fmla="*/ 3094893 w 3274646"/>
              <a:gd name="connsiteY103" fmla="*/ 1797539 h 3368431"/>
              <a:gd name="connsiteX104" fmla="*/ 3087077 w 3274646"/>
              <a:gd name="connsiteY104" fmla="*/ 1766277 h 3368431"/>
              <a:gd name="connsiteX105" fmla="*/ 3079262 w 3274646"/>
              <a:gd name="connsiteY105" fmla="*/ 1719385 h 3368431"/>
              <a:gd name="connsiteX106" fmla="*/ 3071446 w 3274646"/>
              <a:gd name="connsiteY106" fmla="*/ 1688123 h 3368431"/>
              <a:gd name="connsiteX107" fmla="*/ 3063631 w 3274646"/>
              <a:gd name="connsiteY107" fmla="*/ 1641231 h 3368431"/>
              <a:gd name="connsiteX108" fmla="*/ 3063631 w 3274646"/>
              <a:gd name="connsiteY108" fmla="*/ 1148862 h 3368431"/>
              <a:gd name="connsiteX109" fmla="*/ 3071446 w 3274646"/>
              <a:gd name="connsiteY109" fmla="*/ 1109785 h 3368431"/>
              <a:gd name="connsiteX110" fmla="*/ 3079262 w 3274646"/>
              <a:gd name="connsiteY110" fmla="*/ 1023815 h 3368431"/>
              <a:gd name="connsiteX111" fmla="*/ 3087077 w 3274646"/>
              <a:gd name="connsiteY111" fmla="*/ 1000369 h 3368431"/>
              <a:gd name="connsiteX112" fmla="*/ 3102708 w 3274646"/>
              <a:gd name="connsiteY112" fmla="*/ 851877 h 3368431"/>
              <a:gd name="connsiteX113" fmla="*/ 3094893 w 3274646"/>
              <a:gd name="connsiteY113" fmla="*/ 461108 h 3368431"/>
              <a:gd name="connsiteX114" fmla="*/ 3087077 w 3274646"/>
              <a:gd name="connsiteY114" fmla="*/ 422031 h 3368431"/>
              <a:gd name="connsiteX115" fmla="*/ 3071446 w 3274646"/>
              <a:gd name="connsiteY115" fmla="*/ 359508 h 3368431"/>
              <a:gd name="connsiteX116" fmla="*/ 3055816 w 3274646"/>
              <a:gd name="connsiteY116" fmla="*/ 211015 h 3368431"/>
              <a:gd name="connsiteX117" fmla="*/ 3048000 w 3274646"/>
              <a:gd name="connsiteY117" fmla="*/ 156308 h 3368431"/>
              <a:gd name="connsiteX118" fmla="*/ 3040185 w 3274646"/>
              <a:gd name="connsiteY118" fmla="*/ 132862 h 3368431"/>
              <a:gd name="connsiteX119" fmla="*/ 3032370 w 3274646"/>
              <a:gd name="connsiteY119" fmla="*/ 54708 h 3368431"/>
              <a:gd name="connsiteX120" fmla="*/ 3024554 w 3274646"/>
              <a:gd name="connsiteY120" fmla="*/ 23446 h 3368431"/>
              <a:gd name="connsiteX121" fmla="*/ 2977662 w 3274646"/>
              <a:gd name="connsiteY121" fmla="*/ 15631 h 3368431"/>
              <a:gd name="connsiteX122" fmla="*/ 2563446 w 3274646"/>
              <a:gd name="connsiteY122" fmla="*/ 0 h 3368431"/>
              <a:gd name="connsiteX123" fmla="*/ 2305539 w 3274646"/>
              <a:gd name="connsiteY123" fmla="*/ 7815 h 3368431"/>
              <a:gd name="connsiteX124" fmla="*/ 2078893 w 3274646"/>
              <a:gd name="connsiteY124" fmla="*/ 23446 h 3368431"/>
              <a:gd name="connsiteX125" fmla="*/ 2047631 w 3274646"/>
              <a:gd name="connsiteY125" fmla="*/ 39077 h 3368431"/>
              <a:gd name="connsiteX126" fmla="*/ 2000739 w 3274646"/>
              <a:gd name="connsiteY126" fmla="*/ 70339 h 3368431"/>
              <a:gd name="connsiteX127" fmla="*/ 1977293 w 3274646"/>
              <a:gd name="connsiteY127" fmla="*/ 85969 h 3368431"/>
              <a:gd name="connsiteX128" fmla="*/ 1953846 w 3274646"/>
              <a:gd name="connsiteY128" fmla="*/ 101600 h 3368431"/>
              <a:gd name="connsiteX129" fmla="*/ 1914770 w 3274646"/>
              <a:gd name="connsiteY129" fmla="*/ 109415 h 336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274646" h="3368431">
                <a:moveTo>
                  <a:pt x="1914770" y="109415"/>
                </a:moveTo>
                <a:lnTo>
                  <a:pt x="1914770" y="109415"/>
                </a:lnTo>
                <a:cubicBezTo>
                  <a:pt x="1912165" y="138072"/>
                  <a:pt x="1910132" y="166786"/>
                  <a:pt x="1906954" y="195385"/>
                </a:cubicBezTo>
                <a:cubicBezTo>
                  <a:pt x="1904920" y="213693"/>
                  <a:pt x="1901424" y="231813"/>
                  <a:pt x="1899139" y="250092"/>
                </a:cubicBezTo>
                <a:cubicBezTo>
                  <a:pt x="1896213" y="273500"/>
                  <a:pt x="1893928" y="296985"/>
                  <a:pt x="1891323" y="320431"/>
                </a:cubicBezTo>
                <a:cubicBezTo>
                  <a:pt x="1888718" y="505395"/>
                  <a:pt x="1887282" y="690379"/>
                  <a:pt x="1883508" y="875323"/>
                </a:cubicBezTo>
                <a:cubicBezTo>
                  <a:pt x="1881659" y="965922"/>
                  <a:pt x="1877606" y="1090650"/>
                  <a:pt x="1867877" y="1187939"/>
                </a:cubicBezTo>
                <a:cubicBezTo>
                  <a:pt x="1866044" y="1206268"/>
                  <a:pt x="1862445" y="1224380"/>
                  <a:pt x="1860062" y="1242646"/>
                </a:cubicBezTo>
                <a:cubicBezTo>
                  <a:pt x="1854629" y="1284300"/>
                  <a:pt x="1849070" y="1325943"/>
                  <a:pt x="1844431" y="1367692"/>
                </a:cubicBezTo>
                <a:cubicBezTo>
                  <a:pt x="1841826" y="1391138"/>
                  <a:pt x="1840963" y="1414844"/>
                  <a:pt x="1836616" y="1438031"/>
                </a:cubicBezTo>
                <a:cubicBezTo>
                  <a:pt x="1833121" y="1456672"/>
                  <a:pt x="1826195" y="1474503"/>
                  <a:pt x="1820985" y="1492739"/>
                </a:cubicBezTo>
                <a:cubicBezTo>
                  <a:pt x="1802087" y="1643932"/>
                  <a:pt x="1823257" y="1486923"/>
                  <a:pt x="1805354" y="1594339"/>
                </a:cubicBezTo>
                <a:cubicBezTo>
                  <a:pt x="1802872" y="1609229"/>
                  <a:pt x="1794052" y="1678624"/>
                  <a:pt x="1789723" y="1695939"/>
                </a:cubicBezTo>
                <a:cubicBezTo>
                  <a:pt x="1769797" y="1775645"/>
                  <a:pt x="1778676" y="1712098"/>
                  <a:pt x="1766277" y="1774092"/>
                </a:cubicBezTo>
                <a:cubicBezTo>
                  <a:pt x="1763169" y="1789631"/>
                  <a:pt x="1761782" y="1805490"/>
                  <a:pt x="1758462" y="1820985"/>
                </a:cubicBezTo>
                <a:cubicBezTo>
                  <a:pt x="1753961" y="1841991"/>
                  <a:pt x="1747044" y="1862443"/>
                  <a:pt x="1742831" y="1883508"/>
                </a:cubicBezTo>
                <a:cubicBezTo>
                  <a:pt x="1740226" y="1896534"/>
                  <a:pt x="1738511" y="1909769"/>
                  <a:pt x="1735016" y="1922585"/>
                </a:cubicBezTo>
                <a:cubicBezTo>
                  <a:pt x="1730681" y="1938481"/>
                  <a:pt x="1724595" y="1953846"/>
                  <a:pt x="1719385" y="1969477"/>
                </a:cubicBezTo>
                <a:cubicBezTo>
                  <a:pt x="1716780" y="1977292"/>
                  <a:pt x="1716140" y="1986069"/>
                  <a:pt x="1711570" y="1992923"/>
                </a:cubicBezTo>
                <a:cubicBezTo>
                  <a:pt x="1638668" y="2102273"/>
                  <a:pt x="1762756" y="1919466"/>
                  <a:pt x="1672493" y="2039815"/>
                </a:cubicBezTo>
                <a:cubicBezTo>
                  <a:pt x="1663379" y="2051967"/>
                  <a:pt x="1657693" y="2066402"/>
                  <a:pt x="1649046" y="2078892"/>
                </a:cubicBezTo>
                <a:cubicBezTo>
                  <a:pt x="1634217" y="2100311"/>
                  <a:pt x="1617785" y="2120574"/>
                  <a:pt x="1602154" y="2141415"/>
                </a:cubicBezTo>
                <a:cubicBezTo>
                  <a:pt x="1594339" y="2151836"/>
                  <a:pt x="1589129" y="2164862"/>
                  <a:pt x="1578708" y="2172677"/>
                </a:cubicBezTo>
                <a:lnTo>
                  <a:pt x="1547446" y="2196123"/>
                </a:lnTo>
                <a:cubicBezTo>
                  <a:pt x="1519554" y="2237962"/>
                  <a:pt x="1538458" y="2212927"/>
                  <a:pt x="1484923" y="2266462"/>
                </a:cubicBezTo>
                <a:cubicBezTo>
                  <a:pt x="1458109" y="2293276"/>
                  <a:pt x="1457388" y="2295723"/>
                  <a:pt x="1422400" y="2321169"/>
                </a:cubicBezTo>
                <a:cubicBezTo>
                  <a:pt x="1407207" y="2332218"/>
                  <a:pt x="1392311" y="2344030"/>
                  <a:pt x="1375508" y="2352431"/>
                </a:cubicBezTo>
                <a:cubicBezTo>
                  <a:pt x="1365087" y="2357641"/>
                  <a:pt x="1354955" y="2363473"/>
                  <a:pt x="1344246" y="2368062"/>
                </a:cubicBezTo>
                <a:cubicBezTo>
                  <a:pt x="1336674" y="2371307"/>
                  <a:pt x="1328168" y="2372193"/>
                  <a:pt x="1320800" y="2375877"/>
                </a:cubicBezTo>
                <a:cubicBezTo>
                  <a:pt x="1307213" y="2382670"/>
                  <a:pt x="1295827" y="2393681"/>
                  <a:pt x="1281723" y="2399323"/>
                </a:cubicBezTo>
                <a:cubicBezTo>
                  <a:pt x="1269389" y="2404256"/>
                  <a:pt x="1255369" y="2403322"/>
                  <a:pt x="1242646" y="2407139"/>
                </a:cubicBezTo>
                <a:cubicBezTo>
                  <a:pt x="1229209" y="2411170"/>
                  <a:pt x="1216595" y="2417559"/>
                  <a:pt x="1203570" y="2422769"/>
                </a:cubicBezTo>
                <a:cubicBezTo>
                  <a:pt x="1097735" y="2420468"/>
                  <a:pt x="895632" y="2424332"/>
                  <a:pt x="758093" y="2407139"/>
                </a:cubicBezTo>
                <a:cubicBezTo>
                  <a:pt x="727013" y="2403254"/>
                  <a:pt x="684903" y="2389374"/>
                  <a:pt x="656493" y="2383692"/>
                </a:cubicBezTo>
                <a:cubicBezTo>
                  <a:pt x="615837" y="2375561"/>
                  <a:pt x="613866" y="2374730"/>
                  <a:pt x="570523" y="2368062"/>
                </a:cubicBezTo>
                <a:cubicBezTo>
                  <a:pt x="497721" y="2356862"/>
                  <a:pt x="538038" y="2365801"/>
                  <a:pt x="484554" y="2352431"/>
                </a:cubicBezTo>
                <a:cubicBezTo>
                  <a:pt x="414216" y="2355036"/>
                  <a:pt x="343780" y="2355714"/>
                  <a:pt x="273539" y="2360246"/>
                </a:cubicBezTo>
                <a:cubicBezTo>
                  <a:pt x="243279" y="2362198"/>
                  <a:pt x="238539" y="2372683"/>
                  <a:pt x="211016" y="2383692"/>
                </a:cubicBezTo>
                <a:cubicBezTo>
                  <a:pt x="195718" y="2389811"/>
                  <a:pt x="164123" y="2399323"/>
                  <a:pt x="164123" y="2399323"/>
                </a:cubicBezTo>
                <a:cubicBezTo>
                  <a:pt x="136848" y="2417507"/>
                  <a:pt x="113563" y="2428603"/>
                  <a:pt x="93785" y="2454031"/>
                </a:cubicBezTo>
                <a:cubicBezTo>
                  <a:pt x="82252" y="2468860"/>
                  <a:pt x="62523" y="2500923"/>
                  <a:pt x="62523" y="2500923"/>
                </a:cubicBezTo>
                <a:cubicBezTo>
                  <a:pt x="59643" y="2521081"/>
                  <a:pt x="57805" y="2557253"/>
                  <a:pt x="46893" y="2579077"/>
                </a:cubicBezTo>
                <a:cubicBezTo>
                  <a:pt x="42692" y="2587478"/>
                  <a:pt x="35463" y="2594122"/>
                  <a:pt x="31262" y="2602523"/>
                </a:cubicBezTo>
                <a:cubicBezTo>
                  <a:pt x="27578" y="2609891"/>
                  <a:pt x="25614" y="2618021"/>
                  <a:pt x="23446" y="2625969"/>
                </a:cubicBezTo>
                <a:cubicBezTo>
                  <a:pt x="-2999" y="2722934"/>
                  <a:pt x="17991" y="2657969"/>
                  <a:pt x="0" y="2711939"/>
                </a:cubicBezTo>
                <a:cubicBezTo>
                  <a:pt x="2605" y="2753621"/>
                  <a:pt x="3660" y="2795429"/>
                  <a:pt x="7816" y="2836985"/>
                </a:cubicBezTo>
                <a:cubicBezTo>
                  <a:pt x="8885" y="2847673"/>
                  <a:pt x="10828" y="2858639"/>
                  <a:pt x="15631" y="2868246"/>
                </a:cubicBezTo>
                <a:cubicBezTo>
                  <a:pt x="34948" y="2906881"/>
                  <a:pt x="90748" y="2940845"/>
                  <a:pt x="117231" y="2962031"/>
                </a:cubicBezTo>
                <a:cubicBezTo>
                  <a:pt x="142698" y="2982405"/>
                  <a:pt x="202591" y="3032167"/>
                  <a:pt x="226646" y="3040185"/>
                </a:cubicBezTo>
                <a:lnTo>
                  <a:pt x="250093" y="3048000"/>
                </a:lnTo>
                <a:cubicBezTo>
                  <a:pt x="287002" y="3072607"/>
                  <a:pt x="260919" y="3059516"/>
                  <a:pt x="312616" y="3071446"/>
                </a:cubicBezTo>
                <a:cubicBezTo>
                  <a:pt x="336376" y="3076929"/>
                  <a:pt x="386012" y="3091131"/>
                  <a:pt x="414216" y="3094892"/>
                </a:cubicBezTo>
                <a:cubicBezTo>
                  <a:pt x="440168" y="3098352"/>
                  <a:pt x="466319" y="3100103"/>
                  <a:pt x="492370" y="3102708"/>
                </a:cubicBezTo>
                <a:cubicBezTo>
                  <a:pt x="500185" y="3105313"/>
                  <a:pt x="507774" y="3108736"/>
                  <a:pt x="515816" y="3110523"/>
                </a:cubicBezTo>
                <a:cubicBezTo>
                  <a:pt x="572663" y="3123156"/>
                  <a:pt x="607154" y="3119967"/>
                  <a:pt x="672123" y="3126154"/>
                </a:cubicBezTo>
                <a:cubicBezTo>
                  <a:pt x="690461" y="3127900"/>
                  <a:pt x="708707" y="3130674"/>
                  <a:pt x="726831" y="3133969"/>
                </a:cubicBezTo>
                <a:cubicBezTo>
                  <a:pt x="757207" y="3139492"/>
                  <a:pt x="805108" y="3157457"/>
                  <a:pt x="828431" y="3165231"/>
                </a:cubicBezTo>
                <a:cubicBezTo>
                  <a:pt x="836246" y="3167836"/>
                  <a:pt x="843799" y="3171430"/>
                  <a:pt x="851877" y="3173046"/>
                </a:cubicBezTo>
                <a:lnTo>
                  <a:pt x="890954" y="3180862"/>
                </a:lnTo>
                <a:cubicBezTo>
                  <a:pt x="996129" y="3233446"/>
                  <a:pt x="840065" y="3158846"/>
                  <a:pt x="961293" y="3204308"/>
                </a:cubicBezTo>
                <a:cubicBezTo>
                  <a:pt x="970088" y="3207606"/>
                  <a:pt x="976156" y="3216124"/>
                  <a:pt x="984739" y="3219939"/>
                </a:cubicBezTo>
                <a:cubicBezTo>
                  <a:pt x="1025389" y="3238006"/>
                  <a:pt x="1041838" y="3237027"/>
                  <a:pt x="1086339" y="3243385"/>
                </a:cubicBezTo>
                <a:cubicBezTo>
                  <a:pt x="1097395" y="3247070"/>
                  <a:pt x="1131233" y="3259015"/>
                  <a:pt x="1141046" y="3259015"/>
                </a:cubicBezTo>
                <a:cubicBezTo>
                  <a:pt x="1193214" y="3259015"/>
                  <a:pt x="1245223" y="3253167"/>
                  <a:pt x="1297354" y="3251200"/>
                </a:cubicBezTo>
                <a:lnTo>
                  <a:pt x="1555262" y="3243385"/>
                </a:lnTo>
                <a:cubicBezTo>
                  <a:pt x="1565682" y="3240780"/>
                  <a:pt x="1576195" y="3238520"/>
                  <a:pt x="1586523" y="3235569"/>
                </a:cubicBezTo>
                <a:cubicBezTo>
                  <a:pt x="1594444" y="3233306"/>
                  <a:pt x="1601732" y="3227754"/>
                  <a:pt x="1609970" y="3227754"/>
                </a:cubicBezTo>
                <a:cubicBezTo>
                  <a:pt x="1771509" y="3227754"/>
                  <a:pt x="1933005" y="3232964"/>
                  <a:pt x="2094523" y="3235569"/>
                </a:cubicBezTo>
                <a:cubicBezTo>
                  <a:pt x="2112759" y="3238174"/>
                  <a:pt x="2131168" y="3239772"/>
                  <a:pt x="2149231" y="3243385"/>
                </a:cubicBezTo>
                <a:cubicBezTo>
                  <a:pt x="2157309" y="3245001"/>
                  <a:pt x="2164599" y="3249584"/>
                  <a:pt x="2172677" y="3251200"/>
                </a:cubicBezTo>
                <a:cubicBezTo>
                  <a:pt x="2190740" y="3254813"/>
                  <a:pt x="2209149" y="3256410"/>
                  <a:pt x="2227385" y="3259015"/>
                </a:cubicBezTo>
                <a:cubicBezTo>
                  <a:pt x="2291753" y="3280471"/>
                  <a:pt x="2257966" y="3272316"/>
                  <a:pt x="2328985" y="3282462"/>
                </a:cubicBezTo>
                <a:cubicBezTo>
                  <a:pt x="2354390" y="3290930"/>
                  <a:pt x="2381422" y="3300317"/>
                  <a:pt x="2407139" y="3305908"/>
                </a:cubicBezTo>
                <a:cubicBezTo>
                  <a:pt x="2448579" y="3314917"/>
                  <a:pt x="2490270" y="3322906"/>
                  <a:pt x="2532185" y="3329354"/>
                </a:cubicBezTo>
                <a:cubicBezTo>
                  <a:pt x="2558062" y="3333335"/>
                  <a:pt x="2584288" y="3334564"/>
                  <a:pt x="2610339" y="3337169"/>
                </a:cubicBezTo>
                <a:cubicBezTo>
                  <a:pt x="2639076" y="3344353"/>
                  <a:pt x="2680657" y="3355802"/>
                  <a:pt x="2711939" y="3360615"/>
                </a:cubicBezTo>
                <a:cubicBezTo>
                  <a:pt x="2732698" y="3363809"/>
                  <a:pt x="2753621" y="3365826"/>
                  <a:pt x="2774462" y="3368431"/>
                </a:cubicBezTo>
                <a:cubicBezTo>
                  <a:pt x="2818749" y="3365826"/>
                  <a:pt x="2863911" y="3369755"/>
                  <a:pt x="2907323" y="3360615"/>
                </a:cubicBezTo>
                <a:cubicBezTo>
                  <a:pt x="2916514" y="3358680"/>
                  <a:pt x="2917976" y="3345134"/>
                  <a:pt x="2922954" y="3337169"/>
                </a:cubicBezTo>
                <a:cubicBezTo>
                  <a:pt x="2970085" y="3261759"/>
                  <a:pt x="2926316" y="3328217"/>
                  <a:pt x="2962031" y="3274646"/>
                </a:cubicBezTo>
                <a:cubicBezTo>
                  <a:pt x="2978950" y="3206967"/>
                  <a:pt x="2958232" y="3280234"/>
                  <a:pt x="2985477" y="3212123"/>
                </a:cubicBezTo>
                <a:cubicBezTo>
                  <a:pt x="2985487" y="3212098"/>
                  <a:pt x="3005011" y="3153521"/>
                  <a:pt x="3008923" y="3141785"/>
                </a:cubicBezTo>
                <a:cubicBezTo>
                  <a:pt x="3011528" y="3133970"/>
                  <a:pt x="3013055" y="3125707"/>
                  <a:pt x="3016739" y="3118339"/>
                </a:cubicBezTo>
                <a:cubicBezTo>
                  <a:pt x="3027159" y="3097498"/>
                  <a:pt x="3031524" y="3072291"/>
                  <a:pt x="3048000" y="3055815"/>
                </a:cubicBezTo>
                <a:cubicBezTo>
                  <a:pt x="3055815" y="3048000"/>
                  <a:pt x="3065315" y="3041565"/>
                  <a:pt x="3071446" y="3032369"/>
                </a:cubicBezTo>
                <a:cubicBezTo>
                  <a:pt x="3081140" y="3017828"/>
                  <a:pt x="3087795" y="3001447"/>
                  <a:pt x="3094893" y="2985477"/>
                </a:cubicBezTo>
                <a:cubicBezTo>
                  <a:pt x="3098239" y="2977949"/>
                  <a:pt x="3098707" y="2969232"/>
                  <a:pt x="3102708" y="2962031"/>
                </a:cubicBezTo>
                <a:cubicBezTo>
                  <a:pt x="3111831" y="2945609"/>
                  <a:pt x="3124305" y="2931248"/>
                  <a:pt x="3133970" y="2915139"/>
                </a:cubicBezTo>
                <a:lnTo>
                  <a:pt x="3157416" y="2876062"/>
                </a:lnTo>
                <a:cubicBezTo>
                  <a:pt x="3177207" y="2777100"/>
                  <a:pt x="3148022" y="2893810"/>
                  <a:pt x="3188677" y="2805723"/>
                </a:cubicBezTo>
                <a:cubicBezTo>
                  <a:pt x="3218534" y="2741033"/>
                  <a:pt x="3206462" y="2736737"/>
                  <a:pt x="3227754" y="2672862"/>
                </a:cubicBezTo>
                <a:cubicBezTo>
                  <a:pt x="3239254" y="2638363"/>
                  <a:pt x="3231886" y="2656784"/>
                  <a:pt x="3251200" y="2618154"/>
                </a:cubicBezTo>
                <a:cubicBezTo>
                  <a:pt x="3254209" y="2588064"/>
                  <a:pt x="3261302" y="2510655"/>
                  <a:pt x="3266831" y="2477477"/>
                </a:cubicBezTo>
                <a:cubicBezTo>
                  <a:pt x="3268597" y="2466882"/>
                  <a:pt x="3272041" y="2456636"/>
                  <a:pt x="3274646" y="2446215"/>
                </a:cubicBezTo>
                <a:cubicBezTo>
                  <a:pt x="3272041" y="2396718"/>
                  <a:pt x="3273242" y="2346873"/>
                  <a:pt x="3266831" y="2297723"/>
                </a:cubicBezTo>
                <a:cubicBezTo>
                  <a:pt x="3265324" y="2286170"/>
                  <a:pt x="3255382" y="2277336"/>
                  <a:pt x="3251200" y="2266462"/>
                </a:cubicBezTo>
                <a:cubicBezTo>
                  <a:pt x="3242328" y="2243395"/>
                  <a:pt x="3236066" y="2219398"/>
                  <a:pt x="3227754" y="2196123"/>
                </a:cubicBezTo>
                <a:cubicBezTo>
                  <a:pt x="3223036" y="2182911"/>
                  <a:pt x="3216917" y="2170230"/>
                  <a:pt x="3212123" y="2157046"/>
                </a:cubicBezTo>
                <a:cubicBezTo>
                  <a:pt x="3206492" y="2141562"/>
                  <a:pt x="3203311" y="2125153"/>
                  <a:pt x="3196493" y="2110154"/>
                </a:cubicBezTo>
                <a:cubicBezTo>
                  <a:pt x="3190207" y="2096325"/>
                  <a:pt x="3179332" y="2084906"/>
                  <a:pt x="3173046" y="2071077"/>
                </a:cubicBezTo>
                <a:cubicBezTo>
                  <a:pt x="3166228" y="2056078"/>
                  <a:pt x="3163330" y="2039563"/>
                  <a:pt x="3157416" y="2024185"/>
                </a:cubicBezTo>
                <a:cubicBezTo>
                  <a:pt x="3150294" y="2005667"/>
                  <a:pt x="3141785" y="1987713"/>
                  <a:pt x="3133970" y="1969477"/>
                </a:cubicBezTo>
                <a:cubicBezTo>
                  <a:pt x="3116251" y="1863170"/>
                  <a:pt x="3138765" y="1977649"/>
                  <a:pt x="3110523" y="1883508"/>
                </a:cubicBezTo>
                <a:cubicBezTo>
                  <a:pt x="3105494" y="1866745"/>
                  <a:pt x="3097861" y="1812379"/>
                  <a:pt x="3094893" y="1797539"/>
                </a:cubicBezTo>
                <a:cubicBezTo>
                  <a:pt x="3092786" y="1787006"/>
                  <a:pt x="3089184" y="1776810"/>
                  <a:pt x="3087077" y="1766277"/>
                </a:cubicBezTo>
                <a:cubicBezTo>
                  <a:pt x="3083969" y="1750738"/>
                  <a:pt x="3082370" y="1734924"/>
                  <a:pt x="3079262" y="1719385"/>
                </a:cubicBezTo>
                <a:cubicBezTo>
                  <a:pt x="3077155" y="1708852"/>
                  <a:pt x="3073553" y="1698656"/>
                  <a:pt x="3071446" y="1688123"/>
                </a:cubicBezTo>
                <a:cubicBezTo>
                  <a:pt x="3068338" y="1672584"/>
                  <a:pt x="3066236" y="1656862"/>
                  <a:pt x="3063631" y="1641231"/>
                </a:cubicBezTo>
                <a:cubicBezTo>
                  <a:pt x="3052036" y="1409314"/>
                  <a:pt x="3050705" y="1459105"/>
                  <a:pt x="3063631" y="1148862"/>
                </a:cubicBezTo>
                <a:cubicBezTo>
                  <a:pt x="3064184" y="1135590"/>
                  <a:pt x="3068841" y="1122811"/>
                  <a:pt x="3071446" y="1109785"/>
                </a:cubicBezTo>
                <a:cubicBezTo>
                  <a:pt x="3074051" y="1081128"/>
                  <a:pt x="3075193" y="1052301"/>
                  <a:pt x="3079262" y="1023815"/>
                </a:cubicBezTo>
                <a:cubicBezTo>
                  <a:pt x="3080427" y="1015660"/>
                  <a:pt x="3085723" y="1008495"/>
                  <a:pt x="3087077" y="1000369"/>
                </a:cubicBezTo>
                <a:cubicBezTo>
                  <a:pt x="3089757" y="984290"/>
                  <a:pt x="3101455" y="864407"/>
                  <a:pt x="3102708" y="851877"/>
                </a:cubicBezTo>
                <a:cubicBezTo>
                  <a:pt x="3100103" y="721621"/>
                  <a:pt x="3099627" y="591304"/>
                  <a:pt x="3094893" y="461108"/>
                </a:cubicBezTo>
                <a:cubicBezTo>
                  <a:pt x="3094410" y="447833"/>
                  <a:pt x="3090064" y="434974"/>
                  <a:pt x="3087077" y="422031"/>
                </a:cubicBezTo>
                <a:cubicBezTo>
                  <a:pt x="3082246" y="401099"/>
                  <a:pt x="3071446" y="359508"/>
                  <a:pt x="3071446" y="359508"/>
                </a:cubicBezTo>
                <a:cubicBezTo>
                  <a:pt x="3066236" y="310010"/>
                  <a:pt x="3062855" y="260286"/>
                  <a:pt x="3055816" y="211015"/>
                </a:cubicBezTo>
                <a:cubicBezTo>
                  <a:pt x="3053211" y="192779"/>
                  <a:pt x="3051613" y="174371"/>
                  <a:pt x="3048000" y="156308"/>
                </a:cubicBezTo>
                <a:cubicBezTo>
                  <a:pt x="3046384" y="148230"/>
                  <a:pt x="3042790" y="140677"/>
                  <a:pt x="3040185" y="132862"/>
                </a:cubicBezTo>
                <a:cubicBezTo>
                  <a:pt x="3037580" y="106811"/>
                  <a:pt x="3036073" y="80626"/>
                  <a:pt x="3032370" y="54708"/>
                </a:cubicBezTo>
                <a:cubicBezTo>
                  <a:pt x="3030851" y="44075"/>
                  <a:pt x="3033295" y="29689"/>
                  <a:pt x="3024554" y="23446"/>
                </a:cubicBezTo>
                <a:cubicBezTo>
                  <a:pt x="3011659" y="14236"/>
                  <a:pt x="2993462" y="16846"/>
                  <a:pt x="2977662" y="15631"/>
                </a:cubicBezTo>
                <a:cubicBezTo>
                  <a:pt x="2875306" y="7757"/>
                  <a:pt x="2642921" y="2408"/>
                  <a:pt x="2563446" y="0"/>
                </a:cubicBezTo>
                <a:lnTo>
                  <a:pt x="2305539" y="7815"/>
                </a:lnTo>
                <a:cubicBezTo>
                  <a:pt x="2121555" y="14386"/>
                  <a:pt x="2181879" y="6282"/>
                  <a:pt x="2078893" y="23446"/>
                </a:cubicBezTo>
                <a:cubicBezTo>
                  <a:pt x="2068472" y="28656"/>
                  <a:pt x="2057621" y="33083"/>
                  <a:pt x="2047631" y="39077"/>
                </a:cubicBezTo>
                <a:cubicBezTo>
                  <a:pt x="2031522" y="48742"/>
                  <a:pt x="2016370" y="59918"/>
                  <a:pt x="2000739" y="70339"/>
                </a:cubicBezTo>
                <a:lnTo>
                  <a:pt x="1977293" y="85969"/>
                </a:lnTo>
                <a:lnTo>
                  <a:pt x="1953846" y="101600"/>
                </a:lnTo>
                <a:cubicBezTo>
                  <a:pt x="1928232" y="118676"/>
                  <a:pt x="1921283" y="108113"/>
                  <a:pt x="1914770" y="109415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7732EA-2ECB-4A48-B5E0-0039FD9C60C5}"/>
              </a:ext>
            </a:extLst>
          </p:cNvPr>
          <p:cNvSpPr txBox="1"/>
          <p:nvPr/>
        </p:nvSpPr>
        <p:spPr>
          <a:xfrm>
            <a:off x="7643446" y="4837723"/>
            <a:ext cx="1289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Atten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核心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0107D0F-FFED-487B-9A5D-7F969EF95BA5}"/>
              </a:ext>
            </a:extLst>
          </p:cNvPr>
          <p:cNvCxnSpPr>
            <a:stCxn id="7" idx="90"/>
            <a:endCxn id="19" idx="0"/>
          </p:cNvCxnSpPr>
          <p:nvPr/>
        </p:nvCxnSpPr>
        <p:spPr>
          <a:xfrm>
            <a:off x="7541846" y="2633785"/>
            <a:ext cx="746370" cy="220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3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B5E875DA-4F15-44E1-8DF9-7F4192F7D224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A41C01-975F-43F3-BD22-AC84E8ED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440842"/>
            <a:ext cx="6285714" cy="57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662A17-B6C9-4E46-994F-DA88528E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03" y="1704167"/>
            <a:ext cx="4371429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9BC12106-6D81-43E4-840A-6434802E4DCB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293BB-64DB-4BCA-BC6C-0407B730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71475"/>
            <a:ext cx="67913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内容占位符 1">
            <a:extLst>
              <a:ext uri="{FF2B5EF4-FFF2-40B4-BE49-F238E27FC236}">
                <a16:creationId xmlns:a16="http://schemas.microsoft.com/office/drawing/2014/main" id="{4E8DCFB5-7765-4309-B3A4-A859618A28F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1D640-9039-4111-B178-554F0F7B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13" y="0"/>
            <a:ext cx="986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.potx" id="{E40784F9-C82A-4C92-BDFF-DC47F221C844}" vid="{A64D0AF5-D889-460D-AE26-BA6ECD6E7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2100</TotalTime>
  <Words>197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NLP学习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kui su</dc:creator>
  <cp:lastModifiedBy>kui su</cp:lastModifiedBy>
  <cp:revision>17</cp:revision>
  <dcterms:created xsi:type="dcterms:W3CDTF">2022-05-28T01:10:45Z</dcterms:created>
  <dcterms:modified xsi:type="dcterms:W3CDTF">2022-06-01T14:41:08Z</dcterms:modified>
</cp:coreProperties>
</file>