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embeddedFontLst>
    <p:embeddedFont>
      <p:font typeface="Libre Franklin"/>
      <p:regular r:id="rId26"/>
      <p:bold r:id="rId27"/>
      <p:italic r:id="rId28"/>
      <p:boldItalic r:id="rId29"/>
    </p:embeddedFont>
    <p:embeddedFont>
      <p:font typeface="Libre Baskerville"/>
      <p:regular r:id="rId30"/>
      <p:bold r:id="rId31"/>
      <p: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3" roundtripDataSignature="AMtx7mhnOB+ynUX9uT2O2/6WadvcGy9T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LibreFranklin-regular.fntdata"/><Relationship Id="rId25" Type="http://schemas.openxmlformats.org/officeDocument/2006/relationships/slide" Target="slides/slide20.xml"/><Relationship Id="rId28" Type="http://schemas.openxmlformats.org/officeDocument/2006/relationships/font" Target="fonts/LibreFranklin-italic.fntdata"/><Relationship Id="rId27" Type="http://schemas.openxmlformats.org/officeDocument/2006/relationships/font" Target="fonts/LibreFranklin-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ibreFranklin-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ibreBaskerville-bold.fntdata"/><Relationship Id="rId30" Type="http://schemas.openxmlformats.org/officeDocument/2006/relationships/font" Target="fonts/LibreBaskerville-regular.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LibreBaskerville-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notes"/>
          <p:cNvSpPr txBox="1"/>
          <p:nvPr>
            <p:ph idx="1" type="body"/>
          </p:nvPr>
        </p:nvSpPr>
        <p:spPr>
          <a:xfrm>
            <a:off x="685800" y="4400640"/>
            <a:ext cx="5484960" cy="3598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300" strike="noStrike">
              <a:solidFill>
                <a:srgbClr val="000000"/>
              </a:solidFill>
              <a:latin typeface="Arial"/>
              <a:ea typeface="Arial"/>
              <a:cs typeface="Arial"/>
              <a:sym typeface="Arial"/>
            </a:endParaRPr>
          </a:p>
        </p:txBody>
      </p:sp>
      <p:sp>
        <p:nvSpPr>
          <p:cNvPr id="116" name="Google Shape;116;p1:notes"/>
          <p:cNvSpPr/>
          <p:nvPr/>
        </p:nvSpPr>
        <p:spPr>
          <a:xfrm>
            <a:off x="3884760" y="8685360"/>
            <a:ext cx="2970360" cy="4572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800" u="none" cap="none" strike="noStrike">
              <a:solidFill>
                <a:srgbClr val="000000"/>
              </a:solidFill>
              <a:latin typeface="Arial"/>
              <a:ea typeface="Arial"/>
              <a:cs typeface="Arial"/>
              <a:sym typeface="Arial"/>
            </a:endParaRPr>
          </a:p>
        </p:txBody>
      </p:sp>
      <p:sp>
        <p:nvSpPr>
          <p:cNvPr id="117" name="Google Shape;11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71dc8c5e98_0_2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271dc8c5e98_0_2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71dc8c5e98_0_242:notes"/>
          <p:cNvSpPr/>
          <p:nvPr>
            <p:ph idx="2" type="sldImg"/>
          </p:nvPr>
        </p:nvSpPr>
        <p:spPr>
          <a:xfrm>
            <a:off x="430629" y="686405"/>
            <a:ext cx="5996700" cy="3427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g271dc8c5e98_0_242:notes"/>
          <p:cNvSpPr txBox="1"/>
          <p:nvPr>
            <p:ph idx="1" type="body"/>
          </p:nvPr>
        </p:nvSpPr>
        <p:spPr>
          <a:xfrm>
            <a:off x="685801" y="4343402"/>
            <a:ext cx="5486400" cy="4114800"/>
          </a:xfrm>
          <a:prstGeom prst="rect">
            <a:avLst/>
          </a:prstGeom>
          <a:noFill/>
          <a:ln>
            <a:noFill/>
          </a:ln>
        </p:spPr>
        <p:txBody>
          <a:bodyPr anchorCtr="0" anchor="t" bIns="44650" lIns="89300" spcFirstLastPara="1" rIns="89300" wrap="square" tIns="44650">
            <a:noAutofit/>
          </a:bodyPr>
          <a:lstStyle/>
          <a:p>
            <a:pPr indent="0" lvl="0" marL="0" rtl="0" algn="l">
              <a:lnSpc>
                <a:spcPct val="100000"/>
              </a:lnSpc>
              <a:spcBef>
                <a:spcPts val="0"/>
              </a:spcBef>
              <a:spcAft>
                <a:spcPts val="0"/>
              </a:spcAft>
              <a:buSzPts val="1300"/>
              <a:buNone/>
            </a:pPr>
            <a:r>
              <a:t/>
            </a:r>
            <a:endParaRPr/>
          </a:p>
        </p:txBody>
      </p:sp>
      <p:sp>
        <p:nvSpPr>
          <p:cNvPr id="190" name="Google Shape;190;g271dc8c5e98_0_242:notes"/>
          <p:cNvSpPr txBox="1"/>
          <p:nvPr>
            <p:ph idx="12" type="sldNum"/>
          </p:nvPr>
        </p:nvSpPr>
        <p:spPr>
          <a:xfrm>
            <a:off x="3884615" y="8685214"/>
            <a:ext cx="2971800" cy="457200"/>
          </a:xfrm>
          <a:prstGeom prst="rect">
            <a:avLst/>
          </a:prstGeom>
          <a:noFill/>
          <a:ln>
            <a:noFill/>
          </a:ln>
        </p:spPr>
        <p:txBody>
          <a:bodyPr anchorCtr="0" anchor="b" bIns="44650" lIns="89300" spcFirstLastPara="1" rIns="89300" wrap="square" tIns="446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415af6205d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g2415af6205d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71dc8c5e98_0_2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g271dc8c5e98_0_2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71dc8c5e98_0_3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g271dc8c5e98_0_3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71dc8c5e98_0_301:notes"/>
          <p:cNvSpPr/>
          <p:nvPr>
            <p:ph idx="2" type="sldImg"/>
          </p:nvPr>
        </p:nvSpPr>
        <p:spPr>
          <a:xfrm>
            <a:off x="430629" y="686405"/>
            <a:ext cx="5996700" cy="3427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g271dc8c5e98_0_301:notes"/>
          <p:cNvSpPr txBox="1"/>
          <p:nvPr>
            <p:ph idx="1" type="body"/>
          </p:nvPr>
        </p:nvSpPr>
        <p:spPr>
          <a:xfrm>
            <a:off x="685801" y="4343402"/>
            <a:ext cx="5486400" cy="4114800"/>
          </a:xfrm>
          <a:prstGeom prst="rect">
            <a:avLst/>
          </a:prstGeom>
          <a:noFill/>
          <a:ln>
            <a:noFill/>
          </a:ln>
        </p:spPr>
        <p:txBody>
          <a:bodyPr anchorCtr="0" anchor="t" bIns="44650" lIns="89300" spcFirstLastPara="1" rIns="89300" wrap="square" tIns="44650">
            <a:noAutofit/>
          </a:bodyPr>
          <a:lstStyle/>
          <a:p>
            <a:pPr indent="0" lvl="0" marL="0" rtl="0" algn="l">
              <a:lnSpc>
                <a:spcPct val="100000"/>
              </a:lnSpc>
              <a:spcBef>
                <a:spcPts val="0"/>
              </a:spcBef>
              <a:spcAft>
                <a:spcPts val="0"/>
              </a:spcAft>
              <a:buSzPts val="1300"/>
              <a:buNone/>
            </a:pPr>
            <a:r>
              <a:t/>
            </a:r>
            <a:endParaRPr/>
          </a:p>
        </p:txBody>
      </p:sp>
      <p:sp>
        <p:nvSpPr>
          <p:cNvPr id="226" name="Google Shape;226;g271dc8c5e98_0_301:notes"/>
          <p:cNvSpPr txBox="1"/>
          <p:nvPr>
            <p:ph idx="12" type="sldNum"/>
          </p:nvPr>
        </p:nvSpPr>
        <p:spPr>
          <a:xfrm>
            <a:off x="3884615" y="8685214"/>
            <a:ext cx="2971800" cy="457200"/>
          </a:xfrm>
          <a:prstGeom prst="rect">
            <a:avLst/>
          </a:prstGeom>
          <a:noFill/>
          <a:ln>
            <a:noFill/>
          </a:ln>
        </p:spPr>
        <p:txBody>
          <a:bodyPr anchorCtr="0" anchor="b" bIns="44650" lIns="89300" spcFirstLastPara="1" rIns="89300" wrap="square" tIns="446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7feb24d4d9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g27feb24d4d9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4:notes"/>
          <p:cNvSpPr/>
          <p:nvPr/>
        </p:nvSpPr>
        <p:spPr>
          <a:xfrm>
            <a:off x="685800" y="4343400"/>
            <a:ext cx="5484960" cy="41133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4:notes"/>
          <p:cNvSpPr txBox="1"/>
          <p:nvPr>
            <p:ph idx="1" type="body"/>
          </p:nvPr>
        </p:nvSpPr>
        <p:spPr>
          <a:xfrm>
            <a:off x="685800" y="4400640"/>
            <a:ext cx="5484960" cy="3598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sz="2000"/>
          </a:p>
        </p:txBody>
      </p:sp>
      <p:sp>
        <p:nvSpPr>
          <p:cNvPr id="238" name="Google Shape;23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5" name="Google Shape;24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2:notes"/>
          <p:cNvSpPr txBox="1"/>
          <p:nvPr>
            <p:ph idx="1" type="body"/>
          </p:nvPr>
        </p:nvSpPr>
        <p:spPr>
          <a:xfrm>
            <a:off x="685800" y="4400640"/>
            <a:ext cx="5484960" cy="359892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2000" strike="noStrike">
              <a:solidFill>
                <a:srgbClr val="000000"/>
              </a:solidFill>
              <a:latin typeface="Arial"/>
              <a:ea typeface="Arial"/>
              <a:cs typeface="Arial"/>
              <a:sym typeface="Arial"/>
            </a:endParaRPr>
          </a:p>
        </p:txBody>
      </p:sp>
      <p:sp>
        <p:nvSpPr>
          <p:cNvPr id="125" name="Google Shape;125;p2:notes"/>
          <p:cNvSpPr/>
          <p:nvPr/>
        </p:nvSpPr>
        <p:spPr>
          <a:xfrm>
            <a:off x="3884760" y="8685360"/>
            <a:ext cx="2970360" cy="4572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800" u="none" cap="none" strike="noStrike">
              <a:solidFill>
                <a:srgbClr val="000000"/>
              </a:solidFill>
              <a:latin typeface="Arial"/>
              <a:ea typeface="Arial"/>
              <a:cs typeface="Arial"/>
              <a:sym typeface="Arial"/>
            </a:endParaRPr>
          </a:p>
        </p:txBody>
      </p:sp>
      <p:sp>
        <p:nvSpPr>
          <p:cNvPr id="126" name="Google Shape;12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71dc8c5e98_0_295:notes"/>
          <p:cNvSpPr/>
          <p:nvPr>
            <p:ph idx="2" type="sldImg"/>
          </p:nvPr>
        </p:nvSpPr>
        <p:spPr>
          <a:xfrm>
            <a:off x="430629" y="686405"/>
            <a:ext cx="5996700" cy="3427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g271dc8c5e98_0_295:notes"/>
          <p:cNvSpPr txBox="1"/>
          <p:nvPr>
            <p:ph idx="1" type="body"/>
          </p:nvPr>
        </p:nvSpPr>
        <p:spPr>
          <a:xfrm>
            <a:off x="685801" y="4343402"/>
            <a:ext cx="5486400" cy="4114800"/>
          </a:xfrm>
          <a:prstGeom prst="rect">
            <a:avLst/>
          </a:prstGeom>
          <a:noFill/>
          <a:ln>
            <a:noFill/>
          </a:ln>
        </p:spPr>
        <p:txBody>
          <a:bodyPr anchorCtr="0" anchor="t" bIns="44650" lIns="89300" spcFirstLastPara="1" rIns="89300" wrap="square" tIns="44650">
            <a:noAutofit/>
          </a:bodyPr>
          <a:lstStyle/>
          <a:p>
            <a:pPr indent="0" lvl="0" marL="0" rtl="0" algn="l">
              <a:lnSpc>
                <a:spcPct val="100000"/>
              </a:lnSpc>
              <a:spcBef>
                <a:spcPts val="0"/>
              </a:spcBef>
              <a:spcAft>
                <a:spcPts val="0"/>
              </a:spcAft>
              <a:buSzPts val="1300"/>
              <a:buNone/>
            </a:pPr>
            <a:r>
              <a:t/>
            </a:r>
            <a:endParaRPr/>
          </a:p>
        </p:txBody>
      </p:sp>
      <p:sp>
        <p:nvSpPr>
          <p:cNvPr id="140" name="Google Shape;140;g271dc8c5e98_0_295:notes"/>
          <p:cNvSpPr txBox="1"/>
          <p:nvPr>
            <p:ph idx="12" type="sldNum"/>
          </p:nvPr>
        </p:nvSpPr>
        <p:spPr>
          <a:xfrm>
            <a:off x="3884615" y="8685214"/>
            <a:ext cx="2971800" cy="457200"/>
          </a:xfrm>
          <a:prstGeom prst="rect">
            <a:avLst/>
          </a:prstGeom>
          <a:noFill/>
          <a:ln>
            <a:noFill/>
          </a:ln>
        </p:spPr>
        <p:txBody>
          <a:bodyPr anchorCtr="0" anchor="b" bIns="44650" lIns="89300" spcFirstLastPara="1" rIns="89300" wrap="square" tIns="446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4df1959d47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g34df1959d47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200">
              <a:solidFill>
                <a:schemeClr val="dk1"/>
              </a:solidFill>
              <a:latin typeface="Times New Roman"/>
              <a:ea typeface="Times New Roman"/>
              <a:cs typeface="Times New Roman"/>
              <a:sym typeface="Times New Roman"/>
            </a:endParaRPr>
          </a:p>
        </p:txBody>
      </p:sp>
      <p:sp>
        <p:nvSpPr>
          <p:cNvPr id="158" name="Google Shape;15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4df1959d47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g34df1959d47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71dc8c5e98_0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g271dc8c5e98_0_2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0" name="Shape 40"/>
        <p:cNvGrpSpPr/>
        <p:nvPr/>
      </p:nvGrpSpPr>
      <p:grpSpPr>
        <a:xfrm>
          <a:off x="0" y="0"/>
          <a:ext cx="0" cy="0"/>
          <a:chOff x="0" y="0"/>
          <a:chExt cx="0" cy="0"/>
        </a:xfrm>
      </p:grpSpPr>
      <p:sp>
        <p:nvSpPr>
          <p:cNvPr id="41" name="Google Shape;41;p2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7"/>
          <p:cNvSpPr txBox="1"/>
          <p:nvPr>
            <p:ph idx="1" type="body"/>
          </p:nvPr>
        </p:nvSpPr>
        <p:spPr>
          <a:xfrm>
            <a:off x="609480" y="160452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27"/>
          <p:cNvSpPr txBox="1"/>
          <p:nvPr>
            <p:ph idx="2"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4" name="Shape 44"/>
        <p:cNvGrpSpPr/>
        <p:nvPr/>
      </p:nvGrpSpPr>
      <p:grpSpPr>
        <a:xfrm>
          <a:off x="0" y="0"/>
          <a:ext cx="0" cy="0"/>
          <a:chOff x="0" y="0"/>
          <a:chExt cx="0" cy="0"/>
        </a:xfrm>
      </p:grpSpPr>
      <p:sp>
        <p:nvSpPr>
          <p:cNvPr id="45" name="Google Shape;45;p2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8"/>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8"/>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8"/>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8"/>
          <p:cNvSpPr txBox="1"/>
          <p:nvPr>
            <p:ph idx="4"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0" name="Shape 50"/>
        <p:cNvGrpSpPr/>
        <p:nvPr/>
      </p:nvGrpSpPr>
      <p:grpSpPr>
        <a:xfrm>
          <a:off x="0" y="0"/>
          <a:ext cx="0" cy="0"/>
          <a:chOff x="0" y="0"/>
          <a:chExt cx="0" cy="0"/>
        </a:xfrm>
      </p:grpSpPr>
      <p:sp>
        <p:nvSpPr>
          <p:cNvPr id="51" name="Google Shape;51;p2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9"/>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9"/>
          <p:cNvSpPr txBox="1"/>
          <p:nvPr>
            <p:ph idx="2"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4" name="Google Shape;54;p29"/>
          <p:cNvPicPr preferRelativeResize="0"/>
          <p:nvPr/>
        </p:nvPicPr>
        <p:blipFill rotWithShape="1">
          <a:blip r:embed="rId2">
            <a:alphaModFix/>
          </a:blip>
          <a:srcRect b="0" l="0" r="0" t="0"/>
          <a:stretch/>
        </p:blipFill>
        <p:spPr>
          <a:xfrm>
            <a:off x="3602880" y="1604520"/>
            <a:ext cx="4984920" cy="3977280"/>
          </a:xfrm>
          <a:prstGeom prst="rect">
            <a:avLst/>
          </a:prstGeom>
          <a:noFill/>
          <a:ln>
            <a:noFill/>
          </a:ln>
        </p:spPr>
      </p:pic>
      <p:pic>
        <p:nvPicPr>
          <p:cNvPr id="55" name="Google Shape;55;p29"/>
          <p:cNvPicPr preferRelativeResize="0"/>
          <p:nvPr/>
        </p:nvPicPr>
        <p:blipFill rotWithShape="1">
          <a:blip r:embed="rId2">
            <a:alphaModFix/>
          </a:blip>
          <a:srcRect b="0" l="0" r="0" t="0"/>
          <a:stretch/>
        </p:blipFill>
        <p:spPr>
          <a:xfrm>
            <a:off x="3602880" y="1604520"/>
            <a:ext cx="4984920" cy="397728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2"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標題投影片">
  <p:cSld name="1_標題投影片">
    <p:spTree>
      <p:nvGrpSpPr>
        <p:cNvPr id="63" name="Shape 63"/>
        <p:cNvGrpSpPr/>
        <p:nvPr/>
      </p:nvGrpSpPr>
      <p:grpSpPr>
        <a:xfrm>
          <a:off x="0" y="0"/>
          <a:ext cx="0" cy="0"/>
          <a:chOff x="0" y="0"/>
          <a:chExt cx="0" cy="0"/>
        </a:xfrm>
      </p:grpSpPr>
      <p:sp>
        <p:nvSpPr>
          <p:cNvPr id="64" name="Google Shape;64;g271dc8c5e98_0_199"/>
          <p:cNvSpPr txBox="1"/>
          <p:nvPr>
            <p:ph type="ctrTitle"/>
          </p:nvPr>
        </p:nvSpPr>
        <p:spPr>
          <a:xfrm>
            <a:off x="239349" y="1310903"/>
            <a:ext cx="11809200" cy="1470000"/>
          </a:xfrm>
          <a:prstGeom prst="rect">
            <a:avLst/>
          </a:prstGeom>
          <a:noFill/>
          <a:ln>
            <a:noFill/>
          </a:ln>
        </p:spPr>
        <p:txBody>
          <a:bodyPr anchorCtr="0" anchor="b" bIns="91425" lIns="91425" spcFirstLastPara="1" rIns="91425" wrap="square" tIns="45700">
            <a:normAutofit/>
          </a:bodyPr>
          <a:lstStyle>
            <a:lvl1pPr lvl="0" algn="ctr">
              <a:lnSpc>
                <a:spcPct val="100000"/>
              </a:lnSpc>
              <a:spcBef>
                <a:spcPts val="0"/>
              </a:spcBef>
              <a:spcAft>
                <a:spcPts val="0"/>
              </a:spcAft>
              <a:buClr>
                <a:srgbClr val="003399"/>
              </a:buClr>
              <a:buSzPts val="3600"/>
              <a:buFont typeface="Libre Franklin"/>
              <a:buNone/>
              <a:defRPr b="0" sz="3600">
                <a:solidFill>
                  <a:srgbClr val="003399"/>
                </a:solidFill>
                <a:latin typeface="Libre Franklin"/>
                <a:ea typeface="Libre Franklin"/>
                <a:cs typeface="Libre Franklin"/>
                <a:sym typeface="Libre Frankl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g271dc8c5e98_0_199"/>
          <p:cNvSpPr txBox="1"/>
          <p:nvPr>
            <p:ph idx="1" type="subTitle"/>
          </p:nvPr>
        </p:nvSpPr>
        <p:spPr>
          <a:xfrm>
            <a:off x="3130219" y="2924944"/>
            <a:ext cx="5654100" cy="6480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580"/>
              </a:spcBef>
              <a:spcAft>
                <a:spcPts val="0"/>
              </a:spcAft>
              <a:buSzPts val="2380"/>
              <a:buNone/>
              <a:defRPr sz="2800">
                <a:solidFill>
                  <a:schemeClr val="dk1"/>
                </a:solidFill>
                <a:latin typeface="Times"/>
                <a:ea typeface="Times"/>
                <a:cs typeface="Times"/>
                <a:sym typeface="Times"/>
              </a:defRPr>
            </a:lvl1pPr>
            <a:lvl2pPr lvl="1" algn="ctr">
              <a:lnSpc>
                <a:spcPct val="100000"/>
              </a:lnSpc>
              <a:spcBef>
                <a:spcPts val="370"/>
              </a:spcBef>
              <a:spcAft>
                <a:spcPts val="0"/>
              </a:spcAft>
              <a:buSzPts val="2040"/>
              <a:buNone/>
              <a:defRPr>
                <a:solidFill>
                  <a:srgbClr val="888888"/>
                </a:solidFill>
              </a:defRPr>
            </a:lvl2pPr>
            <a:lvl3pPr lvl="2" algn="ctr">
              <a:lnSpc>
                <a:spcPct val="100000"/>
              </a:lnSpc>
              <a:spcBef>
                <a:spcPts val="370"/>
              </a:spcBef>
              <a:spcAft>
                <a:spcPts val="0"/>
              </a:spcAft>
              <a:buSzPts val="1700"/>
              <a:buNone/>
              <a:defRPr>
                <a:solidFill>
                  <a:srgbClr val="888888"/>
                </a:solidFill>
              </a:defRPr>
            </a:lvl3pPr>
            <a:lvl4pPr lvl="3" algn="ctr">
              <a:lnSpc>
                <a:spcPct val="100000"/>
              </a:lnSpc>
              <a:spcBef>
                <a:spcPts val="370"/>
              </a:spcBef>
              <a:spcAft>
                <a:spcPts val="0"/>
              </a:spcAft>
              <a:buSzPts val="1600"/>
              <a:buNone/>
              <a:defRPr>
                <a:solidFill>
                  <a:srgbClr val="888888"/>
                </a:solidFill>
              </a:defRPr>
            </a:lvl4pPr>
            <a:lvl5pPr lvl="4" algn="ctr">
              <a:lnSpc>
                <a:spcPct val="100000"/>
              </a:lnSpc>
              <a:spcBef>
                <a:spcPts val="370"/>
              </a:spcBef>
              <a:spcAft>
                <a:spcPts val="0"/>
              </a:spcAft>
              <a:buSzPts val="2000"/>
              <a:buFont typeface="Calibri"/>
              <a:buNone/>
              <a:defRPr>
                <a:solidFill>
                  <a:srgbClr val="888888"/>
                </a:solidFill>
              </a:defRPr>
            </a:lvl5pPr>
            <a:lvl6pPr lvl="5" algn="ctr">
              <a:lnSpc>
                <a:spcPct val="100000"/>
              </a:lnSpc>
              <a:spcBef>
                <a:spcPts val="370"/>
              </a:spcBef>
              <a:spcAft>
                <a:spcPts val="0"/>
              </a:spcAft>
              <a:buSzPts val="1800"/>
              <a:buFont typeface="Libre Baskerville"/>
              <a:buNone/>
              <a:defRPr>
                <a:solidFill>
                  <a:srgbClr val="888888"/>
                </a:solidFill>
              </a:defRPr>
            </a:lvl6pPr>
            <a:lvl7pPr lvl="6" algn="ctr">
              <a:lnSpc>
                <a:spcPct val="100000"/>
              </a:lnSpc>
              <a:spcBef>
                <a:spcPts val="370"/>
              </a:spcBef>
              <a:spcAft>
                <a:spcPts val="0"/>
              </a:spcAft>
              <a:buSzPts val="1800"/>
              <a:buFont typeface="Libre Baskerville"/>
              <a:buNone/>
              <a:defRPr>
                <a:solidFill>
                  <a:srgbClr val="888888"/>
                </a:solidFill>
              </a:defRPr>
            </a:lvl7pPr>
            <a:lvl8pPr lvl="7" algn="ctr">
              <a:lnSpc>
                <a:spcPct val="100000"/>
              </a:lnSpc>
              <a:spcBef>
                <a:spcPts val="370"/>
              </a:spcBef>
              <a:spcAft>
                <a:spcPts val="0"/>
              </a:spcAft>
              <a:buSzPts val="1800"/>
              <a:buFont typeface="Libre Baskerville"/>
              <a:buNone/>
              <a:defRPr>
                <a:solidFill>
                  <a:srgbClr val="888888"/>
                </a:solidFill>
              </a:defRPr>
            </a:lvl8pPr>
            <a:lvl9pPr lvl="8" algn="ctr">
              <a:lnSpc>
                <a:spcPct val="100000"/>
              </a:lnSpc>
              <a:spcBef>
                <a:spcPts val="370"/>
              </a:spcBef>
              <a:spcAft>
                <a:spcPts val="0"/>
              </a:spcAft>
              <a:buSzPts val="1800"/>
              <a:buFont typeface="Libre Baskerville"/>
              <a:buNone/>
              <a:defRPr>
                <a:solidFill>
                  <a:srgbClr val="888888"/>
                </a:solidFill>
              </a:defRPr>
            </a:lvl9pPr>
          </a:lstStyle>
          <a:p/>
        </p:txBody>
      </p:sp>
      <p:sp>
        <p:nvSpPr>
          <p:cNvPr id="66" name="Google Shape;66;g271dc8c5e98_0_199"/>
          <p:cNvSpPr txBox="1"/>
          <p:nvPr>
            <p:ph idx="10" type="dt"/>
          </p:nvPr>
        </p:nvSpPr>
        <p:spPr>
          <a:xfrm>
            <a:off x="8229600" y="6191250"/>
            <a:ext cx="3302100" cy="4764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7" name="Google Shape;67;g271dc8c5e98_0_199"/>
          <p:cNvSpPr txBox="1"/>
          <p:nvPr>
            <p:ph idx="2" type="body"/>
          </p:nvPr>
        </p:nvSpPr>
        <p:spPr>
          <a:xfrm>
            <a:off x="985079" y="188640"/>
            <a:ext cx="10391700" cy="4320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580"/>
              </a:spcBef>
              <a:spcAft>
                <a:spcPts val="0"/>
              </a:spcAft>
              <a:buSzPts val="1530"/>
              <a:buNone/>
              <a:defRPr b="0" i="0" sz="1800" u="none" strike="noStrike">
                <a:solidFill>
                  <a:schemeClr val="dk1"/>
                </a:solidFill>
                <a:latin typeface="Times"/>
                <a:ea typeface="Times"/>
                <a:cs typeface="Times"/>
                <a:sym typeface="Times"/>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68" name="Google Shape;68;g271dc8c5e98_0_199"/>
          <p:cNvSpPr txBox="1"/>
          <p:nvPr>
            <p:ph idx="3" type="body"/>
          </p:nvPr>
        </p:nvSpPr>
        <p:spPr>
          <a:xfrm>
            <a:off x="3887755" y="4149080"/>
            <a:ext cx="4032300" cy="72060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580"/>
              </a:spcBef>
              <a:spcAft>
                <a:spcPts val="0"/>
              </a:spcAft>
              <a:buSzPts val="1700"/>
              <a:buNone/>
              <a:defRPr sz="2000">
                <a:solidFill>
                  <a:schemeClr val="dk1"/>
                </a:solidFill>
                <a:latin typeface="Times"/>
                <a:ea typeface="Times"/>
                <a:cs typeface="Times"/>
                <a:sym typeface="Times"/>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9" name="Shape 69"/>
        <p:cNvGrpSpPr/>
        <p:nvPr/>
      </p:nvGrpSpPr>
      <p:grpSpPr>
        <a:xfrm>
          <a:off x="0" y="0"/>
          <a:ext cx="0" cy="0"/>
          <a:chOff x="0" y="0"/>
          <a:chExt cx="0" cy="0"/>
        </a:xfrm>
      </p:grpSpPr>
      <p:sp>
        <p:nvSpPr>
          <p:cNvPr id="70" name="Google Shape;70;p3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0"/>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2" name="Shape 72"/>
        <p:cNvGrpSpPr/>
        <p:nvPr/>
      </p:nvGrpSpPr>
      <p:grpSpPr>
        <a:xfrm>
          <a:off x="0" y="0"/>
          <a:ext cx="0" cy="0"/>
          <a:chOff x="0" y="0"/>
          <a:chExt cx="0" cy="0"/>
        </a:xfrm>
      </p:grpSpPr>
      <p:sp>
        <p:nvSpPr>
          <p:cNvPr id="73" name="Google Shape;73;p3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1"/>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5" name="Shape 75"/>
        <p:cNvGrpSpPr/>
        <p:nvPr/>
      </p:nvGrpSpPr>
      <p:grpSpPr>
        <a:xfrm>
          <a:off x="0" y="0"/>
          <a:ext cx="0" cy="0"/>
          <a:chOff x="0" y="0"/>
          <a:chExt cx="0" cy="0"/>
        </a:xfrm>
      </p:grpSpPr>
      <p:sp>
        <p:nvSpPr>
          <p:cNvPr id="76" name="Google Shape;76;p3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2"/>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32"/>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3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1" name="Shape 81"/>
        <p:cNvGrpSpPr/>
        <p:nvPr/>
      </p:nvGrpSpPr>
      <p:grpSpPr>
        <a:xfrm>
          <a:off x="0" y="0"/>
          <a:ext cx="0" cy="0"/>
          <a:chOff x="0" y="0"/>
          <a:chExt cx="0" cy="0"/>
        </a:xfrm>
      </p:grpSpPr>
      <p:sp>
        <p:nvSpPr>
          <p:cNvPr id="82" name="Google Shape;82;p34"/>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 name="Shape 11"/>
        <p:cNvGrpSpPr/>
        <p:nvPr/>
      </p:nvGrpSpPr>
      <p:grpSpPr>
        <a:xfrm>
          <a:off x="0" y="0"/>
          <a:ext cx="0" cy="0"/>
          <a:chOff x="0" y="0"/>
          <a:chExt cx="0" cy="0"/>
        </a:xfrm>
      </p:grpSpPr>
      <p:sp>
        <p:nvSpPr>
          <p:cNvPr id="12" name="Google Shape;12;p1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9"/>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3" name="Shape 83"/>
        <p:cNvGrpSpPr/>
        <p:nvPr/>
      </p:nvGrpSpPr>
      <p:grpSpPr>
        <a:xfrm>
          <a:off x="0" y="0"/>
          <a:ext cx="0" cy="0"/>
          <a:chOff x="0" y="0"/>
          <a:chExt cx="0" cy="0"/>
        </a:xfrm>
      </p:grpSpPr>
      <p:sp>
        <p:nvSpPr>
          <p:cNvPr id="84" name="Google Shape;84;p3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5"/>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35"/>
          <p:cNvSpPr txBox="1"/>
          <p:nvPr>
            <p:ph idx="2"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35"/>
          <p:cNvSpPr txBox="1"/>
          <p:nvPr>
            <p:ph idx="3"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8" name="Shape 88"/>
        <p:cNvGrpSpPr/>
        <p:nvPr/>
      </p:nvGrpSpPr>
      <p:grpSpPr>
        <a:xfrm>
          <a:off x="0" y="0"/>
          <a:ext cx="0" cy="0"/>
          <a:chOff x="0" y="0"/>
          <a:chExt cx="0" cy="0"/>
        </a:xfrm>
      </p:grpSpPr>
      <p:sp>
        <p:nvSpPr>
          <p:cNvPr id="89" name="Google Shape;89;p3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6"/>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36"/>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36"/>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3" name="Shape 93"/>
        <p:cNvGrpSpPr/>
        <p:nvPr/>
      </p:nvGrpSpPr>
      <p:grpSpPr>
        <a:xfrm>
          <a:off x="0" y="0"/>
          <a:ext cx="0" cy="0"/>
          <a:chOff x="0" y="0"/>
          <a:chExt cx="0" cy="0"/>
        </a:xfrm>
      </p:grpSpPr>
      <p:sp>
        <p:nvSpPr>
          <p:cNvPr id="94" name="Google Shape;94;p3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37"/>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37"/>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37"/>
          <p:cNvSpPr txBox="1"/>
          <p:nvPr>
            <p:ph idx="3"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8" name="Shape 98"/>
        <p:cNvGrpSpPr/>
        <p:nvPr/>
      </p:nvGrpSpPr>
      <p:grpSpPr>
        <a:xfrm>
          <a:off x="0" y="0"/>
          <a:ext cx="0" cy="0"/>
          <a:chOff x="0" y="0"/>
          <a:chExt cx="0" cy="0"/>
        </a:xfrm>
      </p:grpSpPr>
      <p:sp>
        <p:nvSpPr>
          <p:cNvPr id="99" name="Google Shape;99;p3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38"/>
          <p:cNvSpPr txBox="1"/>
          <p:nvPr>
            <p:ph idx="1" type="body"/>
          </p:nvPr>
        </p:nvSpPr>
        <p:spPr>
          <a:xfrm>
            <a:off x="609480" y="160452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38"/>
          <p:cNvSpPr txBox="1"/>
          <p:nvPr>
            <p:ph idx="2"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2" name="Shape 102"/>
        <p:cNvGrpSpPr/>
        <p:nvPr/>
      </p:nvGrpSpPr>
      <p:grpSpPr>
        <a:xfrm>
          <a:off x="0" y="0"/>
          <a:ext cx="0" cy="0"/>
          <a:chOff x="0" y="0"/>
          <a:chExt cx="0" cy="0"/>
        </a:xfrm>
      </p:grpSpPr>
      <p:sp>
        <p:nvSpPr>
          <p:cNvPr id="103" name="Google Shape;103;p3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39"/>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39"/>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39"/>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39"/>
          <p:cNvSpPr txBox="1"/>
          <p:nvPr>
            <p:ph idx="4"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8" name="Shape 108"/>
        <p:cNvGrpSpPr/>
        <p:nvPr/>
      </p:nvGrpSpPr>
      <p:grpSpPr>
        <a:xfrm>
          <a:off x="0" y="0"/>
          <a:ext cx="0" cy="0"/>
          <a:chOff x="0" y="0"/>
          <a:chExt cx="0" cy="0"/>
        </a:xfrm>
      </p:grpSpPr>
      <p:sp>
        <p:nvSpPr>
          <p:cNvPr id="109" name="Google Shape;109;p4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40"/>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40"/>
          <p:cNvSpPr txBox="1"/>
          <p:nvPr>
            <p:ph idx="2"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12" name="Google Shape;112;p40"/>
          <p:cNvPicPr preferRelativeResize="0"/>
          <p:nvPr/>
        </p:nvPicPr>
        <p:blipFill rotWithShape="1">
          <a:blip r:embed="rId2">
            <a:alphaModFix/>
          </a:blip>
          <a:srcRect b="0" l="0" r="0" t="0"/>
          <a:stretch/>
        </p:blipFill>
        <p:spPr>
          <a:xfrm>
            <a:off x="3602880" y="1604520"/>
            <a:ext cx="4984920" cy="3977280"/>
          </a:xfrm>
          <a:prstGeom prst="rect">
            <a:avLst/>
          </a:prstGeom>
          <a:noFill/>
          <a:ln>
            <a:noFill/>
          </a:ln>
        </p:spPr>
      </p:pic>
      <p:pic>
        <p:nvPicPr>
          <p:cNvPr id="113" name="Google Shape;113;p40"/>
          <p:cNvPicPr preferRelativeResize="0"/>
          <p:nvPr/>
        </p:nvPicPr>
        <p:blipFill rotWithShape="1">
          <a:blip r:embed="rId2">
            <a:alphaModFix/>
          </a:blip>
          <a:srcRect b="0" l="0" r="0" t="0"/>
          <a:stretch/>
        </p:blipFill>
        <p:spPr>
          <a:xfrm>
            <a:off x="3602880" y="1604520"/>
            <a:ext cx="4984920" cy="39772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4" name="Shape 14"/>
        <p:cNvGrpSpPr/>
        <p:nvPr/>
      </p:nvGrpSpPr>
      <p:grpSpPr>
        <a:xfrm>
          <a:off x="0" y="0"/>
          <a:ext cx="0" cy="0"/>
          <a:chOff x="0" y="0"/>
          <a:chExt cx="0" cy="0"/>
        </a:xfrm>
      </p:grpSpPr>
      <p:sp>
        <p:nvSpPr>
          <p:cNvPr id="15" name="Google Shape;15;p2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0"/>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7" name="Shape 17"/>
        <p:cNvGrpSpPr/>
        <p:nvPr/>
      </p:nvGrpSpPr>
      <p:grpSpPr>
        <a:xfrm>
          <a:off x="0" y="0"/>
          <a:ext cx="0" cy="0"/>
          <a:chOff x="0" y="0"/>
          <a:chExt cx="0" cy="0"/>
        </a:xfrm>
      </p:grpSpPr>
      <p:sp>
        <p:nvSpPr>
          <p:cNvPr id="18" name="Google Shape;18;p2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1"/>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1"/>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2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3" name="Shape 23"/>
        <p:cNvGrpSpPr/>
        <p:nvPr/>
      </p:nvGrpSpPr>
      <p:grpSpPr>
        <a:xfrm>
          <a:off x="0" y="0"/>
          <a:ext cx="0" cy="0"/>
          <a:chOff x="0" y="0"/>
          <a:chExt cx="0" cy="0"/>
        </a:xfrm>
      </p:grpSpPr>
      <p:sp>
        <p:nvSpPr>
          <p:cNvPr id="24" name="Google Shape;24;p23"/>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5" name="Shape 25"/>
        <p:cNvGrpSpPr/>
        <p:nvPr/>
      </p:nvGrpSpPr>
      <p:grpSpPr>
        <a:xfrm>
          <a:off x="0" y="0"/>
          <a:ext cx="0" cy="0"/>
          <a:chOff x="0" y="0"/>
          <a:chExt cx="0" cy="0"/>
        </a:xfrm>
      </p:grpSpPr>
      <p:sp>
        <p:nvSpPr>
          <p:cNvPr id="26" name="Google Shape;26;p2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4"/>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24"/>
          <p:cNvSpPr txBox="1"/>
          <p:nvPr>
            <p:ph idx="2"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24"/>
          <p:cNvSpPr txBox="1"/>
          <p:nvPr>
            <p:ph idx="3"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0" name="Shape 30"/>
        <p:cNvGrpSpPr/>
        <p:nvPr/>
      </p:nvGrpSpPr>
      <p:grpSpPr>
        <a:xfrm>
          <a:off x="0" y="0"/>
          <a:ext cx="0" cy="0"/>
          <a:chOff x="0" y="0"/>
          <a:chExt cx="0" cy="0"/>
        </a:xfrm>
      </p:grpSpPr>
      <p:sp>
        <p:nvSpPr>
          <p:cNvPr id="31" name="Google Shape;31;p2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5"/>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5"/>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25"/>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5" name="Shape 35"/>
        <p:cNvGrpSpPr/>
        <p:nvPr/>
      </p:nvGrpSpPr>
      <p:grpSpPr>
        <a:xfrm>
          <a:off x="0" y="0"/>
          <a:ext cx="0" cy="0"/>
          <a:chOff x="0" y="0"/>
          <a:chExt cx="0" cy="0"/>
        </a:xfrm>
      </p:grpSpPr>
      <p:sp>
        <p:nvSpPr>
          <p:cNvPr id="36" name="Google Shape;36;p2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6"/>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6"/>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26"/>
          <p:cNvSpPr txBox="1"/>
          <p:nvPr>
            <p:ph idx="3"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3.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5"/>
          <p:cNvSpPr/>
          <p:nvPr/>
        </p:nvSpPr>
        <p:spPr>
          <a:xfrm>
            <a:off x="0" y="0"/>
            <a:ext cx="12190680" cy="685656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15"/>
          <p:cNvSpPr/>
          <p:nvPr/>
        </p:nvSpPr>
        <p:spPr>
          <a:xfrm>
            <a:off x="85320" y="69840"/>
            <a:ext cx="12016440" cy="6692040"/>
          </a:xfrm>
          <a:prstGeom prst="roundRect">
            <a:avLst>
              <a:gd fmla="val 4929"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 name="Google Shape;8;p1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15"/>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6" name="Shape 56"/>
        <p:cNvGrpSpPr/>
        <p:nvPr/>
      </p:nvGrpSpPr>
      <p:grpSpPr>
        <a:xfrm>
          <a:off x="0" y="0"/>
          <a:ext cx="0" cy="0"/>
          <a:chOff x="0" y="0"/>
          <a:chExt cx="0" cy="0"/>
        </a:xfrm>
      </p:grpSpPr>
      <p:sp>
        <p:nvSpPr>
          <p:cNvPr id="57" name="Google Shape;57;p17"/>
          <p:cNvSpPr/>
          <p:nvPr/>
        </p:nvSpPr>
        <p:spPr>
          <a:xfrm>
            <a:off x="0" y="0"/>
            <a:ext cx="12190680" cy="685656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7"/>
          <p:cNvSpPr/>
          <p:nvPr/>
        </p:nvSpPr>
        <p:spPr>
          <a:xfrm>
            <a:off x="85320" y="69840"/>
            <a:ext cx="12016440" cy="6692040"/>
          </a:xfrm>
          <a:prstGeom prst="roundRect">
            <a:avLst>
              <a:gd fmla="val 4929"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7"/>
          <p:cNvSpPr/>
          <p:nvPr/>
        </p:nvSpPr>
        <p:spPr>
          <a:xfrm>
            <a:off x="239400" y="6283440"/>
            <a:ext cx="455760" cy="365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Libre Baskerville"/>
                <a:ea typeface="Libre Baskerville"/>
                <a:cs typeface="Libre Baskerville"/>
                <a:sym typeface="Libre Baskerville"/>
              </a:rPr>
              <a:t>‹#›</a:t>
            </a:fld>
            <a:endParaRPr b="0" i="0" sz="1800" u="none" cap="none" strike="noStrike">
              <a:solidFill>
                <a:srgbClr val="000000"/>
              </a:solidFill>
              <a:latin typeface="Arial"/>
              <a:ea typeface="Arial"/>
              <a:cs typeface="Arial"/>
              <a:sym typeface="Arial"/>
            </a:endParaRPr>
          </a:p>
        </p:txBody>
      </p:sp>
      <p:sp>
        <p:nvSpPr>
          <p:cNvPr id="60" name="Google Shape;60;p1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1" name="Google Shape;61;p17"/>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406400" lvl="0" marL="457200" marR="0" rtl="0" algn="l">
              <a:lnSpc>
                <a:spcPct val="115000"/>
              </a:lnSpc>
              <a:spcBef>
                <a:spcPts val="1000"/>
              </a:spcBef>
              <a:spcAft>
                <a:spcPts val="0"/>
              </a:spcAft>
              <a:buClr>
                <a:srgbClr val="D34817"/>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115000"/>
              </a:lnSpc>
              <a:spcBef>
                <a:spcPts val="500"/>
              </a:spcBef>
              <a:spcAft>
                <a:spcPts val="0"/>
              </a:spcAft>
              <a:buClr>
                <a:srgbClr val="D34817"/>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115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115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15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15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115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15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115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hyperlink" Target="https://arxiv.org/pdf/2105.05233" TargetMode="Externa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hyperlink" Target="https://arxiv.org/abs/2006.11239" TargetMode="External"/><Relationship Id="rId4" Type="http://schemas.openxmlformats.org/officeDocument/2006/relationships/hyperlink" Target="https://github.com/huggingface/diffusion-models-clas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hyperlink" Target="https://drive.google.com/file/d/1Y-N1O0qltVtYMq95CAzJ1s-y-NM0qd_O/view?usp=shar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3.png"/><Relationship Id="rId7"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
          <p:cNvSpPr/>
          <p:nvPr/>
        </p:nvSpPr>
        <p:spPr>
          <a:xfrm>
            <a:off x="1331688" y="1810825"/>
            <a:ext cx="9528600" cy="1468500"/>
          </a:xfrm>
          <a:prstGeom prst="rect">
            <a:avLst/>
          </a:prstGeom>
          <a:noFill/>
          <a:ln>
            <a:noFill/>
          </a:ln>
        </p:spPr>
        <p:txBody>
          <a:bodyPr anchorCtr="0" anchor="b" bIns="91425" lIns="90000" spcFirstLastPara="1" rIns="90000" wrap="square" tIns="45000">
            <a:noAutofit/>
          </a:bodyPr>
          <a:lstStyle/>
          <a:p>
            <a:pPr indent="0" lvl="0" marL="0" marR="0" rtl="0" algn="ctr">
              <a:lnSpc>
                <a:spcPct val="100000"/>
              </a:lnSpc>
              <a:spcBef>
                <a:spcPts val="0"/>
              </a:spcBef>
              <a:spcAft>
                <a:spcPts val="0"/>
              </a:spcAft>
              <a:buClr>
                <a:srgbClr val="000000"/>
              </a:buClr>
              <a:buSzPts val="3600"/>
              <a:buFont typeface="Arial"/>
              <a:buNone/>
            </a:pPr>
            <a:r>
              <a:rPr b="1" i="0" lang="en-US" sz="3200" u="none" cap="none" strike="noStrike">
                <a:solidFill>
                  <a:srgbClr val="0070C0"/>
                </a:solidFill>
                <a:latin typeface="Calibri"/>
                <a:ea typeface="Calibri"/>
                <a:cs typeface="Calibri"/>
                <a:sym typeface="Calibri"/>
              </a:rPr>
              <a:t>NYCU 2025 Spring DL Lab6</a:t>
            </a:r>
            <a:endParaRPr b="1" i="0" sz="3200" u="none" cap="none" strike="noStrike">
              <a:solidFill>
                <a:srgbClr val="0070C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600"/>
              <a:buFont typeface="Arial"/>
              <a:buNone/>
            </a:pPr>
            <a:r>
              <a:rPr b="1" i="0" lang="en-US" sz="4000" u="none" cap="none" strike="noStrike">
                <a:solidFill>
                  <a:srgbClr val="0070C0"/>
                </a:solidFill>
                <a:latin typeface="Calibri"/>
                <a:ea typeface="Calibri"/>
                <a:cs typeface="Calibri"/>
                <a:sym typeface="Calibri"/>
              </a:rPr>
              <a:t>Generative Models</a:t>
            </a:r>
            <a:endParaRPr b="0" i="0" sz="2200" u="none" cap="none" strike="noStrike">
              <a:solidFill>
                <a:srgbClr val="000000"/>
              </a:solidFill>
              <a:latin typeface="Arial"/>
              <a:ea typeface="Arial"/>
              <a:cs typeface="Arial"/>
              <a:sym typeface="Arial"/>
            </a:endParaRPr>
          </a:p>
        </p:txBody>
      </p:sp>
      <p:sp>
        <p:nvSpPr>
          <p:cNvPr id="120" name="Google Shape;120;p1"/>
          <p:cNvSpPr/>
          <p:nvPr/>
        </p:nvSpPr>
        <p:spPr>
          <a:xfrm>
            <a:off x="2644343" y="3615115"/>
            <a:ext cx="6903300" cy="58740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TA 楊賀弼</a:t>
            </a:r>
            <a:endParaRPr b="0" i="0" sz="1800" u="none" cap="none" strike="noStrike">
              <a:solidFill>
                <a:srgbClr val="000000"/>
              </a:solidFill>
              <a:latin typeface="Arial"/>
              <a:ea typeface="Arial"/>
              <a:cs typeface="Arial"/>
              <a:sym typeface="Arial"/>
            </a:endParaRPr>
          </a:p>
        </p:txBody>
      </p:sp>
      <p:sp>
        <p:nvSpPr>
          <p:cNvPr id="121" name="Google Shape;121;p1"/>
          <p:cNvSpPr/>
          <p:nvPr/>
        </p:nvSpPr>
        <p:spPr>
          <a:xfrm>
            <a:off x="984960" y="188640"/>
            <a:ext cx="10389960" cy="4305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4619880" y="5445360"/>
            <a:ext cx="3022920" cy="7192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April 22, 2025</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71dc8c5e98_0_223"/>
          <p:cNvSpPr/>
          <p:nvPr/>
        </p:nvSpPr>
        <p:spPr>
          <a:xfrm>
            <a:off x="1219320" y="274680"/>
            <a:ext cx="10362000" cy="1141500"/>
          </a:xfrm>
          <a:prstGeom prst="rect">
            <a:avLst/>
          </a:prstGeom>
          <a:noFill/>
          <a:ln>
            <a:noFill/>
          </a:ln>
        </p:spPr>
        <p:txBody>
          <a:bodyPr anchorCtr="0" anchor="b" bIns="91425" lIns="90000" spcFirstLastPara="1" rIns="90000" wrap="square" tIns="450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70C0"/>
                </a:solidFill>
                <a:latin typeface="Calibri"/>
                <a:ea typeface="Calibri"/>
                <a:cs typeface="Calibri"/>
                <a:sym typeface="Calibri"/>
              </a:rPr>
              <a:t>Pretrained evaluator</a:t>
            </a:r>
            <a:endParaRPr b="0" i="0" sz="1800" u="none" cap="none" strike="noStrike">
              <a:solidFill>
                <a:srgbClr val="000000"/>
              </a:solidFill>
              <a:latin typeface="Arial"/>
              <a:ea typeface="Arial"/>
              <a:cs typeface="Arial"/>
              <a:sym typeface="Arial"/>
            </a:endParaRPr>
          </a:p>
        </p:txBody>
      </p:sp>
      <p:sp>
        <p:nvSpPr>
          <p:cNvPr id="186" name="Google Shape;186;g271dc8c5e98_0_223"/>
          <p:cNvSpPr/>
          <p:nvPr/>
        </p:nvSpPr>
        <p:spPr>
          <a:xfrm>
            <a:off x="1219325" y="1447925"/>
            <a:ext cx="10565700" cy="4734000"/>
          </a:xfrm>
          <a:prstGeom prst="rect">
            <a:avLst/>
          </a:prstGeom>
          <a:noFill/>
          <a:ln>
            <a:noFill/>
          </a:ln>
        </p:spPr>
        <p:txBody>
          <a:bodyPr anchorCtr="0" anchor="t" bIns="45000" lIns="90000" spcFirstLastPara="1" rIns="90000" wrap="square" tIns="45000">
            <a:noAutofit/>
          </a:bodyPr>
          <a:lstStyle/>
          <a:p>
            <a:pPr indent="-393700" lvl="0" marL="457200" marR="0" rtl="0" algn="l">
              <a:lnSpc>
                <a:spcPct val="115000"/>
              </a:lnSpc>
              <a:spcBef>
                <a:spcPts val="0"/>
              </a:spcBef>
              <a:spcAft>
                <a:spcPts val="0"/>
              </a:spcAft>
              <a:buClr>
                <a:srgbClr val="D34817"/>
              </a:buClr>
              <a:buSzPts val="2600"/>
              <a:buFont typeface="Calibri"/>
              <a:buChar char="●"/>
            </a:pPr>
            <a:r>
              <a:rPr b="0" i="0" lang="en-US" sz="2600" u="none" cap="none" strike="noStrike">
                <a:solidFill>
                  <a:schemeClr val="dk1"/>
                </a:solidFill>
                <a:latin typeface="Calibri"/>
                <a:ea typeface="Calibri"/>
                <a:cs typeface="Calibri"/>
                <a:sym typeface="Calibri"/>
              </a:rPr>
              <a:t>Provided files</a:t>
            </a:r>
            <a:r>
              <a:rPr b="0" i="0" lang="en-US" sz="2600" u="none" cap="none" strike="noStrike">
                <a:solidFill>
                  <a:schemeClr val="dk1"/>
                </a:solidFill>
                <a:latin typeface="Arial"/>
                <a:ea typeface="Arial"/>
                <a:cs typeface="Arial"/>
                <a:sym typeface="Arial"/>
              </a:rPr>
              <a:t>: </a:t>
            </a:r>
            <a:r>
              <a:rPr b="0" i="0" lang="en-US" sz="2600" u="none" cap="none" strike="noStrike">
                <a:solidFill>
                  <a:schemeClr val="dk1"/>
                </a:solidFill>
                <a:latin typeface="Calibri"/>
                <a:ea typeface="Calibri"/>
                <a:cs typeface="Calibri"/>
                <a:sym typeface="Calibri"/>
              </a:rPr>
              <a:t>evaluator.py, checkpoint.pth</a:t>
            </a:r>
            <a:endParaRPr b="0" i="0" sz="2600" u="none" cap="none" strike="noStrike">
              <a:solidFill>
                <a:schemeClr val="dk1"/>
              </a:solidFill>
              <a:latin typeface="Calibri"/>
              <a:ea typeface="Calibri"/>
              <a:cs typeface="Calibri"/>
              <a:sym typeface="Calibri"/>
            </a:endParaRPr>
          </a:p>
          <a:p>
            <a:pPr indent="-369569" lvl="1" marL="914400" marR="0" rtl="0" algn="l">
              <a:lnSpc>
                <a:spcPct val="115000"/>
              </a:lnSpc>
              <a:spcBef>
                <a:spcPts val="0"/>
              </a:spcBef>
              <a:spcAft>
                <a:spcPts val="0"/>
              </a:spcAft>
              <a:buClr>
                <a:schemeClr val="dk1"/>
              </a:buClr>
              <a:buSzPts val="2220"/>
              <a:buFont typeface="Calibri"/>
              <a:buChar char="○"/>
            </a:pPr>
            <a:r>
              <a:rPr b="0" i="0" lang="en-US" sz="2220" u="none" cap="none" strike="noStrike">
                <a:solidFill>
                  <a:srgbClr val="FF0000"/>
                </a:solidFill>
                <a:latin typeface="Calibri"/>
                <a:ea typeface="Calibri"/>
                <a:cs typeface="Calibri"/>
                <a:sym typeface="Calibri"/>
              </a:rPr>
              <a:t>DO NOT modify any of them</a:t>
            </a:r>
            <a:endParaRPr b="0" i="0" sz="2220" u="none" cap="none" strike="noStrike">
              <a:solidFill>
                <a:srgbClr val="FF0000"/>
              </a:solidFill>
              <a:latin typeface="Calibri"/>
              <a:ea typeface="Calibri"/>
              <a:cs typeface="Calibri"/>
              <a:sym typeface="Calibri"/>
            </a:endParaRPr>
          </a:p>
          <a:p>
            <a:pPr indent="-393700" lvl="0" marL="457200" marR="0" rtl="0" algn="l">
              <a:lnSpc>
                <a:spcPct val="115000"/>
              </a:lnSpc>
              <a:spcBef>
                <a:spcPts val="0"/>
              </a:spcBef>
              <a:spcAft>
                <a:spcPts val="0"/>
              </a:spcAft>
              <a:buClr>
                <a:srgbClr val="D34817"/>
              </a:buClr>
              <a:buSzPts val="2600"/>
              <a:buFont typeface="Arial"/>
              <a:buChar char="●"/>
            </a:pPr>
            <a:r>
              <a:rPr b="0" i="0" lang="en-US" sz="2600" u="none" cap="none" strike="noStrike">
                <a:solidFill>
                  <a:schemeClr val="dk1"/>
                </a:solidFill>
                <a:latin typeface="Calibri"/>
                <a:ea typeface="Calibri"/>
                <a:cs typeface="Calibri"/>
                <a:sym typeface="Calibri"/>
              </a:rPr>
              <a:t>Use </a:t>
            </a:r>
            <a:r>
              <a:rPr b="1" i="0" lang="en-US" sz="2600" u="none" cap="none" strike="noStrike">
                <a:solidFill>
                  <a:schemeClr val="dk1"/>
                </a:solidFill>
                <a:latin typeface="Calibri"/>
                <a:ea typeface="Calibri"/>
                <a:cs typeface="Calibri"/>
                <a:sym typeface="Calibri"/>
              </a:rPr>
              <a:t>eval</a:t>
            </a:r>
            <a:r>
              <a:rPr b="0" i="0" lang="en-US" sz="2600" u="none" cap="none" strike="noStrike">
                <a:solidFill>
                  <a:schemeClr val="dk1"/>
                </a:solidFill>
                <a:latin typeface="Calibri"/>
                <a:ea typeface="Calibri"/>
                <a:cs typeface="Calibri"/>
                <a:sym typeface="Calibri"/>
              </a:rPr>
              <a:t>(images, labels) to compute accuracy of your synthetic images</a:t>
            </a:r>
            <a:endParaRPr b="0" i="0" sz="1800" u="none" cap="none" strike="noStrike">
              <a:solidFill>
                <a:schemeClr val="dk1"/>
              </a:solidFill>
              <a:latin typeface="Arial"/>
              <a:ea typeface="Arial"/>
              <a:cs typeface="Arial"/>
              <a:sym typeface="Arial"/>
            </a:endParaRPr>
          </a:p>
          <a:p>
            <a:pPr indent="-381000" lvl="1" marL="914400" marR="0" rtl="0" algn="l">
              <a:lnSpc>
                <a:spcPct val="115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Labels should be one-hot vector. E.g. [[1,1,0,0,…],[0,1,0,0,…],…]</a:t>
            </a:r>
            <a:endParaRPr b="0" i="0" sz="1800" u="none" cap="none" strike="noStrike">
              <a:solidFill>
                <a:schemeClr val="dk1"/>
              </a:solidFill>
              <a:latin typeface="Arial"/>
              <a:ea typeface="Arial"/>
              <a:cs typeface="Arial"/>
              <a:sym typeface="Arial"/>
            </a:endParaRPr>
          </a:p>
          <a:p>
            <a:pPr indent="-381000" lvl="1" marL="914400" marR="0" rtl="0" algn="l">
              <a:lnSpc>
                <a:spcPct val="115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Images should be all generated images. E.g. (batch size, 3, </a:t>
            </a:r>
            <a:r>
              <a:rPr b="0" i="0" lang="en-US" sz="2400" u="none" cap="none" strike="noStrike">
                <a:solidFill>
                  <a:srgbClr val="FF0000"/>
                </a:solidFill>
                <a:latin typeface="Calibri"/>
                <a:ea typeface="Calibri"/>
                <a:cs typeface="Calibri"/>
                <a:sym typeface="Calibri"/>
              </a:rPr>
              <a:t>64, 64</a:t>
            </a:r>
            <a:r>
              <a:rPr b="0" i="0" lang="en-US" sz="2400" u="none" cap="none" strike="noStrike">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Arial"/>
              <a:buChar char="○"/>
            </a:pPr>
            <a:r>
              <a:rPr b="0" i="0" lang="en-US" sz="2400" u="none" cap="none" strike="noStrike">
                <a:solidFill>
                  <a:srgbClr val="FF0000"/>
                </a:solidFill>
                <a:latin typeface="Calibri"/>
                <a:ea typeface="Calibri"/>
                <a:cs typeface="Calibri"/>
                <a:sym typeface="Calibri"/>
              </a:rPr>
              <a:t>Images should be normalized with </a:t>
            </a:r>
            <a:r>
              <a:rPr b="0" i="0" lang="en-US" sz="1700" u="none" cap="none" strike="noStrike">
                <a:solidFill>
                  <a:srgbClr val="FF0000"/>
                </a:solidFill>
                <a:latin typeface="Calibri"/>
                <a:ea typeface="Calibri"/>
                <a:cs typeface="Calibri"/>
                <a:sym typeface="Calibri"/>
              </a:rPr>
              <a:t>transforms.Normalize((0.5, 0.5, 0.5), (0.5, 0.5, 0.5))</a:t>
            </a:r>
            <a:endParaRPr b="0" i="0" sz="2410" u="none" cap="none" strike="noStrike">
              <a:solidFill>
                <a:srgbClr val="000000"/>
              </a:solidFill>
              <a:latin typeface="Calibri"/>
              <a:ea typeface="Calibri"/>
              <a:cs typeface="Calibri"/>
              <a:sym typeface="Calibri"/>
            </a:endParaRPr>
          </a:p>
          <a:p>
            <a:pPr indent="-394335" lvl="0" marL="457200" marR="0" rtl="0" algn="l">
              <a:lnSpc>
                <a:spcPct val="115000"/>
              </a:lnSpc>
              <a:spcBef>
                <a:spcPts val="0"/>
              </a:spcBef>
              <a:spcAft>
                <a:spcPts val="0"/>
              </a:spcAft>
              <a:buClr>
                <a:srgbClr val="D34817"/>
              </a:buClr>
              <a:buSzPts val="2610"/>
              <a:buFont typeface="Calibri"/>
              <a:buChar char="●"/>
            </a:pPr>
            <a:r>
              <a:rPr b="0" i="0" lang="en-US" sz="2610" u="none" cap="none" strike="noStrike">
                <a:solidFill>
                  <a:srgbClr val="000000"/>
                </a:solidFill>
                <a:latin typeface="Calibri"/>
                <a:ea typeface="Calibri"/>
                <a:cs typeface="Calibri"/>
                <a:sym typeface="Calibri"/>
              </a:rPr>
              <a:t>You can involve this evaluator in training or sampling for better result</a:t>
            </a:r>
            <a:endParaRPr b="0" i="0" sz="2610" u="none" cap="none" strike="noStrike">
              <a:solidFill>
                <a:srgbClr val="000000"/>
              </a:solidFill>
              <a:latin typeface="Calibri"/>
              <a:ea typeface="Calibri"/>
              <a:cs typeface="Calibri"/>
              <a:sym typeface="Calibri"/>
            </a:endParaRPr>
          </a:p>
          <a:p>
            <a:pPr indent="-381635" lvl="1" marL="914400" marR="0" rtl="0" algn="l">
              <a:lnSpc>
                <a:spcPct val="115000"/>
              </a:lnSpc>
              <a:spcBef>
                <a:spcPts val="0"/>
              </a:spcBef>
              <a:spcAft>
                <a:spcPts val="0"/>
              </a:spcAft>
              <a:buClr>
                <a:schemeClr val="dk1"/>
              </a:buClr>
              <a:buSzPts val="2410"/>
              <a:buFont typeface="Calibri"/>
              <a:buChar char="○"/>
            </a:pPr>
            <a:r>
              <a:rPr b="0" i="0" lang="en-US" sz="2410" u="none" cap="none" strike="noStrike">
                <a:solidFill>
                  <a:srgbClr val="000000"/>
                </a:solidFill>
                <a:latin typeface="Calibri"/>
                <a:ea typeface="Calibri"/>
                <a:cs typeface="Calibri"/>
                <a:sym typeface="Calibri"/>
              </a:rPr>
              <a:t>E.g. classifier guidance for DDPM</a:t>
            </a:r>
            <a:endParaRPr b="0" i="0" sz="2410" u="none" cap="none" strike="noStrike">
              <a:solidFill>
                <a:srgbClr val="000000"/>
              </a:solidFill>
              <a:latin typeface="Calibri"/>
              <a:ea typeface="Calibri"/>
              <a:cs typeface="Calibri"/>
              <a:sym typeface="Calibri"/>
            </a:endParaRPr>
          </a:p>
          <a:p>
            <a:pPr indent="-381635" lvl="1" marL="914400" marR="0" rtl="0" algn="l">
              <a:lnSpc>
                <a:spcPct val="115000"/>
              </a:lnSpc>
              <a:spcBef>
                <a:spcPts val="0"/>
              </a:spcBef>
              <a:spcAft>
                <a:spcPts val="0"/>
              </a:spcAft>
              <a:buClr>
                <a:schemeClr val="dk1"/>
              </a:buClr>
              <a:buSzPts val="2410"/>
              <a:buFont typeface="Calibri"/>
              <a:buChar char="○"/>
            </a:pPr>
            <a:r>
              <a:rPr b="0" i="0" lang="en-US" sz="2410" u="none" cap="none" strike="noStrike">
                <a:solidFill>
                  <a:srgbClr val="000000"/>
                </a:solidFill>
                <a:latin typeface="Calibri"/>
                <a:ea typeface="Calibri"/>
                <a:cs typeface="Calibri"/>
                <a:sym typeface="Calibri"/>
              </a:rPr>
              <a:t>Inherit the class if you need extra functionalities</a:t>
            </a:r>
            <a:endParaRPr b="0" i="0" sz="2410" u="none" cap="none" strike="noStrike">
              <a:solidFill>
                <a:srgbClr val="000000"/>
              </a:solidFill>
              <a:latin typeface="Calibri"/>
              <a:ea typeface="Calibri"/>
              <a:cs typeface="Calibri"/>
              <a:sym typeface="Calibri"/>
            </a:endParaRPr>
          </a:p>
          <a:p>
            <a:pPr indent="-381635" lvl="1" marL="914400" marR="0" rtl="0" algn="l">
              <a:lnSpc>
                <a:spcPct val="115000"/>
              </a:lnSpc>
              <a:spcBef>
                <a:spcPts val="0"/>
              </a:spcBef>
              <a:spcAft>
                <a:spcPts val="0"/>
              </a:spcAft>
              <a:buClr>
                <a:schemeClr val="dk1"/>
              </a:buClr>
              <a:buSzPts val="2410"/>
              <a:buFont typeface="Calibri"/>
              <a:buChar char="○"/>
            </a:pPr>
            <a:r>
              <a:rPr b="0" i="0" lang="en-US" sz="2220" u="none" cap="none" strike="noStrike">
                <a:solidFill>
                  <a:srgbClr val="FF0000"/>
                </a:solidFill>
                <a:latin typeface="Calibri"/>
                <a:ea typeface="Calibri"/>
                <a:cs typeface="Calibri"/>
                <a:sym typeface="Calibri"/>
              </a:rPr>
              <a:t>Again, DO NOT modify the weight and class script</a:t>
            </a:r>
            <a:endParaRPr b="0" i="0" sz="2210" u="none" cap="none" strike="noStrike">
              <a:solidFill>
                <a:srgbClr val="FF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71dc8c5e98_0_242"/>
          <p:cNvSpPr txBox="1"/>
          <p:nvPr>
            <p:ph type="ctrTitle"/>
          </p:nvPr>
        </p:nvSpPr>
        <p:spPr>
          <a:xfrm>
            <a:off x="239349" y="1988840"/>
            <a:ext cx="11809200" cy="1470000"/>
          </a:xfrm>
          <a:prstGeom prst="rect">
            <a:avLst/>
          </a:prstGeom>
          <a:noFill/>
          <a:ln>
            <a:noFill/>
          </a:ln>
        </p:spPr>
        <p:txBody>
          <a:bodyPr anchorCtr="0" anchor="b" bIns="91425" lIns="91425" spcFirstLastPara="1" rIns="91425" wrap="square" tIns="45700">
            <a:normAutofit/>
          </a:bodyPr>
          <a:lstStyle/>
          <a:p>
            <a:pPr indent="0" lvl="0" marL="0" rtl="0" algn="ctr">
              <a:lnSpc>
                <a:spcPct val="100000"/>
              </a:lnSpc>
              <a:spcBef>
                <a:spcPts val="0"/>
              </a:spcBef>
              <a:spcAft>
                <a:spcPts val="0"/>
              </a:spcAft>
              <a:buClr>
                <a:srgbClr val="0070C0"/>
              </a:buClr>
              <a:buSzPts val="3600"/>
              <a:buFont typeface="Calibri"/>
              <a:buNone/>
            </a:pPr>
            <a:r>
              <a:rPr b="1" lang="en-US">
                <a:solidFill>
                  <a:srgbClr val="0070C0"/>
                </a:solidFill>
                <a:latin typeface="Calibri"/>
                <a:ea typeface="Calibri"/>
                <a:cs typeface="Calibri"/>
                <a:sym typeface="Calibri"/>
              </a:rPr>
              <a:t>Implement a conditional DDPM</a:t>
            </a:r>
            <a:endParaRPr b="1">
              <a:solidFill>
                <a:srgbClr val="0070C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2415af6205d_0_2"/>
          <p:cNvSpPr/>
          <p:nvPr/>
        </p:nvSpPr>
        <p:spPr>
          <a:xfrm>
            <a:off x="1219320" y="274680"/>
            <a:ext cx="10362000" cy="1141500"/>
          </a:xfrm>
          <a:prstGeom prst="rect">
            <a:avLst/>
          </a:prstGeom>
          <a:noFill/>
          <a:ln>
            <a:noFill/>
          </a:ln>
        </p:spPr>
        <p:txBody>
          <a:bodyPr anchorCtr="0" anchor="b" bIns="91425" lIns="90000" spcFirstLastPara="1" rIns="90000" wrap="square" tIns="450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70C0"/>
                </a:solidFill>
                <a:latin typeface="Calibri"/>
                <a:ea typeface="Calibri"/>
                <a:cs typeface="Calibri"/>
                <a:sym typeface="Calibri"/>
              </a:rPr>
              <a:t>Design of DDPM</a:t>
            </a:r>
            <a:endParaRPr b="0" i="0" sz="1800" u="none" cap="none" strike="noStrike">
              <a:solidFill>
                <a:srgbClr val="000000"/>
              </a:solidFill>
              <a:latin typeface="Arial"/>
              <a:ea typeface="Arial"/>
              <a:cs typeface="Arial"/>
              <a:sym typeface="Arial"/>
            </a:endParaRPr>
          </a:p>
        </p:txBody>
      </p:sp>
      <p:sp>
        <p:nvSpPr>
          <p:cNvPr id="198" name="Google Shape;198;g2415af6205d_0_2"/>
          <p:cNvSpPr/>
          <p:nvPr/>
        </p:nvSpPr>
        <p:spPr>
          <a:xfrm>
            <a:off x="1219320" y="1447920"/>
            <a:ext cx="10362000" cy="4570500"/>
          </a:xfrm>
          <a:prstGeom prst="rect">
            <a:avLst/>
          </a:prstGeom>
          <a:noFill/>
          <a:ln>
            <a:noFill/>
          </a:ln>
        </p:spPr>
        <p:txBody>
          <a:bodyPr anchorCtr="0" anchor="t" bIns="45000" lIns="90000" spcFirstLastPara="1" rIns="90000" wrap="square" tIns="45000">
            <a:noAutofit/>
          </a:bodyPr>
          <a:lstStyle/>
          <a:p>
            <a:pPr indent="-393700" lvl="0" marL="457200" marR="0" rtl="0" algn="l">
              <a:lnSpc>
                <a:spcPct val="100000"/>
              </a:lnSpc>
              <a:spcBef>
                <a:spcPts val="0"/>
              </a:spcBef>
              <a:spcAft>
                <a:spcPts val="0"/>
              </a:spcAft>
              <a:buClr>
                <a:srgbClr val="D34817"/>
              </a:buClr>
              <a:buSzPts val="2600"/>
              <a:buFont typeface="Calibri"/>
              <a:buChar char="●"/>
            </a:pPr>
            <a:r>
              <a:rPr b="0" i="0" lang="en-US" sz="2600" u="none" cap="none" strike="noStrike">
                <a:solidFill>
                  <a:srgbClr val="000000"/>
                </a:solidFill>
                <a:latin typeface="Calibri"/>
                <a:ea typeface="Calibri"/>
                <a:cs typeface="Calibri"/>
                <a:sym typeface="Calibri"/>
              </a:rPr>
              <a:t>Denoising diffusion model</a:t>
            </a:r>
            <a:endParaRPr b="0" i="0" sz="2600" u="none" cap="none" strike="noStrike">
              <a:solidFill>
                <a:srgbClr val="000000"/>
              </a:solidFill>
              <a:latin typeface="Calibri"/>
              <a:ea typeface="Calibri"/>
              <a:cs typeface="Calibri"/>
              <a:sym typeface="Calibri"/>
            </a:endParaRPr>
          </a:p>
          <a:p>
            <a:pPr indent="-393700" lvl="0" marL="457200" marR="0" rtl="0" algn="l">
              <a:lnSpc>
                <a:spcPct val="100000"/>
              </a:lnSpc>
              <a:spcBef>
                <a:spcPts val="0"/>
              </a:spcBef>
              <a:spcAft>
                <a:spcPts val="0"/>
              </a:spcAft>
              <a:buClr>
                <a:srgbClr val="D34817"/>
              </a:buClr>
              <a:buSzPts val="2600"/>
              <a:buFont typeface="Calibri"/>
              <a:buChar char="●"/>
            </a:pPr>
            <a:r>
              <a:rPr b="0" i="0" lang="en-US" sz="2600" u="none" cap="none" strike="noStrike">
                <a:solidFill>
                  <a:srgbClr val="000000"/>
                </a:solidFill>
                <a:latin typeface="Calibri"/>
                <a:ea typeface="Calibri"/>
                <a:cs typeface="Calibri"/>
                <a:sym typeface="Calibri"/>
              </a:rPr>
              <a:t>Latent diffusion model</a:t>
            </a:r>
            <a:endParaRPr b="0" i="0" sz="2600" u="none" cap="none" strike="noStrike">
              <a:solidFill>
                <a:srgbClr val="000000"/>
              </a:solidFill>
              <a:latin typeface="Calibri"/>
              <a:ea typeface="Calibri"/>
              <a:cs typeface="Calibri"/>
              <a:sym typeface="Calibri"/>
            </a:endParaRPr>
          </a:p>
          <a:p>
            <a:pPr indent="-393700" lvl="1" marL="914400" marR="0" rtl="0" algn="l">
              <a:lnSpc>
                <a:spcPct val="100000"/>
              </a:lnSpc>
              <a:spcBef>
                <a:spcPts val="0"/>
              </a:spcBef>
              <a:spcAft>
                <a:spcPts val="0"/>
              </a:spcAft>
              <a:buClr>
                <a:srgbClr val="000000"/>
              </a:buClr>
              <a:buSzPts val="2600"/>
              <a:buFont typeface="Calibri"/>
              <a:buChar char="○"/>
            </a:pPr>
            <a:r>
              <a:rPr b="0" i="0" lang="en-US" sz="2600" u="none" cap="none" strike="noStrike">
                <a:solidFill>
                  <a:srgbClr val="000000"/>
                </a:solidFill>
                <a:latin typeface="Calibri"/>
                <a:ea typeface="Calibri"/>
                <a:cs typeface="Calibri"/>
                <a:sym typeface="Calibri"/>
              </a:rPr>
              <a:t>encoder/decoder design</a:t>
            </a:r>
            <a:endParaRPr b="0" i="0" sz="1800" u="none" cap="none" strike="noStrike">
              <a:solidFill>
                <a:srgbClr val="000000"/>
              </a:solidFill>
              <a:latin typeface="Calibri"/>
              <a:ea typeface="Calibri"/>
              <a:cs typeface="Calibri"/>
              <a:sym typeface="Calibri"/>
            </a:endParaRPr>
          </a:p>
          <a:p>
            <a:pPr indent="0" lvl="0" marL="91440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Calibri"/>
              <a:ea typeface="Calibri"/>
              <a:cs typeface="Calibri"/>
              <a:sym typeface="Calibri"/>
            </a:endParaRPr>
          </a:p>
          <a:p>
            <a:pPr indent="-393700" lvl="0" marL="457200" marR="0" rtl="0" algn="l">
              <a:lnSpc>
                <a:spcPct val="100000"/>
              </a:lnSpc>
              <a:spcBef>
                <a:spcPts val="0"/>
              </a:spcBef>
              <a:spcAft>
                <a:spcPts val="0"/>
              </a:spcAft>
              <a:buClr>
                <a:srgbClr val="D34817"/>
              </a:buClr>
              <a:buSzPts val="2600"/>
              <a:buFont typeface="Calibri"/>
              <a:buChar char="●"/>
            </a:pPr>
            <a:r>
              <a:rPr b="0" i="0" lang="en-US" sz="2600" u="none" cap="none" strike="noStrike">
                <a:solidFill>
                  <a:srgbClr val="000000"/>
                </a:solidFill>
                <a:latin typeface="Calibri"/>
                <a:ea typeface="Calibri"/>
                <a:cs typeface="Calibri"/>
                <a:sym typeface="Calibri"/>
              </a:rPr>
              <a:t>Condition embedding</a:t>
            </a:r>
            <a:endParaRPr b="0" i="0" sz="2600" u="none" cap="none" strike="noStrike">
              <a:solidFill>
                <a:schemeClr val="dk1"/>
              </a:solidFill>
              <a:latin typeface="Calibri"/>
              <a:ea typeface="Calibri"/>
              <a:cs typeface="Calibri"/>
              <a:sym typeface="Calibri"/>
            </a:endParaRPr>
          </a:p>
          <a:p>
            <a:pPr indent="-393700" lvl="1" marL="914400" marR="0" rtl="0" algn="l">
              <a:lnSpc>
                <a:spcPct val="100000"/>
              </a:lnSpc>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label embedding</a:t>
            </a:r>
            <a:endParaRPr b="0" i="0" sz="2600" u="none" cap="none" strike="noStrike">
              <a:solidFill>
                <a:schemeClr val="dk1"/>
              </a:solidFill>
              <a:latin typeface="Calibri"/>
              <a:ea typeface="Calibri"/>
              <a:cs typeface="Calibri"/>
              <a:sym typeface="Calibri"/>
            </a:endParaRPr>
          </a:p>
          <a:p>
            <a:pPr indent="-393700" lvl="1" marL="914400" marR="0" rtl="0" algn="l">
              <a:lnSpc>
                <a:spcPct val="100000"/>
              </a:lnSpc>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Time embedding</a:t>
            </a:r>
            <a:endParaRPr b="0" i="0" sz="2600" u="none" cap="none" strike="noStrike">
              <a:solidFill>
                <a:schemeClr val="dk1"/>
              </a:solidFill>
              <a:latin typeface="Calibri"/>
              <a:ea typeface="Calibri"/>
              <a:cs typeface="Calibri"/>
              <a:sym typeface="Calibri"/>
            </a:endParaRPr>
          </a:p>
          <a:p>
            <a:pPr indent="0" lvl="0" marL="91440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dk1"/>
              </a:solidFill>
              <a:latin typeface="Arial"/>
              <a:ea typeface="Arial"/>
              <a:cs typeface="Arial"/>
              <a:sym typeface="Arial"/>
            </a:endParaRPr>
          </a:p>
          <a:p>
            <a:pPr indent="-393700" lvl="0" marL="457200" marR="0" rtl="0" algn="l">
              <a:lnSpc>
                <a:spcPct val="100000"/>
              </a:lnSpc>
              <a:spcBef>
                <a:spcPts val="0"/>
              </a:spcBef>
              <a:spcAft>
                <a:spcPts val="0"/>
              </a:spcAft>
              <a:buClr>
                <a:srgbClr val="D34817"/>
              </a:buClr>
              <a:buSzPts val="2600"/>
              <a:buFont typeface="Calibri"/>
              <a:buChar char="●"/>
            </a:pPr>
            <a:r>
              <a:rPr b="0" i="0" lang="en-US" sz="2600" u="none" cap="none" strike="noStrike">
                <a:solidFill>
                  <a:srgbClr val="000000"/>
                </a:solidFill>
                <a:latin typeface="Calibri"/>
                <a:ea typeface="Calibri"/>
                <a:cs typeface="Calibri"/>
                <a:sym typeface="Calibri"/>
              </a:rPr>
              <a:t>Noise schedule</a:t>
            </a:r>
            <a:endParaRPr b="0" i="0" sz="2600" u="none" cap="none" strike="noStrike">
              <a:solidFill>
                <a:srgbClr val="000000"/>
              </a:solidFill>
              <a:latin typeface="Calibri"/>
              <a:ea typeface="Calibri"/>
              <a:cs typeface="Calibri"/>
              <a:sym typeface="Calibri"/>
            </a:endParaRPr>
          </a:p>
          <a:p>
            <a:pPr indent="-393700" lvl="1" marL="914400" marR="0" rtl="0" algn="l">
              <a:lnSpc>
                <a:spcPct val="100000"/>
              </a:lnSpc>
              <a:spcBef>
                <a:spcPts val="0"/>
              </a:spcBef>
              <a:spcAft>
                <a:spcPts val="0"/>
              </a:spcAft>
              <a:buClr>
                <a:srgbClr val="000000"/>
              </a:buClr>
              <a:buSzPts val="2600"/>
              <a:buFont typeface="Calibri"/>
              <a:buChar char="○"/>
            </a:pPr>
            <a:r>
              <a:rPr b="0" i="0" lang="en-US" sz="2600" u="none" cap="none" strike="noStrike">
                <a:solidFill>
                  <a:srgbClr val="000000"/>
                </a:solidFill>
                <a:latin typeface="Calibri"/>
                <a:ea typeface="Calibri"/>
                <a:cs typeface="Calibri"/>
                <a:sym typeface="Calibri"/>
              </a:rPr>
              <a:t>linear</a:t>
            </a:r>
            <a:endParaRPr b="0" i="0" sz="2600" u="none" cap="none" strike="noStrike">
              <a:solidFill>
                <a:srgbClr val="000000"/>
              </a:solidFill>
              <a:latin typeface="Calibri"/>
              <a:ea typeface="Calibri"/>
              <a:cs typeface="Calibri"/>
              <a:sym typeface="Calibri"/>
            </a:endParaRPr>
          </a:p>
          <a:p>
            <a:pPr indent="-393700" lvl="1" marL="914400" marR="0" rtl="0" algn="l">
              <a:lnSpc>
                <a:spcPct val="100000"/>
              </a:lnSpc>
              <a:spcBef>
                <a:spcPts val="0"/>
              </a:spcBef>
              <a:spcAft>
                <a:spcPts val="0"/>
              </a:spcAft>
              <a:buClr>
                <a:srgbClr val="000000"/>
              </a:buClr>
              <a:buSzPts val="2600"/>
              <a:buFont typeface="Calibri"/>
              <a:buChar char="○"/>
            </a:pPr>
            <a:r>
              <a:rPr b="0" i="0" lang="en-US" sz="2600" u="none" cap="none" strike="noStrike">
                <a:solidFill>
                  <a:srgbClr val="000000"/>
                </a:solidFill>
                <a:latin typeface="Calibri"/>
                <a:ea typeface="Calibri"/>
                <a:cs typeface="Calibri"/>
                <a:sym typeface="Calibri"/>
              </a:rPr>
              <a:t>cosine</a:t>
            </a:r>
            <a:endParaRPr b="0" i="0" sz="2600" u="none" cap="none" strike="noStrike">
              <a:solidFill>
                <a:srgbClr val="000000"/>
              </a:solidFill>
              <a:latin typeface="Calibri"/>
              <a:ea typeface="Calibri"/>
              <a:cs typeface="Calibri"/>
              <a:sym typeface="Calibri"/>
            </a:endParaRPr>
          </a:p>
          <a:p>
            <a:pPr indent="-393700" lvl="1" marL="914400" marR="0" rtl="0" algn="l">
              <a:lnSpc>
                <a:spcPct val="100000"/>
              </a:lnSpc>
              <a:spcBef>
                <a:spcPts val="0"/>
              </a:spcBef>
              <a:spcAft>
                <a:spcPts val="0"/>
              </a:spcAft>
              <a:buClr>
                <a:srgbClr val="000000"/>
              </a:buClr>
              <a:buSzPts val="2600"/>
              <a:buFont typeface="Calibri"/>
              <a:buChar char="○"/>
            </a:pPr>
            <a:r>
              <a:rPr b="0" i="0" lang="en-US" sz="2600" u="none" cap="none" strike="noStrike">
                <a:solidFill>
                  <a:srgbClr val="000000"/>
                </a:solidFill>
                <a:latin typeface="Calibri"/>
                <a:ea typeface="Calibri"/>
                <a:cs typeface="Calibri"/>
                <a:sym typeface="Calibri"/>
              </a:rPr>
              <a:t>other</a:t>
            </a:r>
            <a:endParaRPr b="0" i="0" sz="2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7"/>
          <p:cNvSpPr/>
          <p:nvPr/>
        </p:nvSpPr>
        <p:spPr>
          <a:xfrm>
            <a:off x="1219320" y="274680"/>
            <a:ext cx="10361880" cy="1141560"/>
          </a:xfrm>
          <a:prstGeom prst="rect">
            <a:avLst/>
          </a:prstGeom>
          <a:noFill/>
          <a:ln>
            <a:noFill/>
          </a:ln>
        </p:spPr>
        <p:txBody>
          <a:bodyPr anchorCtr="0" anchor="b" bIns="91425" lIns="90000" spcFirstLastPara="1" rIns="90000" wrap="square" tIns="450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70C0"/>
                </a:solidFill>
                <a:latin typeface="Calibri"/>
                <a:ea typeface="Calibri"/>
                <a:cs typeface="Calibri"/>
                <a:sym typeface="Calibri"/>
              </a:rPr>
              <a:t>Design of UNet</a:t>
            </a:r>
            <a:endParaRPr b="0" i="0" sz="1800" u="none" cap="none" strike="noStrike">
              <a:solidFill>
                <a:srgbClr val="000000"/>
              </a:solidFill>
              <a:latin typeface="Arial"/>
              <a:ea typeface="Arial"/>
              <a:cs typeface="Arial"/>
              <a:sym typeface="Arial"/>
            </a:endParaRPr>
          </a:p>
        </p:txBody>
      </p:sp>
      <p:sp>
        <p:nvSpPr>
          <p:cNvPr id="204" name="Google Shape;204;p7"/>
          <p:cNvSpPr/>
          <p:nvPr/>
        </p:nvSpPr>
        <p:spPr>
          <a:xfrm>
            <a:off x="1219320" y="1447920"/>
            <a:ext cx="10361880" cy="4570560"/>
          </a:xfrm>
          <a:prstGeom prst="rect">
            <a:avLst/>
          </a:prstGeom>
          <a:noFill/>
          <a:ln>
            <a:noFill/>
          </a:ln>
        </p:spPr>
        <p:txBody>
          <a:bodyPr anchorCtr="0" anchor="t" bIns="45000" lIns="90000" spcFirstLastPara="1" rIns="90000" wrap="square" tIns="45000">
            <a:noAutofit/>
          </a:bodyPr>
          <a:lstStyle/>
          <a:p>
            <a:pPr indent="-393700" lvl="0" marL="457200" marR="0" rtl="0" algn="l">
              <a:lnSpc>
                <a:spcPct val="100000"/>
              </a:lnSpc>
              <a:spcBef>
                <a:spcPts val="0"/>
              </a:spcBef>
              <a:spcAft>
                <a:spcPts val="0"/>
              </a:spcAft>
              <a:buClr>
                <a:srgbClr val="D34817"/>
              </a:buClr>
              <a:buSzPts val="2600"/>
              <a:buFont typeface="Calibri"/>
              <a:buChar char="●"/>
            </a:pPr>
            <a:r>
              <a:rPr b="0" i="0" lang="en-US" sz="2600" u="none" cap="none" strike="noStrike">
                <a:solidFill>
                  <a:schemeClr val="dk1"/>
                </a:solidFill>
                <a:latin typeface="Calibri"/>
                <a:ea typeface="Calibri"/>
                <a:cs typeface="Calibri"/>
                <a:sym typeface="Calibri"/>
              </a:rPr>
              <a:t>Number of blocks</a:t>
            </a:r>
            <a:endParaRPr b="0" i="0" sz="2600" u="none" cap="none" strike="noStrike">
              <a:solidFill>
                <a:schemeClr val="dk1"/>
              </a:solidFill>
              <a:latin typeface="Calibri"/>
              <a:ea typeface="Calibri"/>
              <a:cs typeface="Calibri"/>
              <a:sym typeface="Calibri"/>
            </a:endParaRPr>
          </a:p>
          <a:p>
            <a:pPr indent="-393700" lvl="0" marL="457200" marR="0" rtl="0" algn="l">
              <a:lnSpc>
                <a:spcPct val="100000"/>
              </a:lnSpc>
              <a:spcBef>
                <a:spcPts val="0"/>
              </a:spcBef>
              <a:spcAft>
                <a:spcPts val="0"/>
              </a:spcAft>
              <a:buClr>
                <a:srgbClr val="D34817"/>
              </a:buClr>
              <a:buSzPts val="2600"/>
              <a:buFont typeface="Calibri"/>
              <a:buChar char="●"/>
            </a:pPr>
            <a:r>
              <a:rPr b="0" i="0" lang="en-US" sz="2600" u="none" cap="none" strike="noStrike">
                <a:solidFill>
                  <a:schemeClr val="dk1"/>
                </a:solidFill>
                <a:latin typeface="Calibri"/>
                <a:ea typeface="Calibri"/>
                <a:cs typeface="Calibri"/>
                <a:sym typeface="Calibri"/>
              </a:rPr>
              <a:t>Number of layers, channels in each blocks</a:t>
            </a:r>
            <a:endParaRPr b="0" i="0" sz="2600" u="none" cap="none" strike="noStrike">
              <a:solidFill>
                <a:schemeClr val="dk1"/>
              </a:solidFill>
              <a:latin typeface="Calibri"/>
              <a:ea typeface="Calibri"/>
              <a:cs typeface="Calibri"/>
              <a:sym typeface="Calibri"/>
            </a:endParaRPr>
          </a:p>
          <a:p>
            <a:pPr indent="-393700" lvl="0" marL="457200" marR="0" rtl="0" algn="l">
              <a:lnSpc>
                <a:spcPct val="100000"/>
              </a:lnSpc>
              <a:spcBef>
                <a:spcPts val="0"/>
              </a:spcBef>
              <a:spcAft>
                <a:spcPts val="0"/>
              </a:spcAft>
              <a:buClr>
                <a:srgbClr val="D34817"/>
              </a:buClr>
              <a:buSzPts val="2600"/>
              <a:buFont typeface="Calibri"/>
              <a:buChar char="●"/>
            </a:pPr>
            <a:r>
              <a:rPr b="0" i="0" lang="en-US" sz="2600" u="none" cap="none" strike="noStrike">
                <a:solidFill>
                  <a:schemeClr val="dk1"/>
                </a:solidFill>
                <a:latin typeface="Calibri"/>
                <a:ea typeface="Calibri"/>
                <a:cs typeface="Calibri"/>
                <a:sym typeface="Calibri"/>
              </a:rPr>
              <a:t>Down/upsampling blocks design</a:t>
            </a:r>
            <a:endParaRPr b="0" i="0" sz="2600" u="none" cap="none" strike="noStrike">
              <a:solidFill>
                <a:schemeClr val="dk1"/>
              </a:solidFill>
              <a:latin typeface="Calibri"/>
              <a:ea typeface="Calibri"/>
              <a:cs typeface="Calibri"/>
              <a:sym typeface="Calibri"/>
            </a:endParaRPr>
          </a:p>
          <a:p>
            <a:pPr indent="-393700" lvl="1" marL="914400" marR="0" rtl="0" algn="l">
              <a:lnSpc>
                <a:spcPct val="100000"/>
              </a:lnSpc>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Architecture for the blocks. e.g. Resnet block</a:t>
            </a:r>
            <a:endParaRPr b="0" i="0" sz="2600" u="none" cap="none" strike="noStrike">
              <a:solidFill>
                <a:schemeClr val="dk1"/>
              </a:solidFill>
              <a:latin typeface="Calibri"/>
              <a:ea typeface="Calibri"/>
              <a:cs typeface="Calibri"/>
              <a:sym typeface="Calibri"/>
            </a:endParaRPr>
          </a:p>
          <a:p>
            <a:pPr indent="-393700" lvl="1" marL="914400" marR="0" rtl="0" algn="l">
              <a:lnSpc>
                <a:spcPct val="100000"/>
              </a:lnSpc>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Self/cross attention</a:t>
            </a:r>
            <a:endParaRPr b="0" i="0" sz="2600" u="none" cap="none" strike="noStrike">
              <a:solidFill>
                <a:schemeClr val="dk1"/>
              </a:solidFill>
              <a:latin typeface="Calibri"/>
              <a:ea typeface="Calibri"/>
              <a:cs typeface="Calibri"/>
              <a:sym typeface="Calibri"/>
            </a:endParaRPr>
          </a:p>
          <a:p>
            <a:pPr indent="-393700" lvl="1" marL="914400" marR="0" rtl="0" algn="l">
              <a:lnSpc>
                <a:spcPct val="100000"/>
              </a:lnSpc>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Where to add condition</a:t>
            </a:r>
            <a:endParaRPr b="0" i="0" sz="2600" u="none" cap="none" strike="noStrike">
              <a:solidFill>
                <a:schemeClr val="dk1"/>
              </a:solidFill>
              <a:latin typeface="Calibri"/>
              <a:ea typeface="Calibri"/>
              <a:cs typeface="Calibri"/>
              <a:sym typeface="Calibri"/>
            </a:endParaRPr>
          </a:p>
          <a:p>
            <a:pPr indent="-393700" lvl="1" marL="914400" marR="0" rtl="0" algn="l">
              <a:lnSpc>
                <a:spcPct val="100000"/>
              </a:lnSpc>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other</a:t>
            </a:r>
            <a:endParaRPr b="0" i="0" sz="2600" u="none" cap="none" strike="noStrike">
              <a:solidFill>
                <a:schemeClr val="dk1"/>
              </a:solidFill>
              <a:latin typeface="Calibri"/>
              <a:ea typeface="Calibri"/>
              <a:cs typeface="Calibri"/>
              <a:sym typeface="Calibri"/>
            </a:endParaRPr>
          </a:p>
        </p:txBody>
      </p:sp>
      <p:pic>
        <p:nvPicPr>
          <p:cNvPr id="205" name="Google Shape;205;p7"/>
          <p:cNvPicPr preferRelativeResize="0"/>
          <p:nvPr/>
        </p:nvPicPr>
        <p:blipFill rotWithShape="1">
          <a:blip r:embed="rId3">
            <a:alphaModFix/>
          </a:blip>
          <a:srcRect b="19902" l="0" r="0" t="0"/>
          <a:stretch/>
        </p:blipFill>
        <p:spPr>
          <a:xfrm>
            <a:off x="6073825" y="3119775"/>
            <a:ext cx="5625074" cy="35935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71dc8c5e98_0_256"/>
          <p:cNvSpPr/>
          <p:nvPr/>
        </p:nvSpPr>
        <p:spPr>
          <a:xfrm>
            <a:off x="1219320" y="1447920"/>
            <a:ext cx="10362000" cy="4570500"/>
          </a:xfrm>
          <a:prstGeom prst="rect">
            <a:avLst/>
          </a:prstGeom>
          <a:noFill/>
          <a:ln>
            <a:noFill/>
          </a:ln>
        </p:spPr>
        <p:txBody>
          <a:bodyPr anchorCtr="0" anchor="t" bIns="45000" lIns="90000" spcFirstLastPara="1" rIns="90000" wrap="square" tIns="45000">
            <a:noAutofit/>
          </a:bodyPr>
          <a:lstStyle/>
          <a:p>
            <a:pPr indent="-393700" lvl="0" marL="457200" marR="0" rtl="0" algn="l">
              <a:lnSpc>
                <a:spcPct val="115000"/>
              </a:lnSpc>
              <a:spcBef>
                <a:spcPts val="0"/>
              </a:spcBef>
              <a:spcAft>
                <a:spcPts val="0"/>
              </a:spcAft>
              <a:buClr>
                <a:srgbClr val="D34817"/>
              </a:buClr>
              <a:buSzPts val="2600"/>
              <a:buFont typeface="Calibri"/>
              <a:buChar char="●"/>
            </a:pPr>
            <a:r>
              <a:rPr b="0" i="0" lang="en-US" sz="2600" u="none" cap="none" strike="noStrike">
                <a:solidFill>
                  <a:srgbClr val="000000"/>
                </a:solidFill>
                <a:latin typeface="Calibri"/>
                <a:ea typeface="Calibri"/>
                <a:cs typeface="Calibri"/>
                <a:sym typeface="Calibri"/>
              </a:rPr>
              <a:t>DDPM, DDIM, etc.</a:t>
            </a:r>
            <a:endParaRPr b="0" i="0" sz="2600" u="none" cap="none" strike="noStrike">
              <a:solidFill>
                <a:srgbClr val="000000"/>
              </a:solidFill>
              <a:latin typeface="Calibri"/>
              <a:ea typeface="Calibri"/>
              <a:cs typeface="Calibri"/>
              <a:sym typeface="Calibri"/>
            </a:endParaRPr>
          </a:p>
          <a:p>
            <a:pPr indent="-393700" lvl="0" marL="457200" marR="0" rtl="0" algn="l">
              <a:lnSpc>
                <a:spcPct val="115000"/>
              </a:lnSpc>
              <a:spcBef>
                <a:spcPts val="0"/>
              </a:spcBef>
              <a:spcAft>
                <a:spcPts val="0"/>
              </a:spcAft>
              <a:buClr>
                <a:srgbClr val="D34817"/>
              </a:buClr>
              <a:buSzPts val="2600"/>
              <a:buFont typeface="Calibri"/>
              <a:buChar char="●"/>
            </a:pPr>
            <a:r>
              <a:rPr b="0" i="0" lang="en-US" sz="2600" u="none" cap="none" strike="noStrike">
                <a:solidFill>
                  <a:srgbClr val="000000"/>
                </a:solidFill>
                <a:latin typeface="Calibri"/>
                <a:ea typeface="Calibri"/>
                <a:cs typeface="Calibri"/>
                <a:sym typeface="Calibri"/>
              </a:rPr>
              <a:t>With classifier guidance (</a:t>
            </a:r>
            <a:r>
              <a:rPr b="0" i="0" lang="en-US" sz="2600" u="sng" cap="none" strike="noStrike">
                <a:solidFill>
                  <a:schemeClr val="hlink"/>
                </a:solidFill>
                <a:latin typeface="Calibri"/>
                <a:ea typeface="Calibri"/>
                <a:cs typeface="Calibri"/>
                <a:sym typeface="Calibri"/>
                <a:hlinkClick r:id="rId3"/>
              </a:rPr>
              <a:t>Diffusion models beat gans on image synthesis</a:t>
            </a:r>
            <a:r>
              <a:rPr b="0" i="0" lang="en-US" sz="26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Arial"/>
              <a:ea typeface="Arial"/>
              <a:cs typeface="Arial"/>
              <a:sym typeface="Arial"/>
            </a:endParaRPr>
          </a:p>
        </p:txBody>
      </p:sp>
      <p:sp>
        <p:nvSpPr>
          <p:cNvPr id="211" name="Google Shape;211;g271dc8c5e98_0_256"/>
          <p:cNvSpPr/>
          <p:nvPr/>
        </p:nvSpPr>
        <p:spPr>
          <a:xfrm>
            <a:off x="1219320" y="274680"/>
            <a:ext cx="10362000" cy="1141500"/>
          </a:xfrm>
          <a:prstGeom prst="rect">
            <a:avLst/>
          </a:prstGeom>
          <a:noFill/>
          <a:ln>
            <a:noFill/>
          </a:ln>
        </p:spPr>
        <p:txBody>
          <a:bodyPr anchorCtr="0" anchor="b" bIns="91425" lIns="90000" spcFirstLastPara="1" rIns="90000" wrap="square" tIns="450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70C0"/>
                </a:solidFill>
                <a:latin typeface="Calibri"/>
                <a:ea typeface="Calibri"/>
                <a:cs typeface="Calibri"/>
                <a:sym typeface="Calibri"/>
              </a:rPr>
              <a:t>Choice of sampling method</a:t>
            </a:r>
            <a:endParaRPr b="0" i="0" sz="1800" u="none" cap="none" strike="noStrike">
              <a:solidFill>
                <a:srgbClr val="000000"/>
              </a:solidFill>
              <a:latin typeface="Arial"/>
              <a:ea typeface="Arial"/>
              <a:cs typeface="Arial"/>
              <a:sym typeface="Arial"/>
            </a:endParaRPr>
          </a:p>
        </p:txBody>
      </p:sp>
      <p:pic>
        <p:nvPicPr>
          <p:cNvPr id="212" name="Google Shape;212;g271dc8c5e98_0_256"/>
          <p:cNvPicPr preferRelativeResize="0"/>
          <p:nvPr/>
        </p:nvPicPr>
        <p:blipFill rotWithShape="1">
          <a:blip r:embed="rId4">
            <a:alphaModFix/>
          </a:blip>
          <a:srcRect b="0" l="0" r="0" t="0"/>
          <a:stretch/>
        </p:blipFill>
        <p:spPr>
          <a:xfrm>
            <a:off x="2692163" y="2452447"/>
            <a:ext cx="6807675" cy="4167525"/>
          </a:xfrm>
          <a:prstGeom prst="rect">
            <a:avLst/>
          </a:prstGeom>
          <a:noFill/>
          <a:ln>
            <a:noFill/>
          </a:ln>
        </p:spPr>
      </p:pic>
      <p:sp>
        <p:nvSpPr>
          <p:cNvPr id="213" name="Google Shape;213;g271dc8c5e98_0_256"/>
          <p:cNvSpPr/>
          <p:nvPr/>
        </p:nvSpPr>
        <p:spPr>
          <a:xfrm>
            <a:off x="5835725" y="3701375"/>
            <a:ext cx="632400" cy="275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g271dc8c5e98_0_256"/>
          <p:cNvSpPr/>
          <p:nvPr/>
        </p:nvSpPr>
        <p:spPr>
          <a:xfrm>
            <a:off x="5187112" y="5614487"/>
            <a:ext cx="632400" cy="275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g271dc8c5e98_0_256"/>
          <p:cNvSpPr txBox="1"/>
          <p:nvPr/>
        </p:nvSpPr>
        <p:spPr>
          <a:xfrm>
            <a:off x="5819500" y="3895925"/>
            <a:ext cx="466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Arial"/>
                <a:ea typeface="Arial"/>
                <a:cs typeface="Arial"/>
                <a:sym typeface="Arial"/>
              </a:rPr>
              <a:t>You can include the pretrained evaluator (classifier) here</a:t>
            </a:r>
            <a:endParaRPr b="0" i="0" sz="1400" u="none" cap="none" strike="noStrike">
              <a:solidFill>
                <a:srgbClr val="FF0000"/>
              </a:solidFill>
              <a:latin typeface="Arial"/>
              <a:ea typeface="Arial"/>
              <a:cs typeface="Arial"/>
              <a:sym typeface="Arial"/>
            </a:endParaRPr>
          </a:p>
        </p:txBody>
      </p:sp>
      <p:sp>
        <p:nvSpPr>
          <p:cNvPr id="216" name="Google Shape;216;g271dc8c5e98_0_256"/>
          <p:cNvSpPr txBox="1"/>
          <p:nvPr/>
        </p:nvSpPr>
        <p:spPr>
          <a:xfrm>
            <a:off x="5778975" y="5552225"/>
            <a:ext cx="466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Arial"/>
                <a:ea typeface="Arial"/>
                <a:cs typeface="Arial"/>
                <a:sym typeface="Arial"/>
              </a:rPr>
              <a:t>You can include the pretrained evaluator (classifier) here</a:t>
            </a:r>
            <a:endParaRPr b="0" i="0" sz="1400" u="none" cap="none" strike="noStrike">
              <a:solidFill>
                <a:srgbClr val="FF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71dc8c5e98_0_307"/>
          <p:cNvSpPr/>
          <p:nvPr/>
        </p:nvSpPr>
        <p:spPr>
          <a:xfrm>
            <a:off x="1219320" y="274680"/>
            <a:ext cx="10362000" cy="1141500"/>
          </a:xfrm>
          <a:prstGeom prst="rect">
            <a:avLst/>
          </a:prstGeom>
          <a:noFill/>
          <a:ln>
            <a:noFill/>
          </a:ln>
        </p:spPr>
        <p:txBody>
          <a:bodyPr anchorCtr="0" anchor="b" bIns="91425" lIns="90000" spcFirstLastPara="1" rIns="90000" wrap="square" tIns="450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70C0"/>
                </a:solidFill>
                <a:latin typeface="Calibri"/>
                <a:ea typeface="Calibri"/>
                <a:cs typeface="Calibri"/>
                <a:sym typeface="Calibri"/>
              </a:rPr>
              <a:t>Simple suggestions (in the other PDF)</a:t>
            </a:r>
            <a:endParaRPr b="0" i="0" sz="1800" u="none" cap="none" strike="noStrike">
              <a:solidFill>
                <a:srgbClr val="000000"/>
              </a:solidFill>
              <a:latin typeface="Arial"/>
              <a:ea typeface="Arial"/>
              <a:cs typeface="Arial"/>
              <a:sym typeface="Arial"/>
            </a:endParaRPr>
          </a:p>
        </p:txBody>
      </p:sp>
      <p:sp>
        <p:nvSpPr>
          <p:cNvPr id="222" name="Google Shape;222;g271dc8c5e98_0_307"/>
          <p:cNvSpPr txBox="1"/>
          <p:nvPr/>
        </p:nvSpPr>
        <p:spPr>
          <a:xfrm>
            <a:off x="1626150" y="2166900"/>
            <a:ext cx="8939700" cy="252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FF0000"/>
                </a:solidFill>
                <a:latin typeface="Arial"/>
                <a:ea typeface="Arial"/>
                <a:cs typeface="Arial"/>
                <a:sym typeface="Arial"/>
              </a:rPr>
              <a:t>●</a:t>
            </a:r>
            <a:r>
              <a:rPr b="0" i="0" lang="en-US" sz="1900" u="none" cap="none" strike="noStrike">
                <a:solidFill>
                  <a:srgbClr val="000000"/>
                </a:solidFill>
                <a:latin typeface="Arial"/>
                <a:ea typeface="Arial"/>
                <a:cs typeface="Arial"/>
                <a:sym typeface="Arial"/>
              </a:rPr>
              <a:t>	</a:t>
            </a:r>
            <a:r>
              <a:rPr b="0" i="0" lang="en-US" sz="1900" u="sng" cap="none" strike="noStrike">
                <a:solidFill>
                  <a:schemeClr val="hlink"/>
                </a:solidFill>
                <a:latin typeface="Arial"/>
                <a:ea typeface="Arial"/>
                <a:cs typeface="Arial"/>
                <a:sym typeface="Arial"/>
                <a:hlinkClick r:id="rId3"/>
              </a:rPr>
              <a:t>Denoising Diffusion Probabilistic Models</a:t>
            </a:r>
            <a:r>
              <a:rPr b="0" i="0" lang="en-US" sz="1900" u="none" cap="none" strike="noStrike">
                <a:solidFill>
                  <a:srgbClr val="000000"/>
                </a:solidFill>
                <a:latin typeface="Arial"/>
                <a:ea typeface="Arial"/>
                <a:cs typeface="Arial"/>
                <a:sym typeface="Arial"/>
              </a:rPr>
              <a:t>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FF0000"/>
                </a:solidFill>
                <a:latin typeface="Arial"/>
                <a:ea typeface="Arial"/>
                <a:cs typeface="Arial"/>
                <a:sym typeface="Arial"/>
              </a:rPr>
              <a:t>●</a:t>
            </a:r>
            <a:r>
              <a:rPr b="0" i="0" lang="en-US" sz="1900" u="none" cap="none" strike="noStrike">
                <a:solidFill>
                  <a:srgbClr val="000000"/>
                </a:solidFill>
                <a:latin typeface="Arial"/>
                <a:ea typeface="Arial"/>
                <a:cs typeface="Arial"/>
                <a:sym typeface="Arial"/>
              </a:rPr>
              <a:t>	</a:t>
            </a:r>
            <a:r>
              <a:rPr b="0" i="0" lang="en-US" sz="1900" u="sng" cap="none" strike="noStrike">
                <a:solidFill>
                  <a:schemeClr val="hlink"/>
                </a:solidFill>
                <a:latin typeface="Arial"/>
                <a:ea typeface="Arial"/>
                <a:cs typeface="Arial"/>
                <a:sym typeface="Arial"/>
                <a:hlinkClick r:id="rId4"/>
              </a:rPr>
              <a:t>Hugging Face Diffusion Models Course</a:t>
            </a:r>
            <a:r>
              <a:rPr b="0" i="0" lang="en-US" sz="1900" u="none" cap="none" strike="noStrike">
                <a:solidFill>
                  <a:srgbClr val="000000"/>
                </a:solidFill>
                <a:latin typeface="Arial"/>
                <a:ea typeface="Arial"/>
                <a:cs typeface="Arial"/>
                <a:sym typeface="Arial"/>
              </a:rPr>
              <a:t>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The Hugging Face Diffuser library offers comprehensive functionality to help you implement various diffusion model architectures, scheduling methods, sampling types, reparameterizations, etc. You can refer to the tutorial linked above to design your diffusion model for this lab.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271dc8c5e98_0_301"/>
          <p:cNvSpPr txBox="1"/>
          <p:nvPr>
            <p:ph type="ctrTitle"/>
          </p:nvPr>
        </p:nvSpPr>
        <p:spPr>
          <a:xfrm>
            <a:off x="239349" y="1988840"/>
            <a:ext cx="11809200" cy="1470000"/>
          </a:xfrm>
          <a:prstGeom prst="rect">
            <a:avLst/>
          </a:prstGeom>
          <a:noFill/>
          <a:ln>
            <a:noFill/>
          </a:ln>
        </p:spPr>
        <p:txBody>
          <a:bodyPr anchorCtr="0" anchor="b" bIns="91425" lIns="91425" spcFirstLastPara="1" rIns="91425" wrap="square" tIns="45700">
            <a:normAutofit/>
          </a:bodyPr>
          <a:lstStyle/>
          <a:p>
            <a:pPr indent="0" lvl="0" marL="0" rtl="0" algn="ctr">
              <a:lnSpc>
                <a:spcPct val="100000"/>
              </a:lnSpc>
              <a:spcBef>
                <a:spcPts val="0"/>
              </a:spcBef>
              <a:spcAft>
                <a:spcPts val="0"/>
              </a:spcAft>
              <a:buClr>
                <a:srgbClr val="0070C0"/>
              </a:buClr>
              <a:buSzPts val="3600"/>
              <a:buFont typeface="Calibri"/>
              <a:buNone/>
            </a:pPr>
            <a:r>
              <a:rPr b="1" lang="en-US">
                <a:solidFill>
                  <a:srgbClr val="0070C0"/>
                </a:solidFill>
                <a:latin typeface="Calibri"/>
                <a:ea typeface="Calibri"/>
                <a:cs typeface="Calibri"/>
                <a:sym typeface="Calibri"/>
              </a:rPr>
              <a:t>Scoring criteria</a:t>
            </a:r>
            <a:endParaRPr b="1">
              <a:solidFill>
                <a:srgbClr val="0070C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7feb24d4d9_0_14"/>
          <p:cNvSpPr/>
          <p:nvPr/>
        </p:nvSpPr>
        <p:spPr>
          <a:xfrm>
            <a:off x="1219320" y="274680"/>
            <a:ext cx="10362000" cy="1141500"/>
          </a:xfrm>
          <a:prstGeom prst="rect">
            <a:avLst/>
          </a:prstGeom>
          <a:noFill/>
          <a:ln>
            <a:noFill/>
          </a:ln>
        </p:spPr>
        <p:txBody>
          <a:bodyPr anchorCtr="0" anchor="b" bIns="91425" lIns="90000" spcFirstLastPara="1" rIns="90000" wrap="square" tIns="450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70C0"/>
                </a:solidFill>
                <a:latin typeface="Calibri"/>
                <a:ea typeface="Calibri"/>
                <a:cs typeface="Calibri"/>
                <a:sym typeface="Calibri"/>
              </a:rPr>
              <a:t>Scoring criteria</a:t>
            </a:r>
            <a:endParaRPr b="0" i="0" sz="1800" u="none" cap="none" strike="noStrike">
              <a:solidFill>
                <a:srgbClr val="000000"/>
              </a:solidFill>
              <a:latin typeface="Arial"/>
              <a:ea typeface="Arial"/>
              <a:cs typeface="Arial"/>
              <a:sym typeface="Arial"/>
            </a:endParaRPr>
          </a:p>
        </p:txBody>
      </p:sp>
      <p:sp>
        <p:nvSpPr>
          <p:cNvPr id="234" name="Google Shape;234;g27feb24d4d9_0_14"/>
          <p:cNvSpPr/>
          <p:nvPr/>
        </p:nvSpPr>
        <p:spPr>
          <a:xfrm>
            <a:off x="1219320" y="1447920"/>
            <a:ext cx="10362000" cy="4570500"/>
          </a:xfrm>
          <a:prstGeom prst="rect">
            <a:avLst/>
          </a:prstGeom>
          <a:noFill/>
          <a:ln>
            <a:noFill/>
          </a:ln>
        </p:spPr>
        <p:txBody>
          <a:bodyPr anchorCtr="0" anchor="t" bIns="45000" lIns="90000" spcFirstLastPara="1" rIns="90000" wrap="square" tIns="45000">
            <a:noAutofit/>
          </a:bodyPr>
          <a:lstStyle/>
          <a:p>
            <a:pPr indent="-393700" lvl="0" marL="457200" marR="0" rtl="0" algn="l">
              <a:lnSpc>
                <a:spcPct val="115000"/>
              </a:lnSpc>
              <a:spcBef>
                <a:spcPts val="0"/>
              </a:spcBef>
              <a:spcAft>
                <a:spcPts val="0"/>
              </a:spcAft>
              <a:buClr>
                <a:srgbClr val="D34817"/>
              </a:buClr>
              <a:buSzPts val="2600"/>
              <a:buFont typeface="Calibri"/>
              <a:buChar char="●"/>
            </a:pPr>
            <a:r>
              <a:rPr b="0" i="0" lang="en-US" sz="2600" u="none" cap="none" strike="noStrike">
                <a:solidFill>
                  <a:srgbClr val="000000"/>
                </a:solidFill>
                <a:latin typeface="Calibri"/>
                <a:ea typeface="Calibri"/>
                <a:cs typeface="Calibri"/>
                <a:sym typeface="Calibri"/>
              </a:rPr>
              <a:t>Report (60%)</a:t>
            </a:r>
            <a:endParaRPr b="0" i="0" sz="1800" u="none" cap="none" strike="noStrike">
              <a:solidFill>
                <a:srgbClr val="000000"/>
              </a:solidFill>
              <a:latin typeface="Arial"/>
              <a:ea typeface="Arial"/>
              <a:cs typeface="Arial"/>
              <a:sym typeface="Arial"/>
            </a:endParaRPr>
          </a:p>
          <a:p>
            <a:pPr indent="-381000" lvl="1" marL="914400" marR="0" rtl="0" algn="l">
              <a:lnSpc>
                <a:spcPct val="115000"/>
              </a:lnSpc>
              <a:spcBef>
                <a:spcPts val="0"/>
              </a:spcBef>
              <a:spcAft>
                <a:spcPts val="0"/>
              </a:spcAft>
              <a:buClr>
                <a:srgbClr val="000000"/>
              </a:buClr>
              <a:buSzPts val="2400"/>
              <a:buFont typeface="Calibri"/>
              <a:buChar char="○"/>
            </a:pPr>
            <a:r>
              <a:rPr b="0" i="0" lang="en-US" sz="2400" u="none" cap="none" strike="noStrike">
                <a:solidFill>
                  <a:srgbClr val="000000"/>
                </a:solidFill>
                <a:latin typeface="Calibri"/>
                <a:ea typeface="Calibri"/>
                <a:cs typeface="Calibri"/>
                <a:sym typeface="Calibri"/>
              </a:rPr>
              <a:t>Introduction (5%)</a:t>
            </a:r>
            <a:endParaRPr b="0" i="0" sz="2400" u="none" cap="none" strike="noStrike">
              <a:solidFill>
                <a:srgbClr val="000000"/>
              </a:solidFill>
              <a:latin typeface="Calibri"/>
              <a:ea typeface="Calibri"/>
              <a:cs typeface="Calibri"/>
              <a:sym typeface="Calibri"/>
            </a:endParaRPr>
          </a:p>
          <a:p>
            <a:pPr indent="-381000" lvl="1" marL="914400" marR="0" rtl="0" algn="l">
              <a:lnSpc>
                <a:spcPct val="115000"/>
              </a:lnSpc>
              <a:spcBef>
                <a:spcPts val="0"/>
              </a:spcBef>
              <a:spcAft>
                <a:spcPts val="0"/>
              </a:spcAft>
              <a:buClr>
                <a:srgbClr val="000000"/>
              </a:buClr>
              <a:buSzPts val="2400"/>
              <a:buFont typeface="Calibri"/>
              <a:buChar char="○"/>
            </a:pPr>
            <a:r>
              <a:rPr b="0" i="0" lang="en-US" sz="2400" u="none" cap="none" strike="noStrike">
                <a:solidFill>
                  <a:srgbClr val="000000"/>
                </a:solidFill>
                <a:latin typeface="Calibri"/>
                <a:ea typeface="Calibri"/>
                <a:cs typeface="Calibri"/>
                <a:sym typeface="Calibri"/>
              </a:rPr>
              <a:t>Implementation details (25%)</a:t>
            </a:r>
            <a:endParaRPr b="0" i="0" sz="1400" u="none" cap="none" strike="noStrike">
              <a:solidFill>
                <a:srgbClr val="000000"/>
              </a:solidFill>
              <a:latin typeface="Arial"/>
              <a:ea typeface="Arial"/>
              <a:cs typeface="Arial"/>
              <a:sym typeface="Arial"/>
            </a:endParaRPr>
          </a:p>
          <a:p>
            <a:pPr indent="-381000" lvl="2" marL="1371600" marR="0" rtl="0" algn="l">
              <a:lnSpc>
                <a:spcPct val="115000"/>
              </a:lnSpc>
              <a:spcBef>
                <a:spcPts val="0"/>
              </a:spcBef>
              <a:spcAft>
                <a:spcPts val="0"/>
              </a:spcAft>
              <a:buClr>
                <a:srgbClr val="000000"/>
              </a:buClr>
              <a:buSzPts val="2400"/>
              <a:buFont typeface="Calibri"/>
              <a:buChar char="■"/>
            </a:pPr>
            <a:r>
              <a:rPr b="0" i="0" lang="en-US" sz="2400" u="none" cap="none" strike="noStrike">
                <a:solidFill>
                  <a:srgbClr val="000000"/>
                </a:solidFill>
                <a:latin typeface="Calibri"/>
                <a:ea typeface="Calibri"/>
                <a:cs typeface="Calibri"/>
                <a:sym typeface="Calibri"/>
              </a:rPr>
              <a:t>Describe how you implement your model, what is this step, including your choice of DDPM, noise schedule.</a:t>
            </a:r>
            <a:endParaRPr b="0" i="0" sz="2400" u="none" cap="none" strike="noStrike">
              <a:solidFill>
                <a:srgbClr val="000000"/>
              </a:solidFill>
              <a:latin typeface="Calibri"/>
              <a:ea typeface="Calibri"/>
              <a:cs typeface="Calibri"/>
              <a:sym typeface="Calibri"/>
            </a:endParaRPr>
          </a:p>
          <a:p>
            <a:pPr indent="0" lvl="0" marL="1371600" marR="0" rtl="0" algn="l">
              <a:lnSpc>
                <a:spcPct val="115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a:t>
            </a:r>
            <a:r>
              <a:rPr b="0" i="0" lang="en-US" sz="2400" u="none" cap="none" strike="noStrike">
                <a:solidFill>
                  <a:srgbClr val="FF0000"/>
                </a:solidFill>
                <a:latin typeface="Calibri"/>
                <a:ea typeface="Calibri"/>
                <a:cs typeface="Calibri"/>
                <a:sym typeface="Calibri"/>
              </a:rPr>
              <a:t>Please write in detail.</a:t>
            </a:r>
            <a:r>
              <a:rPr b="0" i="0" lang="en-US" sz="2400" u="none" cap="none" strike="noStrike">
                <a:solidFill>
                  <a:srgbClr val="000000"/>
                </a:solidFill>
                <a:latin typeface="Calibri"/>
                <a:ea typeface="Calibri"/>
                <a:cs typeface="Calibri"/>
                <a:sym typeface="Calibri"/>
              </a:rPr>
              <a:t>)</a:t>
            </a:r>
            <a:endParaRPr b="0" i="0" sz="2400" u="none" cap="none" strike="noStrike">
              <a:solidFill>
                <a:srgbClr val="000000"/>
              </a:solidFill>
              <a:latin typeface="Calibri"/>
              <a:ea typeface="Calibri"/>
              <a:cs typeface="Calibri"/>
              <a:sym typeface="Calibri"/>
            </a:endParaRPr>
          </a:p>
          <a:p>
            <a:pPr indent="-381000" lvl="1" marL="914400" marR="0" rtl="0" algn="l">
              <a:lnSpc>
                <a:spcPct val="115000"/>
              </a:lnSpc>
              <a:spcBef>
                <a:spcPts val="0"/>
              </a:spcBef>
              <a:spcAft>
                <a:spcPts val="0"/>
              </a:spcAft>
              <a:buClr>
                <a:srgbClr val="000000"/>
              </a:buClr>
              <a:buSzPts val="2400"/>
              <a:buFont typeface="Calibri"/>
              <a:buChar char="○"/>
            </a:pPr>
            <a:r>
              <a:rPr b="0" i="0" lang="en-US" sz="2400" u="none" cap="none" strike="noStrike">
                <a:solidFill>
                  <a:srgbClr val="000000"/>
                </a:solidFill>
                <a:latin typeface="Calibri"/>
                <a:ea typeface="Calibri"/>
                <a:cs typeface="Calibri"/>
                <a:sym typeface="Calibri"/>
              </a:rPr>
              <a:t>Results and discussion (30%)</a:t>
            </a:r>
            <a:endParaRPr b="0" i="0" sz="2400" u="none" cap="none" strike="noStrike">
              <a:solidFill>
                <a:srgbClr val="000000"/>
              </a:solidFill>
              <a:latin typeface="Calibri"/>
              <a:ea typeface="Calibri"/>
              <a:cs typeface="Calibri"/>
              <a:sym typeface="Calibri"/>
            </a:endParaRPr>
          </a:p>
          <a:p>
            <a:pPr indent="-381000" lvl="2" marL="1371600" marR="0" rtl="0" algn="l">
              <a:lnSpc>
                <a:spcPct val="115000"/>
              </a:lnSpc>
              <a:spcBef>
                <a:spcPts val="0"/>
              </a:spcBef>
              <a:spcAft>
                <a:spcPts val="0"/>
              </a:spcAft>
              <a:buClr>
                <a:srgbClr val="000000"/>
              </a:buClr>
              <a:buSzPts val="2400"/>
              <a:buFont typeface="Calibri"/>
              <a:buChar char="■"/>
            </a:pPr>
            <a:r>
              <a:rPr b="0" i="0" lang="en-US" sz="2400" u="none" cap="none" strike="noStrike">
                <a:solidFill>
                  <a:srgbClr val="000000"/>
                </a:solidFill>
                <a:latin typeface="Calibri"/>
                <a:ea typeface="Calibri"/>
                <a:cs typeface="Calibri"/>
                <a:sym typeface="Calibri"/>
              </a:rPr>
              <a:t>Show your synthetic image grids (16%: 8% * 2 testing data) and a denoising process image (4%) </a:t>
            </a:r>
            <a:endParaRPr b="0" i="0" sz="2400" u="none" cap="none" strike="noStrike">
              <a:solidFill>
                <a:srgbClr val="000000"/>
              </a:solidFill>
              <a:latin typeface="Calibri"/>
              <a:ea typeface="Calibri"/>
              <a:cs typeface="Calibri"/>
              <a:sym typeface="Calibri"/>
            </a:endParaRPr>
          </a:p>
          <a:p>
            <a:pPr indent="-381000" lvl="2" marL="1371600" marR="0" rtl="0" algn="l">
              <a:lnSpc>
                <a:spcPct val="115000"/>
              </a:lnSpc>
              <a:spcBef>
                <a:spcPts val="0"/>
              </a:spcBef>
              <a:spcAft>
                <a:spcPts val="0"/>
              </a:spcAft>
              <a:buClr>
                <a:srgbClr val="000000"/>
              </a:buClr>
              <a:buSzPts val="2400"/>
              <a:buFont typeface="Calibri"/>
              <a:buChar char="■"/>
            </a:pPr>
            <a:r>
              <a:rPr b="0" i="0" lang="en-US" sz="2400" u="none" cap="none" strike="noStrike">
                <a:solidFill>
                  <a:srgbClr val="000000"/>
                </a:solidFill>
                <a:latin typeface="Calibri"/>
                <a:ea typeface="Calibri"/>
                <a:cs typeface="Calibri"/>
                <a:sym typeface="Calibri"/>
              </a:rPr>
              <a:t>Discussion of your extra implementations or experiments (10%) </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4"/>
          <p:cNvSpPr/>
          <p:nvPr/>
        </p:nvSpPr>
        <p:spPr>
          <a:xfrm>
            <a:off x="1219320" y="274680"/>
            <a:ext cx="10361880" cy="1141560"/>
          </a:xfrm>
          <a:prstGeom prst="rect">
            <a:avLst/>
          </a:prstGeom>
          <a:noFill/>
          <a:ln>
            <a:noFill/>
          </a:ln>
        </p:spPr>
        <p:txBody>
          <a:bodyPr anchorCtr="0" anchor="b" bIns="91425" lIns="90000" spcFirstLastPara="1" rIns="90000" wrap="square" tIns="450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70C0"/>
                </a:solidFill>
                <a:latin typeface="Calibri"/>
                <a:ea typeface="Calibri"/>
                <a:cs typeface="Calibri"/>
                <a:sym typeface="Calibri"/>
              </a:rPr>
              <a:t>Scoring criteria</a:t>
            </a:r>
            <a:endParaRPr b="0" i="0" sz="1800" u="none" cap="none" strike="noStrike">
              <a:solidFill>
                <a:srgbClr val="000000"/>
              </a:solidFill>
              <a:latin typeface="Arial"/>
              <a:ea typeface="Arial"/>
              <a:cs typeface="Arial"/>
              <a:sym typeface="Arial"/>
            </a:endParaRPr>
          </a:p>
        </p:txBody>
      </p:sp>
      <p:sp>
        <p:nvSpPr>
          <p:cNvPr id="241" name="Google Shape;241;p14"/>
          <p:cNvSpPr/>
          <p:nvPr/>
        </p:nvSpPr>
        <p:spPr>
          <a:xfrm>
            <a:off x="1219320" y="1447920"/>
            <a:ext cx="10361880" cy="4570560"/>
          </a:xfrm>
          <a:prstGeom prst="rect">
            <a:avLst/>
          </a:prstGeom>
          <a:noFill/>
          <a:ln>
            <a:noFill/>
          </a:ln>
        </p:spPr>
        <p:txBody>
          <a:bodyPr anchorCtr="0" anchor="t" bIns="45000" lIns="90000" spcFirstLastPara="1" rIns="90000" wrap="square" tIns="45000">
            <a:noAutofit/>
          </a:bodyPr>
          <a:lstStyle/>
          <a:p>
            <a:pPr indent="-393700" lvl="0" marL="457200" marR="0" rtl="0" algn="l">
              <a:lnSpc>
                <a:spcPct val="115000"/>
              </a:lnSpc>
              <a:spcBef>
                <a:spcPts val="0"/>
              </a:spcBef>
              <a:spcAft>
                <a:spcPts val="0"/>
              </a:spcAft>
              <a:buClr>
                <a:srgbClr val="D34817"/>
              </a:buClr>
              <a:buSzPts val="2600"/>
              <a:buFont typeface="Calibri"/>
              <a:buChar char="●"/>
            </a:pPr>
            <a:r>
              <a:rPr b="0" i="0" lang="en-US" sz="2600" u="none" cap="none" strike="noStrike">
                <a:solidFill>
                  <a:srgbClr val="000000"/>
                </a:solidFill>
                <a:latin typeface="Calibri"/>
                <a:ea typeface="Calibri"/>
                <a:cs typeface="Calibri"/>
                <a:sym typeface="Calibri"/>
              </a:rPr>
              <a:t>Result (40%) (based on results shown in your report)</a:t>
            </a:r>
            <a:endParaRPr b="0" i="0" sz="2600" u="none" cap="none" strike="noStrike">
              <a:solidFill>
                <a:srgbClr val="000000"/>
              </a:solidFill>
              <a:latin typeface="Calibri"/>
              <a:ea typeface="Calibri"/>
              <a:cs typeface="Calibri"/>
              <a:sym typeface="Calibri"/>
            </a:endParaRPr>
          </a:p>
          <a:p>
            <a:pPr indent="-381000" lvl="1" marL="914400" marR="0" rtl="0" algn="l">
              <a:lnSpc>
                <a:spcPct val="115000"/>
              </a:lnSpc>
              <a:spcBef>
                <a:spcPts val="0"/>
              </a:spcBef>
              <a:spcAft>
                <a:spcPts val="0"/>
              </a:spcAft>
              <a:buClr>
                <a:srgbClr val="000000"/>
              </a:buClr>
              <a:buSzPts val="2400"/>
              <a:buFont typeface="Calibri"/>
              <a:buChar char="○"/>
            </a:pPr>
            <a:r>
              <a:rPr b="0" i="0" lang="en-US" sz="2400" u="none" cap="none" strike="noStrike">
                <a:solidFill>
                  <a:srgbClr val="000000"/>
                </a:solidFill>
                <a:latin typeface="Calibri"/>
                <a:ea typeface="Calibri"/>
                <a:cs typeface="Calibri"/>
                <a:sym typeface="Calibri"/>
              </a:rPr>
              <a:t>Classification accuracy on test.json and new_test.json.</a:t>
            </a:r>
            <a:endParaRPr b="0" i="0" sz="2400" u="none" cap="none" strike="noStrike">
              <a:solidFill>
                <a:srgbClr val="000000"/>
              </a:solidFill>
              <a:latin typeface="Calibri"/>
              <a:ea typeface="Calibri"/>
              <a:cs typeface="Calibri"/>
              <a:sym typeface="Calibri"/>
            </a:endParaRPr>
          </a:p>
          <a:p>
            <a:pPr indent="-381000" lvl="1" marL="914400" marR="0" rtl="0" algn="l">
              <a:lnSpc>
                <a:spcPct val="115000"/>
              </a:lnSpc>
              <a:spcBef>
                <a:spcPts val="0"/>
              </a:spcBef>
              <a:spcAft>
                <a:spcPts val="0"/>
              </a:spcAft>
              <a:buClr>
                <a:srgbClr val="000000"/>
              </a:buClr>
              <a:buSzPts val="2400"/>
              <a:buFont typeface="Calibri"/>
              <a:buChar char="○"/>
            </a:pPr>
            <a:r>
              <a:rPr b="0" i="0" lang="en-US" sz="2400" u="none" cap="none" strike="noStrike">
                <a:solidFill>
                  <a:srgbClr val="000000"/>
                </a:solidFill>
                <a:latin typeface="Calibri"/>
                <a:ea typeface="Calibri"/>
                <a:cs typeface="Calibri"/>
                <a:sym typeface="Calibri"/>
              </a:rPr>
              <a:t>Show your accuracy screenshots.</a:t>
            </a:r>
            <a:endParaRPr b="0" i="0" sz="2400" u="none" cap="none" strike="noStrike">
              <a:solidFill>
                <a:srgbClr val="000000"/>
              </a:solidFill>
              <a:latin typeface="Calibri"/>
              <a:ea typeface="Calibri"/>
              <a:cs typeface="Calibri"/>
              <a:sym typeface="Calibri"/>
            </a:endParaRPr>
          </a:p>
          <a:p>
            <a:pPr indent="-381000" lvl="1" marL="914400" marR="0" rtl="0" algn="l">
              <a:lnSpc>
                <a:spcPct val="115000"/>
              </a:lnSpc>
              <a:spcBef>
                <a:spcPts val="0"/>
              </a:spcBef>
              <a:spcAft>
                <a:spcPts val="0"/>
              </a:spcAft>
              <a:buClr>
                <a:srgbClr val="000000"/>
              </a:buClr>
              <a:buSzPts val="2400"/>
              <a:buFont typeface="Calibri"/>
              <a:buChar char="○"/>
            </a:pPr>
            <a:r>
              <a:rPr b="0" i="0" lang="en-US" sz="2400" u="none" cap="none" strike="noStrike">
                <a:solidFill>
                  <a:srgbClr val="000000"/>
                </a:solidFill>
                <a:latin typeface="Calibri"/>
                <a:ea typeface="Calibri"/>
                <a:cs typeface="Calibri"/>
                <a:sym typeface="Calibri"/>
              </a:rPr>
              <a:t>20% * 2 testing data</a:t>
            </a:r>
            <a:endParaRPr b="0" i="0" sz="1800" u="none" cap="none" strike="noStrike">
              <a:solidFill>
                <a:srgbClr val="000000"/>
              </a:solidFill>
              <a:latin typeface="Calibri"/>
              <a:ea typeface="Calibri"/>
              <a:cs typeface="Calibri"/>
              <a:sym typeface="Calibri"/>
            </a:endParaRPr>
          </a:p>
        </p:txBody>
      </p:sp>
      <p:pic>
        <p:nvPicPr>
          <p:cNvPr id="242" name="Google Shape;242;p14"/>
          <p:cNvPicPr preferRelativeResize="0"/>
          <p:nvPr/>
        </p:nvPicPr>
        <p:blipFill rotWithShape="1">
          <a:blip r:embed="rId3">
            <a:alphaModFix/>
          </a:blip>
          <a:srcRect b="0" l="0" r="0" t="0"/>
          <a:stretch/>
        </p:blipFill>
        <p:spPr>
          <a:xfrm>
            <a:off x="6920325" y="3142600"/>
            <a:ext cx="4204475" cy="2875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3"/>
          <p:cNvSpPr/>
          <p:nvPr/>
        </p:nvSpPr>
        <p:spPr>
          <a:xfrm>
            <a:off x="1219320" y="274680"/>
            <a:ext cx="10361880" cy="1141560"/>
          </a:xfrm>
          <a:prstGeom prst="rect">
            <a:avLst/>
          </a:prstGeom>
          <a:noFill/>
          <a:ln>
            <a:noFill/>
          </a:ln>
        </p:spPr>
        <p:txBody>
          <a:bodyPr anchorCtr="0" anchor="b" bIns="91425" lIns="90000" spcFirstLastPara="1" rIns="90000" wrap="square" tIns="450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70C0"/>
                </a:solidFill>
                <a:latin typeface="Calibri"/>
                <a:ea typeface="Calibri"/>
                <a:cs typeface="Calibri"/>
                <a:sym typeface="Calibri"/>
              </a:rPr>
              <a:t>Save Images</a:t>
            </a:r>
            <a:endParaRPr b="0" i="0" sz="1800" u="none" cap="none" strike="noStrike">
              <a:solidFill>
                <a:srgbClr val="000000"/>
              </a:solidFill>
              <a:latin typeface="Arial"/>
              <a:ea typeface="Arial"/>
              <a:cs typeface="Arial"/>
              <a:sym typeface="Arial"/>
            </a:endParaRPr>
          </a:p>
        </p:txBody>
      </p:sp>
      <p:sp>
        <p:nvSpPr>
          <p:cNvPr id="248" name="Google Shape;248;p13"/>
          <p:cNvSpPr/>
          <p:nvPr/>
        </p:nvSpPr>
        <p:spPr>
          <a:xfrm>
            <a:off x="1219320" y="1447920"/>
            <a:ext cx="10361880" cy="4570560"/>
          </a:xfrm>
          <a:prstGeom prst="rect">
            <a:avLst/>
          </a:prstGeom>
          <a:noFill/>
          <a:ln>
            <a:noFill/>
          </a:ln>
        </p:spPr>
        <p:txBody>
          <a:bodyPr anchorCtr="0" anchor="t" bIns="45000" lIns="90000" spcFirstLastPara="1" rIns="90000" wrap="square" tIns="45000">
            <a:noAutofit/>
          </a:bodyPr>
          <a:lstStyle/>
          <a:p>
            <a:pPr indent="-393700" lvl="0" marL="457200" marR="0" rtl="0" algn="l">
              <a:lnSpc>
                <a:spcPct val="115000"/>
              </a:lnSpc>
              <a:spcBef>
                <a:spcPts val="0"/>
              </a:spcBef>
              <a:spcAft>
                <a:spcPts val="0"/>
              </a:spcAft>
              <a:buClr>
                <a:srgbClr val="FF0000"/>
              </a:buClr>
              <a:buSzPts val="2600"/>
              <a:buFont typeface="Calibri"/>
              <a:buChar char="●"/>
            </a:pPr>
            <a:r>
              <a:rPr b="0" i="0" lang="en-US" sz="2600" u="none" cap="none" strike="noStrike">
                <a:solidFill>
                  <a:srgbClr val="000000"/>
                </a:solidFill>
                <a:latin typeface="Calibri"/>
                <a:ea typeface="Calibri"/>
                <a:cs typeface="Calibri"/>
                <a:sym typeface="Calibri"/>
              </a:rPr>
              <a:t>Save </a:t>
            </a:r>
            <a:r>
              <a:rPr b="0" i="0" lang="en-US" sz="2400" u="none" cap="none" strike="noStrike">
                <a:solidFill>
                  <a:schemeClr val="dk1"/>
                </a:solidFill>
                <a:latin typeface="Calibri"/>
                <a:ea typeface="Calibri"/>
                <a:cs typeface="Calibri"/>
                <a:sym typeface="Calibri"/>
              </a:rPr>
              <a:t>your synthetic images for the 2 testing data (test.json , new_test.json)</a:t>
            </a:r>
            <a:br>
              <a:rPr b="0" i="0" lang="en-US" sz="2400" u="none" cap="none" strike="noStrike">
                <a:solidFill>
                  <a:schemeClr val="dk1"/>
                </a:solidFill>
                <a:latin typeface="Calibri"/>
                <a:ea typeface="Calibri"/>
                <a:cs typeface="Calibri"/>
                <a:sym typeface="Calibri"/>
              </a:rPr>
            </a:br>
            <a:r>
              <a:rPr b="1" i="0" lang="en-US" sz="2400" u="none" cap="none" strike="noStrike">
                <a:solidFill>
                  <a:srgbClr val="FF0000"/>
                </a:solidFill>
                <a:latin typeface="Calibri"/>
                <a:ea typeface="Calibri"/>
                <a:cs typeface="Calibri"/>
                <a:sym typeface="Calibri"/>
              </a:rPr>
              <a:t>Save in png files</a:t>
            </a:r>
            <a:r>
              <a:rPr b="1" i="0" lang="en-US" sz="2600" u="none" cap="none" strike="noStrike">
                <a:solidFill>
                  <a:srgbClr val="FF0000"/>
                </a:solidFill>
                <a:latin typeface="Calibri"/>
                <a:ea typeface="Calibri"/>
                <a:cs typeface="Calibri"/>
                <a:sym typeface="Calibri"/>
              </a:rPr>
              <a:t> !!!</a:t>
            </a:r>
            <a:endParaRPr b="1" i="0" sz="2600" u="none" cap="none" strike="noStrike">
              <a:solidFill>
                <a:srgbClr val="FF0000"/>
              </a:solidFill>
              <a:latin typeface="Calibri"/>
              <a:ea typeface="Calibri"/>
              <a:cs typeface="Calibri"/>
              <a:sym typeface="Calibri"/>
            </a:endParaRPr>
          </a:p>
          <a:p>
            <a:pPr indent="0" lvl="0" marL="457200" marR="0" rtl="0" algn="l">
              <a:lnSpc>
                <a:spcPct val="115000"/>
              </a:lnSpc>
              <a:spcBef>
                <a:spcPts val="0"/>
              </a:spcBef>
              <a:spcAft>
                <a:spcPts val="0"/>
              </a:spcAft>
              <a:buClr>
                <a:srgbClr val="000000"/>
              </a:buClr>
              <a:buSzPts val="2600"/>
              <a:buFont typeface="Arial"/>
              <a:buNone/>
            </a:pPr>
            <a:r>
              <a:t/>
            </a:r>
            <a:endParaRPr b="0" i="0" sz="2600" u="none" cap="none" strike="noStrike">
              <a:solidFill>
                <a:srgbClr val="000000"/>
              </a:solidFill>
              <a:latin typeface="Calibri"/>
              <a:ea typeface="Calibri"/>
              <a:cs typeface="Calibri"/>
              <a:sym typeface="Calibri"/>
            </a:endParaRPr>
          </a:p>
          <a:p>
            <a:pPr indent="-393700" lvl="0" marL="457200" marR="0" rtl="0" algn="l">
              <a:lnSpc>
                <a:spcPct val="115000"/>
              </a:lnSpc>
              <a:spcBef>
                <a:spcPts val="0"/>
              </a:spcBef>
              <a:spcAft>
                <a:spcPts val="0"/>
              </a:spcAft>
              <a:buClr>
                <a:srgbClr val="FF0000"/>
              </a:buClr>
              <a:buSzPts val="2600"/>
              <a:buFont typeface="Calibri"/>
              <a:buChar char="●"/>
            </a:pPr>
            <a:r>
              <a:rPr b="0" i="0" lang="en-US" sz="2600" u="none" cap="none" strike="noStrike">
                <a:solidFill>
                  <a:srgbClr val="000000"/>
                </a:solidFill>
                <a:latin typeface="Calibri"/>
                <a:ea typeface="Calibri"/>
                <a:cs typeface="Calibri"/>
                <a:sym typeface="Calibri"/>
              </a:rPr>
              <a:t>The data structure will be organised as follows:</a:t>
            </a:r>
            <a:endParaRPr b="0" i="0" sz="2600" u="none" cap="none" strike="noStrike">
              <a:solidFill>
                <a:srgbClr val="000000"/>
              </a:solidFill>
              <a:latin typeface="Calibri"/>
              <a:ea typeface="Calibri"/>
              <a:cs typeface="Calibri"/>
              <a:sym typeface="Calibri"/>
            </a:endParaRPr>
          </a:p>
          <a:p>
            <a:pPr indent="0" lvl="0" marL="457200" marR="0" rtl="0" algn="l">
              <a:lnSpc>
                <a:spcPct val="115000"/>
              </a:lnSpc>
              <a:spcBef>
                <a:spcPts val="0"/>
              </a:spcBef>
              <a:spcAft>
                <a:spcPts val="0"/>
              </a:spcAft>
              <a:buClr>
                <a:srgbClr val="000000"/>
              </a:buClr>
              <a:buSzPts val="2600"/>
              <a:buFont typeface="Arial"/>
              <a:buNone/>
            </a:pPr>
            <a:r>
              <a:t/>
            </a:r>
            <a:endParaRPr b="0" i="0" sz="2600" u="none" cap="none" strike="noStrike">
              <a:solidFill>
                <a:srgbClr val="000000"/>
              </a:solidFill>
              <a:latin typeface="Calibri"/>
              <a:ea typeface="Calibri"/>
              <a:cs typeface="Calibri"/>
              <a:sym typeface="Calibri"/>
            </a:endParaRPr>
          </a:p>
          <a:p>
            <a:pPr indent="0" lvl="0" marL="457200" marR="0" rtl="0" algn="l">
              <a:lnSpc>
                <a:spcPct val="115000"/>
              </a:lnSpc>
              <a:spcBef>
                <a:spcPts val="0"/>
              </a:spcBef>
              <a:spcAft>
                <a:spcPts val="0"/>
              </a:spcAft>
              <a:buClr>
                <a:srgbClr val="000000"/>
              </a:buClr>
              <a:buSzPts val="2600"/>
              <a:buFont typeface="Arial"/>
              <a:buNone/>
            </a:pPr>
            <a:r>
              <a:t/>
            </a:r>
            <a:endParaRPr b="0" i="0" sz="2600" u="none" cap="none" strike="noStrike">
              <a:solidFill>
                <a:srgbClr val="000000"/>
              </a:solidFill>
              <a:latin typeface="Calibri"/>
              <a:ea typeface="Calibri"/>
              <a:cs typeface="Calibri"/>
              <a:sym typeface="Calibri"/>
            </a:endParaRPr>
          </a:p>
          <a:p>
            <a:pPr indent="0" lvl="0" marL="457200" marR="0" rtl="0" algn="l">
              <a:lnSpc>
                <a:spcPct val="115000"/>
              </a:lnSpc>
              <a:spcBef>
                <a:spcPts val="0"/>
              </a:spcBef>
              <a:spcAft>
                <a:spcPts val="0"/>
              </a:spcAft>
              <a:buClr>
                <a:srgbClr val="000000"/>
              </a:buClr>
              <a:buSzPts val="2600"/>
              <a:buFont typeface="Arial"/>
              <a:buNone/>
            </a:pPr>
            <a:r>
              <a:t/>
            </a:r>
            <a:endParaRPr b="0" i="0" sz="2600" u="none" cap="none" strike="noStrike">
              <a:solidFill>
                <a:srgbClr val="000000"/>
              </a:solidFill>
              <a:latin typeface="Calibri"/>
              <a:ea typeface="Calibri"/>
              <a:cs typeface="Calibri"/>
              <a:sym typeface="Calibri"/>
            </a:endParaRPr>
          </a:p>
          <a:p>
            <a:pPr indent="0" lvl="0" marL="457200" marR="0" rtl="0" algn="l">
              <a:lnSpc>
                <a:spcPct val="115000"/>
              </a:lnSpc>
              <a:spcBef>
                <a:spcPts val="0"/>
              </a:spcBef>
              <a:spcAft>
                <a:spcPts val="0"/>
              </a:spcAft>
              <a:buClr>
                <a:srgbClr val="000000"/>
              </a:buClr>
              <a:buSzPts val="2600"/>
              <a:buFont typeface="Arial"/>
              <a:buNone/>
            </a:pPr>
            <a:r>
              <a:t/>
            </a:r>
            <a:endParaRPr b="0" i="0" sz="2600" u="none" cap="none" strike="noStrike">
              <a:solidFill>
                <a:srgbClr val="000000"/>
              </a:solidFill>
              <a:latin typeface="Calibri"/>
              <a:ea typeface="Calibri"/>
              <a:cs typeface="Calibri"/>
              <a:sym typeface="Calibri"/>
            </a:endParaRPr>
          </a:p>
          <a:p>
            <a:pPr indent="0" lvl="0" marL="457200" marR="0" rtl="0" algn="l">
              <a:lnSpc>
                <a:spcPct val="115000"/>
              </a:lnSpc>
              <a:spcBef>
                <a:spcPts val="0"/>
              </a:spcBef>
              <a:spcAft>
                <a:spcPts val="0"/>
              </a:spcAft>
              <a:buClr>
                <a:srgbClr val="000000"/>
              </a:buClr>
              <a:buSzPts val="2600"/>
              <a:buFont typeface="Arial"/>
              <a:buNone/>
            </a:pPr>
            <a:r>
              <a:t/>
            </a:r>
            <a:endParaRPr b="0" i="0" sz="2600" u="none" cap="none" strike="noStrike">
              <a:solidFill>
                <a:srgbClr val="000000"/>
              </a:solidFill>
              <a:latin typeface="Calibri"/>
              <a:ea typeface="Calibri"/>
              <a:cs typeface="Calibri"/>
              <a:sym typeface="Calibri"/>
            </a:endParaRPr>
          </a:p>
          <a:p>
            <a:pPr indent="-393700" lvl="0" marL="457200" marR="0" rtl="0" algn="l">
              <a:lnSpc>
                <a:spcPct val="115000"/>
              </a:lnSpc>
              <a:spcBef>
                <a:spcPts val="0"/>
              </a:spcBef>
              <a:spcAft>
                <a:spcPts val="0"/>
              </a:spcAft>
              <a:buClr>
                <a:srgbClr val="FF0000"/>
              </a:buClr>
              <a:buSzPts val="2600"/>
              <a:buFont typeface="Calibri"/>
              <a:buChar char="●"/>
            </a:pPr>
            <a:r>
              <a:rPr b="0" i="0" lang="en-US" sz="2600" u="none" cap="none" strike="noStrike">
                <a:solidFill>
                  <a:srgbClr val="000000"/>
                </a:solidFill>
                <a:latin typeface="Calibri"/>
                <a:ea typeface="Calibri"/>
                <a:cs typeface="Calibri"/>
                <a:sym typeface="Calibri"/>
              </a:rPr>
              <a:t>The image name should follow the order in the </a:t>
            </a:r>
            <a:br>
              <a:rPr b="0" i="0" lang="en-US" sz="2600" u="none" cap="none" strike="noStrike">
                <a:solidFill>
                  <a:srgbClr val="000000"/>
                </a:solidFill>
                <a:latin typeface="Calibri"/>
                <a:ea typeface="Calibri"/>
                <a:cs typeface="Calibri"/>
                <a:sym typeface="Calibri"/>
              </a:rPr>
            </a:br>
            <a:r>
              <a:rPr b="0" i="0" lang="en-US" sz="2600" u="none" cap="none" strike="noStrike">
                <a:solidFill>
                  <a:srgbClr val="000000"/>
                </a:solidFill>
                <a:latin typeface="Calibri"/>
                <a:ea typeface="Calibri"/>
                <a:cs typeface="Calibri"/>
                <a:sym typeface="Calibri"/>
              </a:rPr>
              <a:t>test.json and new_test.json.</a:t>
            </a:r>
            <a:endParaRPr b="0" i="0" sz="2600" u="none" cap="none" strike="noStrike">
              <a:solidFill>
                <a:srgbClr val="000000"/>
              </a:solidFill>
              <a:latin typeface="Calibri"/>
              <a:ea typeface="Calibri"/>
              <a:cs typeface="Calibri"/>
              <a:sym typeface="Calibri"/>
            </a:endParaRPr>
          </a:p>
          <a:p>
            <a:pPr indent="0" lvl="0" marL="457200" marR="0" rtl="0" algn="l">
              <a:lnSpc>
                <a:spcPct val="115000"/>
              </a:lnSpc>
              <a:spcBef>
                <a:spcPts val="1200"/>
              </a:spcBef>
              <a:spcAft>
                <a:spcPts val="0"/>
              </a:spcAft>
              <a:buClr>
                <a:srgbClr val="000000"/>
              </a:buClr>
              <a:buSzPts val="2600"/>
              <a:buFont typeface="Arial"/>
              <a:buNone/>
            </a:pPr>
            <a:r>
              <a:t/>
            </a:r>
            <a:endParaRPr b="0" i="0" sz="2600" u="none" cap="none" strike="noStrike">
              <a:solidFill>
                <a:srgbClr val="000000"/>
              </a:solidFill>
              <a:latin typeface="Calibri"/>
              <a:ea typeface="Calibri"/>
              <a:cs typeface="Calibri"/>
              <a:sym typeface="Calibri"/>
            </a:endParaRPr>
          </a:p>
          <a:p>
            <a:pPr indent="0" lvl="0" marL="457200" marR="0" rtl="0" algn="l">
              <a:lnSpc>
                <a:spcPct val="115000"/>
              </a:lnSpc>
              <a:spcBef>
                <a:spcPts val="1200"/>
              </a:spcBef>
              <a:spcAft>
                <a:spcPts val="0"/>
              </a:spcAft>
              <a:buClr>
                <a:srgbClr val="000000"/>
              </a:buClr>
              <a:buSzPts val="2600"/>
              <a:buFont typeface="Arial"/>
              <a:buNone/>
            </a:pPr>
            <a:r>
              <a:t/>
            </a:r>
            <a:endParaRPr b="0" i="0" sz="2600" u="none" cap="none" strike="noStrike">
              <a:solidFill>
                <a:srgbClr val="000000"/>
              </a:solidFill>
              <a:latin typeface="Calibri"/>
              <a:ea typeface="Calibri"/>
              <a:cs typeface="Calibri"/>
              <a:sym typeface="Calibri"/>
            </a:endParaRPr>
          </a:p>
          <a:p>
            <a:pPr indent="0" lvl="0" marL="457200" marR="0" rtl="0" algn="l">
              <a:lnSpc>
                <a:spcPct val="115000"/>
              </a:lnSpc>
              <a:spcBef>
                <a:spcPts val="1200"/>
              </a:spcBef>
              <a:spcAft>
                <a:spcPts val="0"/>
              </a:spcAft>
              <a:buClr>
                <a:srgbClr val="000000"/>
              </a:buClr>
              <a:buSzPts val="2600"/>
              <a:buFont typeface="Arial"/>
              <a:buNone/>
            </a:pPr>
            <a:r>
              <a:t/>
            </a:r>
            <a:endParaRPr b="0" i="0" sz="2600" u="none" cap="none" strike="noStrike">
              <a:solidFill>
                <a:srgbClr val="000000"/>
              </a:solidFill>
              <a:latin typeface="Calibri"/>
              <a:ea typeface="Calibri"/>
              <a:cs typeface="Calibri"/>
              <a:sym typeface="Calibri"/>
            </a:endParaRPr>
          </a:p>
          <a:p>
            <a:pPr indent="0" lvl="0" marL="457200" marR="0" rtl="0" algn="l">
              <a:lnSpc>
                <a:spcPct val="115000"/>
              </a:lnSpc>
              <a:spcBef>
                <a:spcPts val="1200"/>
              </a:spcBef>
              <a:spcAft>
                <a:spcPts val="0"/>
              </a:spcAft>
              <a:buClr>
                <a:srgbClr val="000000"/>
              </a:buClr>
              <a:buSzPts val="2600"/>
              <a:buFont typeface="Arial"/>
              <a:buNone/>
            </a:pPr>
            <a:r>
              <a:t/>
            </a:r>
            <a:endParaRPr b="0" i="0" sz="2600" u="none" cap="none" strike="noStrike">
              <a:solidFill>
                <a:srgbClr val="000000"/>
              </a:solidFill>
              <a:latin typeface="Calibri"/>
              <a:ea typeface="Calibri"/>
              <a:cs typeface="Calibri"/>
              <a:sym typeface="Calibri"/>
            </a:endParaRPr>
          </a:p>
          <a:p>
            <a:pPr indent="0" lvl="0" marL="457200" marR="0" rtl="0" algn="l">
              <a:lnSpc>
                <a:spcPct val="115000"/>
              </a:lnSpc>
              <a:spcBef>
                <a:spcPts val="1200"/>
              </a:spcBef>
              <a:spcAft>
                <a:spcPts val="0"/>
              </a:spcAft>
              <a:buClr>
                <a:srgbClr val="000000"/>
              </a:buClr>
              <a:buSzPts val="2600"/>
              <a:buFont typeface="Arial"/>
              <a:buNone/>
            </a:pPr>
            <a:r>
              <a:t/>
            </a:r>
            <a:endParaRPr b="0" i="0" sz="2600" u="none" cap="none" strike="noStrike">
              <a:solidFill>
                <a:srgbClr val="000000"/>
              </a:solidFill>
              <a:latin typeface="Calibri"/>
              <a:ea typeface="Calibri"/>
              <a:cs typeface="Calibri"/>
              <a:sym typeface="Calibri"/>
            </a:endParaRPr>
          </a:p>
        </p:txBody>
      </p:sp>
      <p:pic>
        <p:nvPicPr>
          <p:cNvPr id="249" name="Google Shape;249;p13"/>
          <p:cNvPicPr preferRelativeResize="0"/>
          <p:nvPr/>
        </p:nvPicPr>
        <p:blipFill rotWithShape="1">
          <a:blip r:embed="rId3">
            <a:alphaModFix/>
          </a:blip>
          <a:srcRect b="0" l="0" r="0" t="0"/>
          <a:stretch/>
        </p:blipFill>
        <p:spPr>
          <a:xfrm>
            <a:off x="8707325" y="2238212"/>
            <a:ext cx="2005250" cy="2989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
          <p:cNvSpPr/>
          <p:nvPr/>
        </p:nvSpPr>
        <p:spPr>
          <a:xfrm>
            <a:off x="1219320" y="274680"/>
            <a:ext cx="10361880" cy="1141560"/>
          </a:xfrm>
          <a:prstGeom prst="rect">
            <a:avLst/>
          </a:prstGeom>
          <a:noFill/>
          <a:ln>
            <a:noFill/>
          </a:ln>
        </p:spPr>
        <p:txBody>
          <a:bodyPr anchorCtr="0" anchor="b" bIns="91425"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70C0"/>
                </a:solidFill>
                <a:latin typeface="Calibri"/>
                <a:ea typeface="Calibri"/>
                <a:cs typeface="Calibri"/>
                <a:sym typeface="Calibri"/>
              </a:rPr>
              <a:t>Outline</a:t>
            </a:r>
            <a:endParaRPr b="0" i="0" sz="1800" u="none" cap="none" strike="noStrike">
              <a:solidFill>
                <a:srgbClr val="000000"/>
              </a:solidFill>
              <a:latin typeface="Arial"/>
              <a:ea typeface="Arial"/>
              <a:cs typeface="Arial"/>
              <a:sym typeface="Arial"/>
            </a:endParaRPr>
          </a:p>
        </p:txBody>
      </p:sp>
      <p:sp>
        <p:nvSpPr>
          <p:cNvPr id="129" name="Google Shape;129;p2"/>
          <p:cNvSpPr/>
          <p:nvPr/>
        </p:nvSpPr>
        <p:spPr>
          <a:xfrm>
            <a:off x="1219320" y="1447920"/>
            <a:ext cx="10361880" cy="4570560"/>
          </a:xfrm>
          <a:prstGeom prst="rect">
            <a:avLst/>
          </a:prstGeom>
          <a:noFill/>
          <a:ln>
            <a:noFill/>
          </a:ln>
        </p:spPr>
        <p:txBody>
          <a:bodyPr anchorCtr="0" anchor="t" bIns="45000" lIns="90000" spcFirstLastPara="1" rIns="90000" wrap="square" tIns="45000">
            <a:noAutofit/>
          </a:bodyPr>
          <a:lstStyle/>
          <a:p>
            <a:pPr indent="-457200" lvl="1" marL="458638" marR="0" rtl="0" algn="l">
              <a:lnSpc>
                <a:spcPct val="100000"/>
              </a:lnSpc>
              <a:spcBef>
                <a:spcPts val="0"/>
              </a:spcBef>
              <a:spcAft>
                <a:spcPts val="0"/>
              </a:spcAft>
              <a:buClr>
                <a:srgbClr val="D34817"/>
              </a:buClr>
              <a:buSzPts val="2800"/>
              <a:buFont typeface="Calibri"/>
              <a:buChar char="•"/>
            </a:pPr>
            <a:r>
              <a:rPr b="0" i="0" lang="en-US" sz="2800" u="none" cap="none" strike="noStrike">
                <a:solidFill>
                  <a:srgbClr val="000000"/>
                </a:solidFill>
                <a:latin typeface="Calibri"/>
                <a:ea typeface="Calibri"/>
                <a:cs typeface="Calibri"/>
                <a:sym typeface="Calibri"/>
              </a:rPr>
              <a:t>Rule</a:t>
            </a:r>
            <a:endParaRPr b="0" i="0" sz="2000" u="none" cap="none" strike="noStrike">
              <a:solidFill>
                <a:srgbClr val="000000"/>
              </a:solidFill>
              <a:latin typeface="Calibri"/>
              <a:ea typeface="Calibri"/>
              <a:cs typeface="Calibri"/>
              <a:sym typeface="Calibri"/>
            </a:endParaRPr>
          </a:p>
          <a:p>
            <a:pPr indent="-158750" lvl="0" marL="28575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Calibri"/>
              <a:ea typeface="Calibri"/>
              <a:cs typeface="Calibri"/>
              <a:sym typeface="Calibri"/>
            </a:endParaRPr>
          </a:p>
          <a:p>
            <a:pPr indent="-457200" lvl="1" marL="458638" marR="0" rtl="0" algn="l">
              <a:lnSpc>
                <a:spcPct val="100000"/>
              </a:lnSpc>
              <a:spcBef>
                <a:spcPts val="0"/>
              </a:spcBef>
              <a:spcAft>
                <a:spcPts val="0"/>
              </a:spcAft>
              <a:buClr>
                <a:srgbClr val="D34817"/>
              </a:buClr>
              <a:buSzPts val="2800"/>
              <a:buFont typeface="Calibri"/>
              <a:buChar char="•"/>
            </a:pPr>
            <a:r>
              <a:rPr b="0" i="0" lang="en-US" sz="2800" u="none" cap="none" strike="noStrike">
                <a:solidFill>
                  <a:srgbClr val="000000"/>
                </a:solidFill>
                <a:latin typeface="Calibri"/>
                <a:ea typeface="Calibri"/>
                <a:cs typeface="Calibri"/>
                <a:sym typeface="Calibri"/>
              </a:rPr>
              <a:t>Lab description</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457200" lvl="1" marL="458638" marR="0" rtl="0" algn="l">
              <a:lnSpc>
                <a:spcPct val="100000"/>
              </a:lnSpc>
              <a:spcBef>
                <a:spcPts val="0"/>
              </a:spcBef>
              <a:spcAft>
                <a:spcPts val="0"/>
              </a:spcAft>
              <a:buClr>
                <a:srgbClr val="D34817"/>
              </a:buClr>
              <a:buSzPts val="2800"/>
              <a:buFont typeface="Calibri"/>
              <a:buChar char="•"/>
            </a:pPr>
            <a:r>
              <a:rPr b="0" i="0" lang="en-US" sz="2800" u="none" cap="none" strike="noStrike">
                <a:solidFill>
                  <a:srgbClr val="000000"/>
                </a:solidFill>
                <a:latin typeface="Calibri"/>
                <a:ea typeface="Calibri"/>
                <a:cs typeface="Calibri"/>
                <a:sym typeface="Calibri"/>
              </a:rPr>
              <a:t>Model design guide</a:t>
            </a:r>
            <a:endParaRPr b="0" i="0" sz="2800" u="none" cap="none" strike="noStrike">
              <a:solidFill>
                <a:srgbClr val="000000"/>
              </a:solidFill>
              <a:latin typeface="Calibri"/>
              <a:ea typeface="Calibri"/>
              <a:cs typeface="Calibri"/>
              <a:sym typeface="Calibri"/>
            </a:endParaRPr>
          </a:p>
          <a:p>
            <a:pPr indent="-158750" lvl="0" marL="28575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Calibri"/>
              <a:ea typeface="Calibri"/>
              <a:cs typeface="Calibri"/>
              <a:sym typeface="Calibri"/>
            </a:endParaRPr>
          </a:p>
          <a:p>
            <a:pPr indent="-457200" lvl="1" marL="458638" marR="0" rtl="0" algn="l">
              <a:lnSpc>
                <a:spcPct val="100000"/>
              </a:lnSpc>
              <a:spcBef>
                <a:spcPts val="0"/>
              </a:spcBef>
              <a:spcAft>
                <a:spcPts val="0"/>
              </a:spcAft>
              <a:buClr>
                <a:srgbClr val="D34817"/>
              </a:buClr>
              <a:buSzPts val="2800"/>
              <a:buFont typeface="Calibri"/>
              <a:buChar char="•"/>
            </a:pPr>
            <a:r>
              <a:rPr b="0" i="0" lang="en-US" sz="2800" u="none" cap="none" strike="noStrike">
                <a:solidFill>
                  <a:srgbClr val="000000"/>
                </a:solidFill>
                <a:latin typeface="Calibri"/>
                <a:ea typeface="Calibri"/>
                <a:cs typeface="Calibri"/>
                <a:sym typeface="Calibri"/>
              </a:rPr>
              <a:t>Scoring criteria</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158750" lvl="0" marL="28575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Calibri"/>
              <a:ea typeface="Calibri"/>
              <a:cs typeface="Calibri"/>
              <a:sym typeface="Calibri"/>
            </a:endParaRPr>
          </a:p>
          <a:p>
            <a:pPr indent="-158750" lvl="0" marL="28575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Calibri"/>
              <a:ea typeface="Calibri"/>
              <a:cs typeface="Calibri"/>
              <a:sym typeface="Calibri"/>
            </a:endParaRPr>
          </a:p>
          <a:p>
            <a:pPr indent="-158750" lvl="0" marL="28575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Calibri"/>
              <a:ea typeface="Calibri"/>
              <a:cs typeface="Calibri"/>
              <a:sym typeface="Calibri"/>
            </a:endParaRPr>
          </a:p>
          <a:p>
            <a:pPr indent="-158748" lvl="0" marL="427589"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Calibri"/>
              <a:ea typeface="Calibri"/>
              <a:cs typeface="Calibri"/>
              <a:sym typeface="Calibri"/>
            </a:endParaRPr>
          </a:p>
          <a:p>
            <a:pPr indent="-158748" lvl="0" marL="427589"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1"/>
          <p:cNvSpPr/>
          <p:nvPr/>
        </p:nvSpPr>
        <p:spPr>
          <a:xfrm>
            <a:off x="425471" y="693650"/>
            <a:ext cx="2604900" cy="1141500"/>
          </a:xfrm>
          <a:prstGeom prst="rect">
            <a:avLst/>
          </a:prstGeom>
          <a:noFill/>
          <a:ln>
            <a:noFill/>
          </a:ln>
        </p:spPr>
        <p:txBody>
          <a:bodyPr anchorCtr="0" anchor="b" bIns="91425" lIns="90000" spcFirstLastPara="1" rIns="90000" wrap="square" tIns="450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70C0"/>
                </a:solidFill>
                <a:latin typeface="Calibri"/>
                <a:ea typeface="Calibri"/>
                <a:cs typeface="Calibri"/>
                <a:sym typeface="Calibri"/>
              </a:rPr>
              <a:t>Output </a:t>
            </a:r>
            <a:endParaRPr b="1" i="0" sz="4000" u="none" cap="none" strike="noStrike">
              <a:solidFill>
                <a:srgbClr val="0070C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70C0"/>
                </a:solidFill>
                <a:latin typeface="Calibri"/>
                <a:ea typeface="Calibri"/>
                <a:cs typeface="Calibri"/>
                <a:sym typeface="Calibri"/>
              </a:rPr>
              <a:t>examples</a:t>
            </a:r>
            <a:endParaRPr b="0" i="0" sz="1800" u="none" cap="none" strike="noStrike">
              <a:solidFill>
                <a:srgbClr val="000000"/>
              </a:solidFill>
              <a:latin typeface="Arial"/>
              <a:ea typeface="Arial"/>
              <a:cs typeface="Arial"/>
              <a:sym typeface="Arial"/>
            </a:endParaRPr>
          </a:p>
        </p:txBody>
      </p:sp>
      <p:pic>
        <p:nvPicPr>
          <p:cNvPr id="255" name="Google Shape;255;p11"/>
          <p:cNvPicPr preferRelativeResize="0"/>
          <p:nvPr/>
        </p:nvPicPr>
        <p:blipFill rotWithShape="1">
          <a:blip r:embed="rId3">
            <a:alphaModFix/>
          </a:blip>
          <a:srcRect b="0" l="0" r="0" t="0"/>
          <a:stretch/>
        </p:blipFill>
        <p:spPr>
          <a:xfrm>
            <a:off x="3030375" y="223460"/>
            <a:ext cx="8550824" cy="641107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
          <p:cNvSpPr/>
          <p:nvPr/>
        </p:nvSpPr>
        <p:spPr>
          <a:xfrm>
            <a:off x="1219320" y="274680"/>
            <a:ext cx="10361880" cy="1141560"/>
          </a:xfrm>
          <a:prstGeom prst="rect">
            <a:avLst/>
          </a:prstGeom>
          <a:noFill/>
          <a:ln>
            <a:noFill/>
          </a:ln>
        </p:spPr>
        <p:txBody>
          <a:bodyPr anchorCtr="0" anchor="b" bIns="91425" lIns="90000" spcFirstLastPara="1" rIns="90000" wrap="square" tIns="450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70C0"/>
                </a:solidFill>
                <a:latin typeface="Calibri"/>
                <a:ea typeface="Calibri"/>
                <a:cs typeface="Calibri"/>
                <a:sym typeface="Calibri"/>
              </a:rPr>
              <a:t>Rule</a:t>
            </a:r>
            <a:endParaRPr b="0" i="0" sz="1800" u="none" cap="none" strike="noStrike">
              <a:solidFill>
                <a:srgbClr val="000000"/>
              </a:solidFill>
              <a:latin typeface="Arial"/>
              <a:ea typeface="Arial"/>
              <a:cs typeface="Arial"/>
              <a:sym typeface="Arial"/>
            </a:endParaRPr>
          </a:p>
        </p:txBody>
      </p:sp>
      <p:sp>
        <p:nvSpPr>
          <p:cNvPr id="135" name="Google Shape;135;p4"/>
          <p:cNvSpPr/>
          <p:nvPr/>
        </p:nvSpPr>
        <p:spPr>
          <a:xfrm>
            <a:off x="1219320" y="1447920"/>
            <a:ext cx="10361880" cy="5202720"/>
          </a:xfrm>
          <a:prstGeom prst="rect">
            <a:avLst/>
          </a:prstGeom>
          <a:noFill/>
          <a:ln>
            <a:noFill/>
          </a:ln>
        </p:spPr>
        <p:txBody>
          <a:bodyPr anchorCtr="0" anchor="t" bIns="45000" lIns="90000" spcFirstLastPara="1" rIns="90000" wrap="square" tIns="45000">
            <a:noAutofit/>
          </a:bodyPr>
          <a:lstStyle/>
          <a:p>
            <a:pPr indent="-393700" lvl="0" marL="457200" marR="0" rtl="0" algn="l">
              <a:lnSpc>
                <a:spcPct val="115000"/>
              </a:lnSpc>
              <a:spcBef>
                <a:spcPts val="0"/>
              </a:spcBef>
              <a:spcAft>
                <a:spcPts val="0"/>
              </a:spcAft>
              <a:buClr>
                <a:srgbClr val="CC4125"/>
              </a:buClr>
              <a:buSzPts val="2600"/>
              <a:buFont typeface="Calibri"/>
              <a:buChar char="•"/>
            </a:pPr>
            <a:r>
              <a:rPr b="0" i="0" lang="en-US" sz="2600" u="none" cap="none" strike="noStrike">
                <a:solidFill>
                  <a:srgbClr val="000000"/>
                </a:solidFill>
                <a:latin typeface="Calibri"/>
                <a:ea typeface="Calibri"/>
                <a:cs typeface="Calibri"/>
                <a:sym typeface="Calibri"/>
              </a:rPr>
              <a:t>Report</a:t>
            </a:r>
            <a:r>
              <a:rPr b="0" i="0" lang="en-US" sz="2600" u="none" cap="none" strike="noStrike">
                <a:solidFill>
                  <a:schemeClr val="dk1"/>
                </a:solidFill>
                <a:latin typeface="Calibri"/>
                <a:ea typeface="Calibri"/>
                <a:cs typeface="Calibri"/>
                <a:sym typeface="Calibri"/>
              </a:rPr>
              <a:t> submission deadline: </a:t>
            </a:r>
            <a:r>
              <a:rPr b="0" i="0" lang="en-US" sz="2600" u="none" cap="none" strike="noStrike">
                <a:solidFill>
                  <a:srgbClr val="FF0000"/>
                </a:solidFill>
                <a:latin typeface="Calibri"/>
                <a:ea typeface="Calibri"/>
                <a:cs typeface="Calibri"/>
                <a:sym typeface="Calibri"/>
              </a:rPr>
              <a:t> May 6, 2025, 11:59 p.m.</a:t>
            </a:r>
            <a:endParaRPr b="0" i="0" sz="2600" u="none" cap="none" strike="noStrike">
              <a:solidFill>
                <a:srgbClr val="000000"/>
              </a:solidFill>
              <a:latin typeface="Calibri"/>
              <a:ea typeface="Calibri"/>
              <a:cs typeface="Calibri"/>
              <a:sym typeface="Calibri"/>
            </a:endParaRPr>
          </a:p>
          <a:p>
            <a:pPr indent="-393700" lvl="0" marL="457200" marR="0" rtl="0" algn="l">
              <a:lnSpc>
                <a:spcPct val="115000"/>
              </a:lnSpc>
              <a:spcBef>
                <a:spcPts val="0"/>
              </a:spcBef>
              <a:spcAft>
                <a:spcPts val="0"/>
              </a:spcAft>
              <a:buClr>
                <a:srgbClr val="CC4125"/>
              </a:buClr>
              <a:buSzPts val="2600"/>
              <a:buFont typeface="Calibri"/>
              <a:buChar char="•"/>
            </a:pPr>
            <a:r>
              <a:rPr b="0" i="0" lang="en-US" sz="2600" u="none" cap="none" strike="noStrike">
                <a:solidFill>
                  <a:schemeClr val="dk1"/>
                </a:solidFill>
                <a:latin typeface="Calibri"/>
                <a:ea typeface="Calibri"/>
                <a:cs typeface="Calibri"/>
                <a:sym typeface="Calibri"/>
              </a:rPr>
              <a:t>No need to demo this lab</a:t>
            </a:r>
            <a:endParaRPr b="0" i="0" sz="2600" u="none" cap="none" strike="noStrike">
              <a:solidFill>
                <a:schemeClr val="dk1"/>
              </a:solidFill>
              <a:latin typeface="Calibri"/>
              <a:ea typeface="Calibri"/>
              <a:cs typeface="Calibri"/>
              <a:sym typeface="Calibri"/>
            </a:endParaRPr>
          </a:p>
          <a:p>
            <a:pPr indent="-393700" lvl="0" marL="457200" marR="0" rtl="0" algn="l">
              <a:lnSpc>
                <a:spcPct val="115000"/>
              </a:lnSpc>
              <a:spcBef>
                <a:spcPts val="0"/>
              </a:spcBef>
              <a:spcAft>
                <a:spcPts val="0"/>
              </a:spcAft>
              <a:buClr>
                <a:srgbClr val="CC4125"/>
              </a:buClr>
              <a:buSzPts val="2600"/>
              <a:buFont typeface="Calibri"/>
              <a:buChar char="•"/>
            </a:pPr>
            <a:r>
              <a:rPr b="0" i="0" lang="en-US" sz="2600" u="none" cap="none" strike="noStrike">
                <a:solidFill>
                  <a:srgbClr val="000000"/>
                </a:solidFill>
                <a:latin typeface="Calibri"/>
                <a:ea typeface="Calibri"/>
                <a:cs typeface="Calibri"/>
                <a:sym typeface="Calibri"/>
              </a:rPr>
              <a:t>Zip all files in one file</a:t>
            </a:r>
            <a:endParaRPr b="0" i="0" sz="1800" u="none" cap="none" strike="noStrike">
              <a:solidFill>
                <a:srgbClr val="000000"/>
              </a:solidFill>
              <a:latin typeface="Arial"/>
              <a:ea typeface="Arial"/>
              <a:cs typeface="Arial"/>
              <a:sym typeface="Arial"/>
            </a:endParaRPr>
          </a:p>
          <a:p>
            <a:pPr indent="-381000" lvl="1" marL="914400" marR="0" rtl="0" algn="l">
              <a:lnSpc>
                <a:spcPct val="115000"/>
              </a:lnSpc>
              <a:spcBef>
                <a:spcPts val="0"/>
              </a:spcBef>
              <a:spcAft>
                <a:spcPts val="0"/>
              </a:spcAft>
              <a:buClr>
                <a:srgbClr val="000000"/>
              </a:buClr>
              <a:buSzPts val="2400"/>
              <a:buFont typeface="Calibri"/>
              <a:buChar char="•"/>
            </a:pPr>
            <a:r>
              <a:rPr b="0" i="0" lang="en-US" sz="2400" u="none" cap="none" strike="noStrike">
                <a:solidFill>
                  <a:srgbClr val="000000"/>
                </a:solidFill>
                <a:latin typeface="Calibri"/>
                <a:ea typeface="Calibri"/>
                <a:cs typeface="Calibri"/>
                <a:sym typeface="Calibri"/>
              </a:rPr>
              <a:t>Report (.pdf)</a:t>
            </a:r>
            <a:endParaRPr b="0" i="0" sz="1800" u="none" cap="none" strike="noStrike">
              <a:solidFill>
                <a:srgbClr val="000000"/>
              </a:solidFill>
              <a:latin typeface="Arial"/>
              <a:ea typeface="Arial"/>
              <a:cs typeface="Arial"/>
              <a:sym typeface="Arial"/>
            </a:endParaRPr>
          </a:p>
          <a:p>
            <a:pPr indent="-381000" lvl="1" marL="914400" marR="0" rtl="0" algn="l">
              <a:lnSpc>
                <a:spcPct val="115000"/>
              </a:lnSpc>
              <a:spcBef>
                <a:spcPts val="0"/>
              </a:spcBef>
              <a:spcAft>
                <a:spcPts val="0"/>
              </a:spcAft>
              <a:buClr>
                <a:srgbClr val="000000"/>
              </a:buClr>
              <a:buSzPts val="2400"/>
              <a:buFont typeface="Calibri"/>
              <a:buChar char="•"/>
            </a:pPr>
            <a:r>
              <a:rPr b="0" i="0" lang="en-US" sz="2400" u="none" cap="none" strike="noStrike">
                <a:solidFill>
                  <a:srgbClr val="000000"/>
                </a:solidFill>
                <a:latin typeface="Calibri"/>
                <a:ea typeface="Calibri"/>
                <a:cs typeface="Calibri"/>
                <a:sym typeface="Calibri"/>
              </a:rPr>
              <a:t>Source code</a:t>
            </a:r>
            <a:endParaRPr b="0" i="0" sz="2400" u="none" cap="none" strike="noStrike">
              <a:solidFill>
                <a:srgbClr val="000000"/>
              </a:solidFill>
              <a:latin typeface="Calibri"/>
              <a:ea typeface="Calibri"/>
              <a:cs typeface="Calibri"/>
              <a:sym typeface="Calibri"/>
            </a:endParaRPr>
          </a:p>
          <a:p>
            <a:pPr indent="-381000" lvl="1" marL="914400" marR="0" rtl="0" algn="l">
              <a:lnSpc>
                <a:spcPct val="115000"/>
              </a:lnSpc>
              <a:spcBef>
                <a:spcPts val="0"/>
              </a:spcBef>
              <a:spcAft>
                <a:spcPts val="0"/>
              </a:spcAft>
              <a:buClr>
                <a:srgbClr val="000000"/>
              </a:buClr>
              <a:buSzPts val="2400"/>
              <a:buFont typeface="Calibri"/>
              <a:buChar char="•"/>
            </a:pPr>
            <a:r>
              <a:rPr b="0" i="0" lang="en-US" sz="2400" u="none" cap="none" strike="noStrike">
                <a:solidFill>
                  <a:srgbClr val="000000"/>
                </a:solidFill>
                <a:latin typeface="Calibri"/>
                <a:ea typeface="Calibri"/>
                <a:cs typeface="Calibri"/>
                <a:sym typeface="Calibri"/>
              </a:rPr>
              <a:t>images Folders -|--  test  </a:t>
            </a:r>
            <a:endParaRPr b="0" i="0" sz="2400" u="none" cap="none" strike="noStrike">
              <a:solidFill>
                <a:srgbClr val="000000"/>
              </a:solidFill>
              <a:latin typeface="Calibri"/>
              <a:ea typeface="Calibri"/>
              <a:cs typeface="Calibri"/>
              <a:sym typeface="Calibri"/>
            </a:endParaRPr>
          </a:p>
          <a:p>
            <a:pPr indent="0" lvl="0" marL="914400" marR="0" rtl="0" algn="l">
              <a:lnSpc>
                <a:spcPct val="115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				   |-- new_test</a:t>
            </a:r>
            <a:endParaRPr b="0" i="0" sz="2400" u="none" cap="none" strike="noStrike">
              <a:solidFill>
                <a:srgbClr val="000000"/>
              </a:solidFill>
              <a:latin typeface="Calibri"/>
              <a:ea typeface="Calibri"/>
              <a:cs typeface="Calibri"/>
              <a:sym typeface="Calibri"/>
            </a:endParaRPr>
          </a:p>
          <a:p>
            <a:pPr indent="-393700" lvl="0" marL="457200" marR="0" rtl="0" algn="l">
              <a:lnSpc>
                <a:spcPct val="115000"/>
              </a:lnSpc>
              <a:spcBef>
                <a:spcPts val="0"/>
              </a:spcBef>
              <a:spcAft>
                <a:spcPts val="0"/>
              </a:spcAft>
              <a:buClr>
                <a:srgbClr val="CC4125"/>
              </a:buClr>
              <a:buSzPts val="2600"/>
              <a:buFont typeface="Calibri"/>
              <a:buChar char="•"/>
            </a:pPr>
            <a:r>
              <a:rPr b="0" i="0" lang="en-US" sz="2600" u="none" cap="none" strike="noStrike">
                <a:solidFill>
                  <a:srgbClr val="000000"/>
                </a:solidFill>
                <a:latin typeface="Calibri"/>
                <a:ea typeface="Calibri"/>
                <a:cs typeface="Calibri"/>
                <a:sym typeface="Calibri"/>
              </a:rPr>
              <a:t>Name it "DL_LAB6_YourStudentID_YourName.zip”</a:t>
            </a:r>
            <a:endParaRPr b="0" i="0" sz="1800" u="none" cap="none" strike="noStrike">
              <a:solidFill>
                <a:srgbClr val="000000"/>
              </a:solidFill>
              <a:latin typeface="Arial"/>
              <a:ea typeface="Arial"/>
              <a:cs typeface="Arial"/>
              <a:sym typeface="Arial"/>
            </a:endParaRPr>
          </a:p>
          <a:p>
            <a:pPr indent="-381000" lvl="1" marL="914400" marR="0" rtl="0" algn="l">
              <a:lnSpc>
                <a:spcPct val="115000"/>
              </a:lnSpc>
              <a:spcBef>
                <a:spcPts val="0"/>
              </a:spcBef>
              <a:spcAft>
                <a:spcPts val="0"/>
              </a:spcAft>
              <a:buClr>
                <a:srgbClr val="000000"/>
              </a:buClr>
              <a:buSzPts val="2400"/>
              <a:buFont typeface="Calibri"/>
              <a:buChar char="•"/>
            </a:pPr>
            <a:r>
              <a:rPr b="0" i="0" lang="en-US" sz="2400" u="none" cap="none" strike="noStrike">
                <a:solidFill>
                  <a:srgbClr val="000000"/>
                </a:solidFill>
                <a:latin typeface="Calibri"/>
                <a:ea typeface="Calibri"/>
                <a:cs typeface="Calibri"/>
                <a:sym typeface="Calibri"/>
              </a:rPr>
              <a:t>Example:  “DL_LAB6_313553051_楊賀弼.zip”</a:t>
            </a:r>
            <a:endParaRPr b="0" i="0" sz="1800" u="none" cap="none" strike="noStrike">
              <a:solidFill>
                <a:srgbClr val="000000"/>
              </a:solidFill>
              <a:latin typeface="Arial"/>
              <a:ea typeface="Arial"/>
              <a:cs typeface="Arial"/>
              <a:sym typeface="Arial"/>
            </a:endParaRPr>
          </a:p>
          <a:p>
            <a:pPr indent="-393700" lvl="0" marL="457200" marR="0" rtl="0" algn="l">
              <a:lnSpc>
                <a:spcPct val="115000"/>
              </a:lnSpc>
              <a:spcBef>
                <a:spcPts val="0"/>
              </a:spcBef>
              <a:spcAft>
                <a:spcPts val="0"/>
              </a:spcAft>
              <a:buClr>
                <a:srgbClr val="CC4125"/>
              </a:buClr>
              <a:buSzPts val="2600"/>
              <a:buFont typeface="Calibri"/>
              <a:buChar char="•"/>
            </a:pPr>
            <a:r>
              <a:rPr b="0" i="0" lang="en-US" sz="2600" u="none" cap="none" strike="noStrike">
                <a:solidFill>
                  <a:srgbClr val="FF0000"/>
                </a:solidFill>
                <a:latin typeface="Calibri"/>
                <a:ea typeface="Calibri"/>
                <a:cs typeface="Calibri"/>
                <a:sym typeface="Calibri"/>
              </a:rPr>
              <a:t>-5% to your score</a:t>
            </a:r>
            <a:r>
              <a:rPr b="0" i="0" lang="en-US" sz="2600" u="none" cap="none" strike="noStrike">
                <a:solidFill>
                  <a:srgbClr val="000000"/>
                </a:solidFill>
                <a:latin typeface="Calibri"/>
                <a:ea typeface="Calibri"/>
                <a:cs typeface="Calibri"/>
                <a:sym typeface="Calibri"/>
              </a:rPr>
              <a:t> if you do not follow the format</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136" name="Google Shape;136;p4"/>
          <p:cNvPicPr preferRelativeResize="0"/>
          <p:nvPr/>
        </p:nvPicPr>
        <p:blipFill rotWithShape="1">
          <a:blip r:embed="rId3">
            <a:alphaModFix/>
          </a:blip>
          <a:srcRect b="0" l="0" r="0" t="0"/>
          <a:stretch/>
        </p:blipFill>
        <p:spPr>
          <a:xfrm>
            <a:off x="9919326" y="2123052"/>
            <a:ext cx="1591150" cy="2372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271dc8c5e98_0_295"/>
          <p:cNvSpPr txBox="1"/>
          <p:nvPr>
            <p:ph type="ctrTitle"/>
          </p:nvPr>
        </p:nvSpPr>
        <p:spPr>
          <a:xfrm>
            <a:off x="239349" y="1988840"/>
            <a:ext cx="11809200" cy="1470000"/>
          </a:xfrm>
          <a:prstGeom prst="rect">
            <a:avLst/>
          </a:prstGeom>
          <a:noFill/>
          <a:ln>
            <a:noFill/>
          </a:ln>
        </p:spPr>
        <p:txBody>
          <a:bodyPr anchorCtr="0" anchor="b" bIns="91425" lIns="91425" spcFirstLastPara="1" rIns="91425" wrap="square" tIns="45700">
            <a:normAutofit/>
          </a:bodyPr>
          <a:lstStyle/>
          <a:p>
            <a:pPr indent="0" lvl="0" marL="0" rtl="0" algn="ctr">
              <a:lnSpc>
                <a:spcPct val="100000"/>
              </a:lnSpc>
              <a:spcBef>
                <a:spcPts val="0"/>
              </a:spcBef>
              <a:spcAft>
                <a:spcPts val="0"/>
              </a:spcAft>
              <a:buClr>
                <a:srgbClr val="0070C0"/>
              </a:buClr>
              <a:buSzPts val="3600"/>
              <a:buFont typeface="Calibri"/>
              <a:buNone/>
            </a:pPr>
            <a:r>
              <a:rPr b="1" lang="en-US">
                <a:solidFill>
                  <a:srgbClr val="0070C0"/>
                </a:solidFill>
                <a:latin typeface="Calibri"/>
                <a:ea typeface="Calibri"/>
                <a:cs typeface="Calibri"/>
                <a:sym typeface="Calibri"/>
              </a:rPr>
              <a:t>Lab description</a:t>
            </a:r>
            <a:endParaRPr b="1">
              <a:solidFill>
                <a:srgbClr val="0070C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
          <p:cNvSpPr/>
          <p:nvPr/>
        </p:nvSpPr>
        <p:spPr>
          <a:xfrm>
            <a:off x="1219320" y="274680"/>
            <a:ext cx="10361880" cy="1141560"/>
          </a:xfrm>
          <a:prstGeom prst="rect">
            <a:avLst/>
          </a:prstGeom>
          <a:noFill/>
          <a:ln>
            <a:noFill/>
          </a:ln>
        </p:spPr>
        <p:txBody>
          <a:bodyPr anchorCtr="0" anchor="b" bIns="91425" lIns="90000" spcFirstLastPara="1" rIns="90000" wrap="square" tIns="450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70C0"/>
                </a:solidFill>
                <a:latin typeface="Calibri"/>
                <a:ea typeface="Calibri"/>
                <a:cs typeface="Calibri"/>
                <a:sym typeface="Calibri"/>
              </a:rPr>
              <a:t>Lab objective</a:t>
            </a:r>
            <a:endParaRPr b="0" i="0" sz="1800" u="none" cap="none" strike="noStrike">
              <a:solidFill>
                <a:srgbClr val="000000"/>
              </a:solidFill>
              <a:latin typeface="Arial"/>
              <a:ea typeface="Arial"/>
              <a:cs typeface="Arial"/>
              <a:sym typeface="Arial"/>
            </a:endParaRPr>
          </a:p>
        </p:txBody>
      </p:sp>
      <p:sp>
        <p:nvSpPr>
          <p:cNvPr id="148" name="Google Shape;148;p3"/>
          <p:cNvSpPr/>
          <p:nvPr/>
        </p:nvSpPr>
        <p:spPr>
          <a:xfrm>
            <a:off x="1219325" y="1447925"/>
            <a:ext cx="10485300" cy="4570500"/>
          </a:xfrm>
          <a:prstGeom prst="rect">
            <a:avLst/>
          </a:prstGeom>
          <a:noFill/>
          <a:ln>
            <a:noFill/>
          </a:ln>
        </p:spPr>
        <p:txBody>
          <a:bodyPr anchorCtr="0" anchor="t" bIns="45000" lIns="90000" spcFirstLastPara="1" rIns="90000" wrap="square" tIns="45000">
            <a:noAutofit/>
          </a:bodyPr>
          <a:lstStyle/>
          <a:p>
            <a:pPr indent="-393700" lvl="0" marL="457200" marR="0" rtl="0" algn="l">
              <a:lnSpc>
                <a:spcPct val="100000"/>
              </a:lnSpc>
              <a:spcBef>
                <a:spcPts val="0"/>
              </a:spcBef>
              <a:spcAft>
                <a:spcPts val="0"/>
              </a:spcAft>
              <a:buClr>
                <a:srgbClr val="D34817"/>
              </a:buClr>
              <a:buSzPts val="2600"/>
              <a:buFont typeface="Calibri"/>
              <a:buChar char="●"/>
            </a:pPr>
            <a:r>
              <a:rPr b="0" i="0" lang="en-US" sz="2600" u="none" cap="none" strike="noStrike">
                <a:solidFill>
                  <a:srgbClr val="000000"/>
                </a:solidFill>
                <a:latin typeface="Calibri"/>
                <a:ea typeface="Calibri"/>
                <a:cs typeface="Calibri"/>
                <a:sym typeface="Calibri"/>
              </a:rPr>
              <a:t>You need to implement </a:t>
            </a:r>
            <a:r>
              <a:rPr b="0" i="0" lang="en-US" sz="2600" u="none" cap="none" strike="noStrike">
                <a:solidFill>
                  <a:srgbClr val="FF0000"/>
                </a:solidFill>
                <a:latin typeface="Calibri"/>
                <a:ea typeface="Calibri"/>
                <a:cs typeface="Calibri"/>
                <a:sym typeface="Calibri"/>
              </a:rPr>
              <a:t>a DDPM </a:t>
            </a:r>
            <a:r>
              <a:rPr b="0" i="0" lang="en-US" sz="2600" u="none" cap="none" strike="noStrike">
                <a:solidFill>
                  <a:srgbClr val="000000"/>
                </a:solidFill>
                <a:latin typeface="Calibri"/>
                <a:ea typeface="Calibri"/>
                <a:cs typeface="Calibri"/>
                <a:sym typeface="Calibri"/>
              </a:rPr>
              <a:t>to generate synthetic images according to multi-label conditions</a:t>
            </a:r>
            <a:endParaRPr b="0" i="0" sz="1800" u="none" cap="none" strike="noStrike">
              <a:solidFill>
                <a:srgbClr val="000000"/>
              </a:solidFill>
              <a:latin typeface="Arial"/>
              <a:ea typeface="Arial"/>
              <a:cs typeface="Arial"/>
              <a:sym typeface="Arial"/>
            </a:endParaRPr>
          </a:p>
        </p:txBody>
      </p:sp>
      <p:pic>
        <p:nvPicPr>
          <p:cNvPr id="149" name="Google Shape;149;p3"/>
          <p:cNvPicPr preferRelativeResize="0"/>
          <p:nvPr/>
        </p:nvPicPr>
        <p:blipFill rotWithShape="1">
          <a:blip r:embed="rId3">
            <a:alphaModFix/>
          </a:blip>
          <a:srcRect b="0" l="0" r="0" t="0"/>
          <a:stretch/>
        </p:blipFill>
        <p:spPr>
          <a:xfrm>
            <a:off x="5394826" y="2011875"/>
            <a:ext cx="3145100" cy="4384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34df1959d47_0_6"/>
          <p:cNvSpPr/>
          <p:nvPr/>
        </p:nvSpPr>
        <p:spPr>
          <a:xfrm>
            <a:off x="1219320" y="274680"/>
            <a:ext cx="10362000" cy="1141500"/>
          </a:xfrm>
          <a:prstGeom prst="rect">
            <a:avLst/>
          </a:prstGeom>
          <a:noFill/>
          <a:ln>
            <a:noFill/>
          </a:ln>
        </p:spPr>
        <p:txBody>
          <a:bodyPr anchorCtr="0" anchor="b" bIns="91425" lIns="90000" spcFirstLastPara="1" rIns="90000" wrap="square" tIns="450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70C0"/>
                </a:solidFill>
                <a:latin typeface="Calibri"/>
                <a:ea typeface="Calibri"/>
                <a:cs typeface="Calibri"/>
                <a:sym typeface="Calibri"/>
              </a:rPr>
              <a:t>File Descriptions</a:t>
            </a:r>
            <a:endParaRPr b="0" i="0" sz="1800" u="none" cap="none" strike="noStrike">
              <a:solidFill>
                <a:srgbClr val="000000"/>
              </a:solidFill>
              <a:latin typeface="Arial"/>
              <a:ea typeface="Arial"/>
              <a:cs typeface="Arial"/>
              <a:sym typeface="Arial"/>
            </a:endParaRPr>
          </a:p>
        </p:txBody>
      </p:sp>
      <p:sp>
        <p:nvSpPr>
          <p:cNvPr id="155" name="Google Shape;155;g34df1959d47_0_6"/>
          <p:cNvSpPr/>
          <p:nvPr/>
        </p:nvSpPr>
        <p:spPr>
          <a:xfrm>
            <a:off x="1219325" y="1447925"/>
            <a:ext cx="10485300" cy="4570500"/>
          </a:xfrm>
          <a:prstGeom prst="rect">
            <a:avLst/>
          </a:prstGeom>
          <a:noFill/>
          <a:ln>
            <a:noFill/>
          </a:ln>
        </p:spPr>
        <p:txBody>
          <a:bodyPr anchorCtr="0" anchor="t" bIns="45000" lIns="90000" spcFirstLastPara="1" rIns="90000" wrap="square" tIns="45000">
            <a:noAutofit/>
          </a:bodyPr>
          <a:lstStyle/>
          <a:p>
            <a:pPr indent="-393700" lvl="0" marL="457200" marR="0" rtl="0" algn="l">
              <a:lnSpc>
                <a:spcPct val="100000"/>
              </a:lnSpc>
              <a:spcBef>
                <a:spcPts val="0"/>
              </a:spcBef>
              <a:spcAft>
                <a:spcPts val="0"/>
              </a:spcAft>
              <a:buClr>
                <a:srgbClr val="D34817"/>
              </a:buClr>
              <a:buSzPts val="2600"/>
              <a:buFont typeface="Calibri"/>
              <a:buChar char="●"/>
            </a:pPr>
            <a:r>
              <a:rPr b="0" i="0" lang="en-US" sz="2600" u="none" cap="none" strike="noStrike">
                <a:solidFill>
                  <a:srgbClr val="000000"/>
                </a:solidFill>
                <a:latin typeface="Calibri"/>
                <a:ea typeface="Calibri"/>
                <a:cs typeface="Calibri"/>
                <a:sym typeface="Calibri"/>
              </a:rPr>
              <a:t>You can download file.zip from e3 or ntu cool, except iclevr.zip, from the open-source Google Drive (</a:t>
            </a:r>
            <a:r>
              <a:rPr b="0" i="0" lang="en-US" sz="2600" u="sng" cap="none" strike="noStrike">
                <a:solidFill>
                  <a:schemeClr val="hlink"/>
                </a:solidFill>
                <a:latin typeface="Calibri"/>
                <a:ea typeface="Calibri"/>
                <a:cs typeface="Calibri"/>
                <a:sym typeface="Calibri"/>
                <a:hlinkClick r:id="rId3"/>
              </a:rPr>
              <a:t>link</a:t>
            </a:r>
            <a:r>
              <a:rPr b="0" i="0" lang="en-US" sz="2600" u="none" cap="none" strike="noStrike">
                <a:solidFill>
                  <a:srgbClr val="000000"/>
                </a:solidFill>
                <a:latin typeface="Calibri"/>
                <a:ea typeface="Calibri"/>
                <a:cs typeface="Calibri"/>
                <a:sym typeface="Calibri"/>
              </a:rPr>
              <a:t>). </a:t>
            </a:r>
            <a:endParaRPr b="0" i="0" sz="2600" u="none" cap="none" strike="noStrike">
              <a:solidFill>
                <a:srgbClr val="000000"/>
              </a:solidFill>
              <a:latin typeface="Calibri"/>
              <a:ea typeface="Calibri"/>
              <a:cs typeface="Calibri"/>
              <a:sym typeface="Calibri"/>
            </a:endParaRPr>
          </a:p>
          <a:p>
            <a:pPr indent="-393700" lvl="0" marL="457200" marR="0" rtl="0" algn="l">
              <a:lnSpc>
                <a:spcPct val="100000"/>
              </a:lnSpc>
              <a:spcBef>
                <a:spcPts val="0"/>
              </a:spcBef>
              <a:spcAft>
                <a:spcPts val="0"/>
              </a:spcAft>
              <a:buClr>
                <a:srgbClr val="D34817"/>
              </a:buClr>
              <a:buSzPts val="2600"/>
              <a:buFont typeface="Calibri"/>
              <a:buChar char="●"/>
            </a:pPr>
            <a:r>
              <a:rPr b="0" i="0" lang="en-US" sz="2600" u="none" cap="none" strike="noStrike">
                <a:solidFill>
                  <a:srgbClr val="000000"/>
                </a:solidFill>
                <a:latin typeface="Calibri"/>
                <a:ea typeface="Calibri"/>
                <a:cs typeface="Calibri"/>
                <a:sym typeface="Calibri"/>
              </a:rPr>
              <a:t>There are 7 files in the file.zip: readme.txt, train.json, test.json, new_test.json, object.json, evaluator.py, and checkpoint.pth. All the details of the dataset are in the readme.txt.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5"/>
          <p:cNvSpPr/>
          <p:nvPr/>
        </p:nvSpPr>
        <p:spPr>
          <a:xfrm>
            <a:off x="1219320" y="274680"/>
            <a:ext cx="10361880" cy="1141560"/>
          </a:xfrm>
          <a:prstGeom prst="rect">
            <a:avLst/>
          </a:prstGeom>
          <a:noFill/>
          <a:ln>
            <a:noFill/>
          </a:ln>
        </p:spPr>
        <p:txBody>
          <a:bodyPr anchorCtr="0" anchor="b" bIns="91425" lIns="90000" spcFirstLastPara="1" rIns="90000" wrap="square" tIns="450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70C0"/>
                </a:solidFill>
                <a:latin typeface="Calibri"/>
                <a:ea typeface="Calibri"/>
                <a:cs typeface="Calibri"/>
                <a:sym typeface="Calibri"/>
              </a:rPr>
              <a:t>Requirements</a:t>
            </a:r>
            <a:endParaRPr b="0" i="0" sz="1800" u="none" cap="none" strike="noStrike">
              <a:solidFill>
                <a:srgbClr val="000000"/>
              </a:solidFill>
              <a:latin typeface="Arial"/>
              <a:ea typeface="Arial"/>
              <a:cs typeface="Arial"/>
              <a:sym typeface="Arial"/>
            </a:endParaRPr>
          </a:p>
        </p:txBody>
      </p:sp>
      <p:sp>
        <p:nvSpPr>
          <p:cNvPr id="161" name="Google Shape;161;p5"/>
          <p:cNvSpPr/>
          <p:nvPr/>
        </p:nvSpPr>
        <p:spPr>
          <a:xfrm>
            <a:off x="1219257" y="1416255"/>
            <a:ext cx="10362000" cy="4600800"/>
          </a:xfrm>
          <a:prstGeom prst="rect">
            <a:avLst/>
          </a:prstGeom>
          <a:noFill/>
          <a:ln>
            <a:noFill/>
          </a:ln>
        </p:spPr>
        <p:txBody>
          <a:bodyPr anchorCtr="0" anchor="t" bIns="45000" lIns="90000" spcFirstLastPara="1" rIns="90000" wrap="square" tIns="45000">
            <a:noAutofit/>
          </a:bodyPr>
          <a:lstStyle/>
          <a:p>
            <a:pPr indent="-406400" lvl="0" marL="457200" marR="0" rtl="0" algn="l">
              <a:lnSpc>
                <a:spcPct val="115000"/>
              </a:lnSpc>
              <a:spcBef>
                <a:spcPts val="0"/>
              </a:spcBef>
              <a:spcAft>
                <a:spcPts val="0"/>
              </a:spcAft>
              <a:buClr>
                <a:srgbClr val="D34817"/>
              </a:buClr>
              <a:buSzPts val="2800"/>
              <a:buFont typeface="Calibri"/>
              <a:buChar char="●"/>
            </a:pPr>
            <a:r>
              <a:rPr b="0" i="0" lang="en-US" sz="2800" u="none" cap="none" strike="noStrike">
                <a:solidFill>
                  <a:srgbClr val="000000"/>
                </a:solidFill>
                <a:latin typeface="Calibri"/>
                <a:ea typeface="Calibri"/>
                <a:cs typeface="Calibri"/>
                <a:sym typeface="Calibri"/>
              </a:rPr>
              <a:t>Design and train your models</a:t>
            </a:r>
            <a:endParaRPr b="0" i="0" sz="2800" u="none" cap="none" strike="noStrike">
              <a:solidFill>
                <a:srgbClr val="000000"/>
              </a:solidFill>
              <a:latin typeface="Calibri"/>
              <a:ea typeface="Calibri"/>
              <a:cs typeface="Calibri"/>
              <a:sym typeface="Calibri"/>
            </a:endParaRPr>
          </a:p>
          <a:p>
            <a:pPr indent="-381000" lvl="1" marL="914400" marR="0" rtl="0" algn="l">
              <a:lnSpc>
                <a:spcPct val="115000"/>
              </a:lnSpc>
              <a:spcBef>
                <a:spcPts val="0"/>
              </a:spcBef>
              <a:spcAft>
                <a:spcPts val="0"/>
              </a:spcAft>
              <a:buClr>
                <a:srgbClr val="000000"/>
              </a:buClr>
              <a:buSzPts val="2400"/>
              <a:buFont typeface="Calibri"/>
              <a:buChar char="○"/>
            </a:pPr>
            <a:r>
              <a:rPr b="0" i="0" lang="en-US" sz="2400" u="none" cap="none" strike="noStrike">
                <a:solidFill>
                  <a:srgbClr val="000000"/>
                </a:solidFill>
                <a:latin typeface="Calibri"/>
                <a:ea typeface="Calibri"/>
                <a:cs typeface="Calibri"/>
                <a:sym typeface="Calibri"/>
              </a:rPr>
              <a:t>Implement a conditional DDPM</a:t>
            </a:r>
            <a:endParaRPr b="0" i="0" sz="2400" u="none" cap="none" strike="noStrike">
              <a:solidFill>
                <a:srgbClr val="000000"/>
              </a:solidFill>
              <a:latin typeface="Calibri"/>
              <a:ea typeface="Calibri"/>
              <a:cs typeface="Calibri"/>
              <a:sym typeface="Calibri"/>
            </a:endParaRPr>
          </a:p>
          <a:p>
            <a:pPr indent="-381000" lvl="1" marL="914400" marR="0" rtl="0" algn="l">
              <a:lnSpc>
                <a:spcPct val="115000"/>
              </a:lnSpc>
              <a:spcBef>
                <a:spcPts val="0"/>
              </a:spcBef>
              <a:spcAft>
                <a:spcPts val="0"/>
              </a:spcAft>
              <a:buClr>
                <a:srgbClr val="000000"/>
              </a:buClr>
              <a:buSzPts val="2400"/>
              <a:buFont typeface="Calibri"/>
              <a:buChar char="○"/>
            </a:pPr>
            <a:r>
              <a:rPr b="0" i="0" lang="en-US" sz="2400" u="none" cap="none" strike="noStrike">
                <a:solidFill>
                  <a:srgbClr val="000000"/>
                </a:solidFill>
                <a:latin typeface="Calibri"/>
                <a:ea typeface="Calibri"/>
                <a:cs typeface="Calibri"/>
                <a:sym typeface="Calibri"/>
              </a:rPr>
              <a:t>You can use </a:t>
            </a:r>
            <a:r>
              <a:rPr b="0" i="0" lang="en-US" sz="2400" u="none" cap="none" strike="noStrike">
                <a:solidFill>
                  <a:srgbClr val="FF0000"/>
                </a:solidFill>
                <a:latin typeface="Calibri"/>
                <a:ea typeface="Calibri"/>
                <a:cs typeface="Calibri"/>
                <a:sym typeface="Calibri"/>
              </a:rPr>
              <a:t>any architecture you like</a:t>
            </a:r>
            <a:endParaRPr b="0" i="0" sz="2400" u="none" cap="none" strike="noStrike">
              <a:solidFill>
                <a:srgbClr val="FF0000"/>
              </a:solidFill>
              <a:latin typeface="Calibri"/>
              <a:ea typeface="Calibri"/>
              <a:cs typeface="Calibri"/>
              <a:sym typeface="Calibri"/>
            </a:endParaRPr>
          </a:p>
          <a:p>
            <a:pPr indent="0" lvl="0" marL="914400" marR="0" rtl="0" algn="l">
              <a:lnSpc>
                <a:spcPct val="115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a:t>
            </a:r>
            <a:r>
              <a:rPr b="0" i="0" lang="en-US" sz="2400" u="none" cap="none" strike="noStrike">
                <a:solidFill>
                  <a:schemeClr val="dk1"/>
                </a:solidFill>
                <a:latin typeface="Times New Roman"/>
                <a:ea typeface="Times New Roman"/>
                <a:cs typeface="Times New Roman"/>
                <a:sym typeface="Times New Roman"/>
              </a:rPr>
              <a:t>Feel free to use any library that helps your work, but you need to mention the implementation details and include the reference in your report)</a:t>
            </a:r>
            <a:endParaRPr b="0" i="0" sz="2400" u="none" cap="none" strike="noStrike">
              <a:solidFill>
                <a:schemeClr val="dk1"/>
              </a:solidFill>
              <a:latin typeface="Calibri"/>
              <a:ea typeface="Calibri"/>
              <a:cs typeface="Calibri"/>
              <a:sym typeface="Calibri"/>
            </a:endParaRPr>
          </a:p>
          <a:p>
            <a:pPr indent="-406400" lvl="0" marL="457200" marR="0" rtl="0" algn="l">
              <a:lnSpc>
                <a:spcPct val="115000"/>
              </a:lnSpc>
              <a:spcBef>
                <a:spcPts val="0"/>
              </a:spcBef>
              <a:spcAft>
                <a:spcPts val="0"/>
              </a:spcAft>
              <a:buClr>
                <a:srgbClr val="D34817"/>
              </a:buClr>
              <a:buSzPts val="2800"/>
              <a:buFont typeface="Calibri"/>
              <a:buChar char="●"/>
            </a:pPr>
            <a:r>
              <a:rPr b="0" i="0" lang="en-US" sz="2800" u="none" cap="none" strike="noStrike">
                <a:solidFill>
                  <a:srgbClr val="000000"/>
                </a:solidFill>
                <a:latin typeface="Calibri"/>
                <a:ea typeface="Calibri"/>
                <a:cs typeface="Calibri"/>
                <a:sym typeface="Calibri"/>
              </a:rPr>
              <a:t>Synthesis image and evaluate the results</a:t>
            </a:r>
            <a:endParaRPr b="0" i="0" sz="2800" u="none" cap="none" strike="noStrike">
              <a:solidFill>
                <a:srgbClr val="000000"/>
              </a:solidFill>
              <a:latin typeface="Calibri"/>
              <a:ea typeface="Calibri"/>
              <a:cs typeface="Calibri"/>
              <a:sym typeface="Calibri"/>
            </a:endParaRPr>
          </a:p>
          <a:p>
            <a:pPr indent="-381000" lvl="1" marL="914400" marR="0" rtl="0" algn="l">
              <a:lnSpc>
                <a:spcPct val="115000"/>
              </a:lnSpc>
              <a:spcBef>
                <a:spcPts val="0"/>
              </a:spcBef>
              <a:spcAft>
                <a:spcPts val="0"/>
              </a:spcAft>
              <a:buClr>
                <a:srgbClr val="000000"/>
              </a:buClr>
              <a:buSzPts val="2400"/>
              <a:buFont typeface="Calibri"/>
              <a:buChar char="○"/>
            </a:pPr>
            <a:r>
              <a:rPr b="0" i="0" lang="en-US" sz="2400" u="none" cap="none" strike="noStrike">
                <a:solidFill>
                  <a:srgbClr val="000000"/>
                </a:solidFill>
                <a:latin typeface="Calibri"/>
                <a:ea typeface="Calibri"/>
                <a:cs typeface="Calibri"/>
                <a:sym typeface="Calibri"/>
              </a:rPr>
              <a:t>Show the synthetic images in grids </a:t>
            </a:r>
            <a:r>
              <a:rPr b="0" i="0" lang="en-US" sz="2400" u="none" cap="none" strike="noStrike">
                <a:solidFill>
                  <a:srgbClr val="FF0000"/>
                </a:solidFill>
                <a:latin typeface="Calibri"/>
                <a:ea typeface="Calibri"/>
                <a:cs typeface="Calibri"/>
                <a:sym typeface="Calibri"/>
              </a:rPr>
              <a:t>(for test.json, new_test.json)</a:t>
            </a:r>
            <a:endParaRPr b="0" i="0" sz="2400" u="none" cap="none" strike="noStrike">
              <a:solidFill>
                <a:srgbClr val="FF0000"/>
              </a:solidFill>
              <a:latin typeface="Calibri"/>
              <a:ea typeface="Calibri"/>
              <a:cs typeface="Calibri"/>
              <a:sym typeface="Calibri"/>
            </a:endParaRPr>
          </a:p>
          <a:p>
            <a:pPr indent="-381000" lvl="1" marL="914400" marR="0" rtl="0" algn="l">
              <a:lnSpc>
                <a:spcPct val="115000"/>
              </a:lnSpc>
              <a:spcBef>
                <a:spcPts val="0"/>
              </a:spcBef>
              <a:spcAft>
                <a:spcPts val="0"/>
              </a:spcAft>
              <a:buClr>
                <a:srgbClr val="000000"/>
              </a:buClr>
              <a:buSzPts val="2400"/>
              <a:buFont typeface="Calibri"/>
              <a:buChar char="○"/>
            </a:pPr>
            <a:r>
              <a:rPr b="0" i="0" lang="en-US" sz="2400" u="none" cap="none" strike="noStrike">
                <a:solidFill>
                  <a:srgbClr val="000000"/>
                </a:solidFill>
                <a:latin typeface="Calibri"/>
                <a:ea typeface="Calibri"/>
                <a:cs typeface="Calibri"/>
                <a:sym typeface="Calibri"/>
              </a:rPr>
              <a:t>Show the denoising process in a grid for sampling from your DDPM </a:t>
            </a:r>
            <a:endParaRPr b="0" i="0" sz="2400" u="none" cap="none" strike="noStrike">
              <a:solidFill>
                <a:srgbClr val="000000"/>
              </a:solidFill>
              <a:latin typeface="Calibri"/>
              <a:ea typeface="Calibri"/>
              <a:cs typeface="Calibri"/>
              <a:sym typeface="Calibri"/>
            </a:endParaRPr>
          </a:p>
          <a:p>
            <a:pPr indent="0" lvl="0" marL="914400" marR="0" rtl="0" algn="l">
              <a:lnSpc>
                <a:spcPct val="115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(with the label set ["red sphere", "cyan cylinder", "cyan cube"])</a:t>
            </a:r>
            <a:endParaRPr b="0" i="0" sz="2400" u="none" cap="none" strike="noStrike">
              <a:solidFill>
                <a:srgbClr val="FF0000"/>
              </a:solidFill>
              <a:latin typeface="Calibri"/>
              <a:ea typeface="Calibri"/>
              <a:cs typeface="Calibri"/>
              <a:sym typeface="Calibri"/>
            </a:endParaRPr>
          </a:p>
          <a:p>
            <a:pPr indent="-381000" lvl="1" marL="914400" marR="0" rtl="0" algn="l">
              <a:lnSpc>
                <a:spcPct val="115000"/>
              </a:lnSpc>
              <a:spcBef>
                <a:spcPts val="0"/>
              </a:spcBef>
              <a:spcAft>
                <a:spcPts val="0"/>
              </a:spcAft>
              <a:buClr>
                <a:srgbClr val="000000"/>
              </a:buClr>
              <a:buSzPts val="2400"/>
              <a:buFont typeface="Calibri"/>
              <a:buChar char="○"/>
            </a:pPr>
            <a:r>
              <a:rPr b="0" i="0" lang="en-US" sz="2400" u="none" cap="none" strike="noStrike">
                <a:solidFill>
                  <a:srgbClr val="000000"/>
                </a:solidFill>
                <a:latin typeface="Calibri"/>
                <a:ea typeface="Calibri"/>
                <a:cs typeface="Calibri"/>
                <a:sym typeface="Calibri"/>
              </a:rPr>
              <a:t>Evaluate your model with the classification accuracies from the provided evaluator </a:t>
            </a:r>
            <a:r>
              <a:rPr b="0" i="0" lang="en-US" sz="2400" u="none" cap="none" strike="noStrike">
                <a:solidFill>
                  <a:srgbClr val="FF0000"/>
                </a:solidFill>
                <a:latin typeface="Calibri"/>
                <a:ea typeface="Calibri"/>
                <a:cs typeface="Calibri"/>
                <a:sym typeface="Calibri"/>
              </a:rPr>
              <a:t>(for test.json, new_test.json)</a:t>
            </a:r>
            <a:endParaRPr b="0" i="0" sz="2400" u="none" cap="none" strike="noStrike">
              <a:solidFill>
                <a:srgbClr val="FF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34df1959d47_0_13"/>
          <p:cNvSpPr/>
          <p:nvPr/>
        </p:nvSpPr>
        <p:spPr>
          <a:xfrm>
            <a:off x="1219320" y="274680"/>
            <a:ext cx="10362000" cy="1141500"/>
          </a:xfrm>
          <a:prstGeom prst="rect">
            <a:avLst/>
          </a:prstGeom>
          <a:noFill/>
          <a:ln>
            <a:noFill/>
          </a:ln>
        </p:spPr>
        <p:txBody>
          <a:bodyPr anchorCtr="0" anchor="b" bIns="91425" lIns="90000" spcFirstLastPara="1" rIns="90000" wrap="square" tIns="450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70C0"/>
                </a:solidFill>
                <a:latin typeface="Calibri"/>
                <a:ea typeface="Calibri"/>
                <a:cs typeface="Calibri"/>
                <a:sym typeface="Calibri"/>
              </a:rPr>
              <a:t>Requirements</a:t>
            </a:r>
            <a:endParaRPr b="0" i="0" sz="1800" u="none" cap="none" strike="noStrike">
              <a:solidFill>
                <a:srgbClr val="000000"/>
              </a:solidFill>
              <a:latin typeface="Arial"/>
              <a:ea typeface="Arial"/>
              <a:cs typeface="Arial"/>
              <a:sym typeface="Arial"/>
            </a:endParaRPr>
          </a:p>
        </p:txBody>
      </p:sp>
      <p:pic>
        <p:nvPicPr>
          <p:cNvPr id="167" name="Google Shape;167;g34df1959d47_0_13"/>
          <p:cNvPicPr preferRelativeResize="0"/>
          <p:nvPr/>
        </p:nvPicPr>
        <p:blipFill rotWithShape="1">
          <a:blip r:embed="rId3">
            <a:alphaModFix/>
          </a:blip>
          <a:srcRect b="0" l="0" r="0" t="0"/>
          <a:stretch/>
        </p:blipFill>
        <p:spPr>
          <a:xfrm>
            <a:off x="1506750" y="4336755"/>
            <a:ext cx="8877300" cy="885825"/>
          </a:xfrm>
          <a:prstGeom prst="rect">
            <a:avLst/>
          </a:prstGeom>
          <a:noFill/>
          <a:ln>
            <a:noFill/>
          </a:ln>
        </p:spPr>
      </p:pic>
      <p:sp>
        <p:nvSpPr>
          <p:cNvPr id="168" name="Google Shape;168;g34df1959d47_0_13"/>
          <p:cNvSpPr/>
          <p:nvPr/>
        </p:nvSpPr>
        <p:spPr>
          <a:xfrm>
            <a:off x="915007" y="1297155"/>
            <a:ext cx="10362000" cy="4600800"/>
          </a:xfrm>
          <a:prstGeom prst="rect">
            <a:avLst/>
          </a:prstGeom>
          <a:noFill/>
          <a:ln>
            <a:noFill/>
          </a:ln>
        </p:spPr>
        <p:txBody>
          <a:bodyPr anchorCtr="0" anchor="t" bIns="45000" lIns="90000" spcFirstLastPara="1" rIns="90000" wrap="square" tIns="45000">
            <a:noAutofit/>
          </a:bodyPr>
          <a:lstStyle/>
          <a:p>
            <a:pPr indent="-406400" lvl="0" marL="457200" marR="0" rtl="0" algn="l">
              <a:lnSpc>
                <a:spcPct val="115000"/>
              </a:lnSpc>
              <a:spcBef>
                <a:spcPts val="0"/>
              </a:spcBef>
              <a:spcAft>
                <a:spcPts val="0"/>
              </a:spcAft>
              <a:buClr>
                <a:srgbClr val="D34817"/>
              </a:buClr>
              <a:buSzPts val="2800"/>
              <a:buFont typeface="Calibri"/>
              <a:buChar char="●"/>
            </a:pPr>
            <a:r>
              <a:rPr b="0" i="0" lang="en-US" sz="2400" u="none" cap="none" strike="noStrike">
                <a:solidFill>
                  <a:schemeClr val="dk1"/>
                </a:solidFill>
                <a:latin typeface="Calibri"/>
                <a:ea typeface="Calibri"/>
                <a:cs typeface="Calibri"/>
                <a:sym typeface="Calibri"/>
              </a:rPr>
              <a:t>Synthetic images in grids</a:t>
            </a:r>
            <a:endParaRPr b="0" i="0" sz="28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a:p>
            <a:pPr indent="0" lvl="0" marL="914400" marR="0" rtl="0" algn="l">
              <a:lnSpc>
                <a:spcPct val="115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406400" lvl="0" marL="457200" marR="0" rtl="0" algn="l">
              <a:lnSpc>
                <a:spcPct val="115000"/>
              </a:lnSpc>
              <a:spcBef>
                <a:spcPts val="0"/>
              </a:spcBef>
              <a:spcAft>
                <a:spcPts val="0"/>
              </a:spcAft>
              <a:buClr>
                <a:srgbClr val="D34817"/>
              </a:buClr>
              <a:buSzPts val="2800"/>
              <a:buFont typeface="Calibri"/>
              <a:buChar char="●"/>
            </a:pPr>
            <a:r>
              <a:rPr b="0" i="0" lang="en-US" sz="2800" u="none" cap="none" strike="noStrike">
                <a:solidFill>
                  <a:srgbClr val="000000"/>
                </a:solidFill>
                <a:latin typeface="Calibri"/>
                <a:ea typeface="Calibri"/>
                <a:cs typeface="Calibri"/>
                <a:sym typeface="Calibri"/>
              </a:rPr>
              <a:t>Denoising process</a:t>
            </a:r>
            <a:endParaRPr b="0" i="0" sz="2400" u="none" cap="none" strike="noStrike">
              <a:solidFill>
                <a:srgbClr val="FF0000"/>
              </a:solidFill>
              <a:latin typeface="Calibri"/>
              <a:ea typeface="Calibri"/>
              <a:cs typeface="Calibri"/>
              <a:sym typeface="Calibri"/>
            </a:endParaRPr>
          </a:p>
        </p:txBody>
      </p:sp>
      <p:pic>
        <p:nvPicPr>
          <p:cNvPr id="169" name="Google Shape;169;g34df1959d47_0_13"/>
          <p:cNvPicPr preferRelativeResize="0"/>
          <p:nvPr/>
        </p:nvPicPr>
        <p:blipFill rotWithShape="1">
          <a:blip r:embed="rId4">
            <a:alphaModFix/>
          </a:blip>
          <a:srcRect b="0" l="0" r="0" t="0"/>
          <a:stretch/>
        </p:blipFill>
        <p:spPr>
          <a:xfrm>
            <a:off x="4820125" y="611001"/>
            <a:ext cx="6977775" cy="3532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71dc8c5e98_0_212"/>
          <p:cNvSpPr/>
          <p:nvPr/>
        </p:nvSpPr>
        <p:spPr>
          <a:xfrm>
            <a:off x="1219320" y="274680"/>
            <a:ext cx="10362000" cy="1141500"/>
          </a:xfrm>
          <a:prstGeom prst="rect">
            <a:avLst/>
          </a:prstGeom>
          <a:noFill/>
          <a:ln>
            <a:noFill/>
          </a:ln>
        </p:spPr>
        <p:txBody>
          <a:bodyPr anchorCtr="0" anchor="b" bIns="91425" lIns="90000" spcFirstLastPara="1" rIns="90000" wrap="square" tIns="450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70C0"/>
                </a:solidFill>
                <a:latin typeface="Calibri"/>
                <a:ea typeface="Calibri"/>
                <a:cs typeface="Calibri"/>
                <a:sym typeface="Calibri"/>
              </a:rPr>
              <a:t>Dataset</a:t>
            </a:r>
            <a:endParaRPr b="0" i="0" sz="1800" u="none" cap="none" strike="noStrike">
              <a:solidFill>
                <a:srgbClr val="000000"/>
              </a:solidFill>
              <a:latin typeface="Arial"/>
              <a:ea typeface="Arial"/>
              <a:cs typeface="Arial"/>
              <a:sym typeface="Arial"/>
            </a:endParaRPr>
          </a:p>
        </p:txBody>
      </p:sp>
      <p:sp>
        <p:nvSpPr>
          <p:cNvPr id="175" name="Google Shape;175;g271dc8c5e98_0_212"/>
          <p:cNvSpPr/>
          <p:nvPr/>
        </p:nvSpPr>
        <p:spPr>
          <a:xfrm>
            <a:off x="1219325" y="1447926"/>
            <a:ext cx="10362000" cy="3331500"/>
          </a:xfrm>
          <a:prstGeom prst="rect">
            <a:avLst/>
          </a:prstGeom>
          <a:noFill/>
          <a:ln>
            <a:noFill/>
          </a:ln>
        </p:spPr>
        <p:txBody>
          <a:bodyPr anchorCtr="0" anchor="t" bIns="45000" lIns="90000" spcFirstLastPara="1" rIns="90000" wrap="square" tIns="45000">
            <a:noAutofit/>
          </a:bodyPr>
          <a:lstStyle/>
          <a:p>
            <a:pPr indent="-381635" lvl="0" marL="457200" marR="0" rtl="0" algn="l">
              <a:lnSpc>
                <a:spcPct val="115000"/>
              </a:lnSpc>
              <a:spcBef>
                <a:spcPts val="0"/>
              </a:spcBef>
              <a:spcAft>
                <a:spcPts val="0"/>
              </a:spcAft>
              <a:buClr>
                <a:srgbClr val="D34817"/>
              </a:buClr>
              <a:buSzPts val="2410"/>
              <a:buFont typeface="Calibri"/>
              <a:buChar char="●"/>
            </a:pPr>
            <a:r>
              <a:rPr b="0" i="0" lang="en-US" sz="2410" u="none" cap="none" strike="noStrike">
                <a:solidFill>
                  <a:srgbClr val="000000"/>
                </a:solidFill>
                <a:latin typeface="Calibri"/>
                <a:ea typeface="Calibri"/>
                <a:cs typeface="Calibri"/>
                <a:sym typeface="Calibri"/>
              </a:rPr>
              <a:t>Provided files</a:t>
            </a:r>
            <a:endParaRPr b="0" i="0" sz="1800" u="none" cap="none" strike="noStrike">
              <a:solidFill>
                <a:srgbClr val="000000"/>
              </a:solidFill>
              <a:latin typeface="Arial"/>
              <a:ea typeface="Arial"/>
              <a:cs typeface="Arial"/>
              <a:sym typeface="Arial"/>
            </a:endParaRPr>
          </a:p>
          <a:p>
            <a:pPr indent="-381635" lvl="1" marL="914400" marR="0" rtl="0" algn="l">
              <a:lnSpc>
                <a:spcPct val="115000"/>
              </a:lnSpc>
              <a:spcBef>
                <a:spcPts val="0"/>
              </a:spcBef>
              <a:spcAft>
                <a:spcPts val="0"/>
              </a:spcAft>
              <a:buClr>
                <a:schemeClr val="dk1"/>
              </a:buClr>
              <a:buSzPts val="2410"/>
              <a:buFont typeface="Calibri"/>
              <a:buChar char="○"/>
            </a:pPr>
            <a:r>
              <a:rPr b="0" i="0" lang="en-US" sz="2220" u="none" cap="none" strike="noStrike">
                <a:solidFill>
                  <a:srgbClr val="000000"/>
                </a:solidFill>
                <a:latin typeface="Calibri"/>
                <a:ea typeface="Calibri"/>
                <a:cs typeface="Calibri"/>
                <a:sym typeface="Calibri"/>
              </a:rPr>
              <a:t>readme.txt, train.json, test.json, new_</a:t>
            </a:r>
            <a:r>
              <a:rPr b="0" i="0" lang="en-US" sz="2220" u="none" cap="none" strike="noStrike">
                <a:solidFill>
                  <a:schemeClr val="dk1"/>
                </a:solidFill>
                <a:latin typeface="Calibri"/>
                <a:ea typeface="Calibri"/>
                <a:cs typeface="Calibri"/>
                <a:sym typeface="Calibri"/>
              </a:rPr>
              <a:t>test.json, </a:t>
            </a:r>
            <a:r>
              <a:rPr b="0" i="0" lang="en-US" sz="2220" u="none" cap="none" strike="noStrike">
                <a:solidFill>
                  <a:srgbClr val="000000"/>
                </a:solidFill>
                <a:latin typeface="Calibri"/>
                <a:ea typeface="Calibri"/>
                <a:cs typeface="Calibri"/>
                <a:sym typeface="Calibri"/>
              </a:rPr>
              <a:t>object.json, iclevr.zip</a:t>
            </a:r>
            <a:endParaRPr b="0" i="0" sz="1400" u="none" cap="none" strike="noStrike">
              <a:solidFill>
                <a:srgbClr val="000000"/>
              </a:solidFill>
              <a:latin typeface="Arial"/>
              <a:ea typeface="Arial"/>
              <a:cs typeface="Arial"/>
              <a:sym typeface="Arial"/>
            </a:endParaRPr>
          </a:p>
          <a:p>
            <a:pPr indent="-381635" lvl="0" marL="457200" marR="0" rtl="0" algn="l">
              <a:lnSpc>
                <a:spcPct val="115000"/>
              </a:lnSpc>
              <a:spcBef>
                <a:spcPts val="0"/>
              </a:spcBef>
              <a:spcAft>
                <a:spcPts val="0"/>
              </a:spcAft>
              <a:buClr>
                <a:srgbClr val="D34817"/>
              </a:buClr>
              <a:buSzPts val="2410"/>
              <a:buFont typeface="Calibri"/>
              <a:buChar char="●"/>
            </a:pPr>
            <a:r>
              <a:rPr b="0" i="0" lang="en-US" sz="2410" u="none" cap="none" strike="noStrike">
                <a:solidFill>
                  <a:srgbClr val="000000"/>
                </a:solidFill>
                <a:latin typeface="Calibri"/>
                <a:ea typeface="Calibri"/>
                <a:cs typeface="Calibri"/>
                <a:sym typeface="Calibri"/>
              </a:rPr>
              <a:t>object.json</a:t>
            </a:r>
            <a:endParaRPr b="0" i="0" sz="2410" u="none" cap="none" strike="noStrike">
              <a:solidFill>
                <a:srgbClr val="000000"/>
              </a:solidFill>
              <a:latin typeface="Calibri"/>
              <a:ea typeface="Calibri"/>
              <a:cs typeface="Calibri"/>
              <a:sym typeface="Calibri"/>
            </a:endParaRPr>
          </a:p>
          <a:p>
            <a:pPr indent="-381635" lvl="1" marL="914400" marR="0" rtl="0" algn="l">
              <a:lnSpc>
                <a:spcPct val="115000"/>
              </a:lnSpc>
              <a:spcBef>
                <a:spcPts val="0"/>
              </a:spcBef>
              <a:spcAft>
                <a:spcPts val="0"/>
              </a:spcAft>
              <a:buClr>
                <a:schemeClr val="dk1"/>
              </a:buClr>
              <a:buSzPts val="2410"/>
              <a:buFont typeface="Calibri"/>
              <a:buChar char="○"/>
            </a:pPr>
            <a:r>
              <a:rPr b="0" i="0" lang="en-US" sz="2220" u="none" cap="none" strike="noStrike">
                <a:solidFill>
                  <a:schemeClr val="dk1"/>
                </a:solidFill>
                <a:latin typeface="Calibri"/>
                <a:ea typeface="Calibri"/>
                <a:cs typeface="Calibri"/>
                <a:sym typeface="Calibri"/>
              </a:rPr>
              <a:t>Dictionary of objects</a:t>
            </a:r>
            <a:endParaRPr b="0" i="0" sz="1800" u="none" cap="none" strike="noStrike">
              <a:solidFill>
                <a:schemeClr val="dk1"/>
              </a:solidFill>
              <a:latin typeface="Arial"/>
              <a:ea typeface="Arial"/>
              <a:cs typeface="Arial"/>
              <a:sym typeface="Arial"/>
            </a:endParaRPr>
          </a:p>
          <a:p>
            <a:pPr indent="-381635" lvl="1" marL="914400" marR="0" rtl="0" algn="l">
              <a:lnSpc>
                <a:spcPct val="115000"/>
              </a:lnSpc>
              <a:spcBef>
                <a:spcPts val="0"/>
              </a:spcBef>
              <a:spcAft>
                <a:spcPts val="0"/>
              </a:spcAft>
              <a:buClr>
                <a:schemeClr val="dk1"/>
              </a:buClr>
              <a:buSzPts val="2410"/>
              <a:buFont typeface="Calibri"/>
              <a:buChar char="○"/>
            </a:pPr>
            <a:r>
              <a:rPr b="0" i="0" lang="en-US" sz="2220" u="none" cap="none" strike="noStrike">
                <a:solidFill>
                  <a:schemeClr val="dk1"/>
                </a:solidFill>
                <a:latin typeface="Calibri"/>
                <a:ea typeface="Calibri"/>
                <a:cs typeface="Calibri"/>
                <a:sym typeface="Calibri"/>
              </a:rPr>
              <a:t>24 classes</a:t>
            </a:r>
            <a:endParaRPr b="0" i="0" sz="2410" u="none" cap="none" strike="noStrike">
              <a:solidFill>
                <a:srgbClr val="000000"/>
              </a:solidFill>
              <a:latin typeface="Calibri"/>
              <a:ea typeface="Calibri"/>
              <a:cs typeface="Calibri"/>
              <a:sym typeface="Calibri"/>
            </a:endParaRPr>
          </a:p>
          <a:p>
            <a:pPr indent="-393700" lvl="0" marL="457200" marR="0" rtl="0" algn="l">
              <a:lnSpc>
                <a:spcPct val="115000"/>
              </a:lnSpc>
              <a:spcBef>
                <a:spcPts val="0"/>
              </a:spcBef>
              <a:spcAft>
                <a:spcPts val="0"/>
              </a:spcAft>
              <a:buClr>
                <a:srgbClr val="D34817"/>
              </a:buClr>
              <a:buSzPts val="2600"/>
              <a:buFont typeface="Arial"/>
              <a:buChar char="●"/>
            </a:pPr>
            <a:r>
              <a:rPr b="0" i="0" lang="en-US" sz="2600" u="none" cap="none" strike="noStrike">
                <a:solidFill>
                  <a:schemeClr val="dk1"/>
                </a:solidFill>
                <a:latin typeface="Calibri"/>
                <a:ea typeface="Calibri"/>
                <a:cs typeface="Calibri"/>
                <a:sym typeface="Calibri"/>
              </a:rPr>
              <a:t>Example of labels: </a:t>
            </a:r>
            <a:endParaRPr b="0" i="0" sz="1800" u="none" cap="none" strike="noStrike">
              <a:solidFill>
                <a:schemeClr val="dk1"/>
              </a:solidFill>
              <a:latin typeface="Arial"/>
              <a:ea typeface="Arial"/>
              <a:cs typeface="Arial"/>
              <a:sym typeface="Arial"/>
            </a:endParaRPr>
          </a:p>
          <a:p>
            <a:pPr indent="-368300" lvl="1" marL="914400" marR="0" rtl="0" algn="l">
              <a:lnSpc>
                <a:spcPct val="115000"/>
              </a:lnSpc>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[“cyan cylinder”, “red cube”], [“green sphere”], …</a:t>
            </a:r>
            <a:endParaRPr b="0" i="0" sz="2200" u="none" cap="none" strike="noStrike">
              <a:solidFill>
                <a:schemeClr val="dk1"/>
              </a:solidFill>
              <a:latin typeface="Calibri"/>
              <a:ea typeface="Calibri"/>
              <a:cs typeface="Calibri"/>
              <a:sym typeface="Calibri"/>
            </a:endParaRPr>
          </a:p>
          <a:p>
            <a:pPr indent="-368300" lvl="1" marL="914400" marR="0" rtl="0" algn="l">
              <a:lnSpc>
                <a:spcPct val="115000"/>
              </a:lnSpc>
              <a:spcBef>
                <a:spcPts val="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The same object will not appear twice in an image</a:t>
            </a:r>
            <a:endParaRPr b="0" i="0" sz="2200" u="none" cap="none" strike="noStrike">
              <a:solidFill>
                <a:schemeClr val="dk1"/>
              </a:solidFill>
              <a:latin typeface="Calibri"/>
              <a:ea typeface="Calibri"/>
              <a:cs typeface="Calibri"/>
              <a:sym typeface="Calibri"/>
            </a:endParaRPr>
          </a:p>
        </p:txBody>
      </p:sp>
      <p:pic>
        <p:nvPicPr>
          <p:cNvPr id="176" name="Google Shape;176;g271dc8c5e98_0_212"/>
          <p:cNvPicPr preferRelativeResize="0"/>
          <p:nvPr/>
        </p:nvPicPr>
        <p:blipFill rotWithShape="1">
          <a:blip r:embed="rId3">
            <a:alphaModFix/>
          </a:blip>
          <a:srcRect b="0" l="0" r="0" t="0"/>
          <a:stretch/>
        </p:blipFill>
        <p:spPr>
          <a:xfrm>
            <a:off x="9679320" y="5041480"/>
            <a:ext cx="2045160" cy="1533600"/>
          </a:xfrm>
          <a:prstGeom prst="rect">
            <a:avLst/>
          </a:prstGeom>
          <a:noFill/>
          <a:ln>
            <a:noFill/>
          </a:ln>
        </p:spPr>
      </p:pic>
      <p:pic>
        <p:nvPicPr>
          <p:cNvPr id="177" name="Google Shape;177;g271dc8c5e98_0_212"/>
          <p:cNvPicPr preferRelativeResize="0"/>
          <p:nvPr/>
        </p:nvPicPr>
        <p:blipFill rotWithShape="1">
          <a:blip r:embed="rId4">
            <a:alphaModFix/>
          </a:blip>
          <a:srcRect b="0" l="0" r="0" t="0"/>
          <a:stretch/>
        </p:blipFill>
        <p:spPr>
          <a:xfrm>
            <a:off x="7404120" y="5039680"/>
            <a:ext cx="2055960" cy="1541520"/>
          </a:xfrm>
          <a:prstGeom prst="rect">
            <a:avLst/>
          </a:prstGeom>
          <a:noFill/>
          <a:ln>
            <a:noFill/>
          </a:ln>
        </p:spPr>
      </p:pic>
      <p:pic>
        <p:nvPicPr>
          <p:cNvPr id="178" name="Google Shape;178;g271dc8c5e98_0_212"/>
          <p:cNvPicPr preferRelativeResize="0"/>
          <p:nvPr/>
        </p:nvPicPr>
        <p:blipFill rotWithShape="1">
          <a:blip r:embed="rId5">
            <a:alphaModFix/>
          </a:blip>
          <a:srcRect b="0" l="0" r="0" t="0"/>
          <a:stretch/>
        </p:blipFill>
        <p:spPr>
          <a:xfrm>
            <a:off x="5128560" y="5039680"/>
            <a:ext cx="2055960" cy="1541520"/>
          </a:xfrm>
          <a:prstGeom prst="rect">
            <a:avLst/>
          </a:prstGeom>
          <a:noFill/>
          <a:ln>
            <a:noFill/>
          </a:ln>
        </p:spPr>
      </p:pic>
      <p:pic>
        <p:nvPicPr>
          <p:cNvPr id="179" name="Google Shape;179;g271dc8c5e98_0_212"/>
          <p:cNvPicPr preferRelativeResize="0"/>
          <p:nvPr/>
        </p:nvPicPr>
        <p:blipFill rotWithShape="1">
          <a:blip r:embed="rId6">
            <a:alphaModFix/>
          </a:blip>
          <a:srcRect b="0" l="0" r="0" t="0"/>
          <a:stretch/>
        </p:blipFill>
        <p:spPr>
          <a:xfrm>
            <a:off x="2861280" y="5039680"/>
            <a:ext cx="2047680" cy="1535400"/>
          </a:xfrm>
          <a:prstGeom prst="rect">
            <a:avLst/>
          </a:prstGeom>
          <a:noFill/>
          <a:ln>
            <a:noFill/>
          </a:ln>
        </p:spPr>
      </p:pic>
      <p:pic>
        <p:nvPicPr>
          <p:cNvPr id="180" name="Google Shape;180;g271dc8c5e98_0_212"/>
          <p:cNvPicPr preferRelativeResize="0"/>
          <p:nvPr/>
        </p:nvPicPr>
        <p:blipFill rotWithShape="1">
          <a:blip r:embed="rId7">
            <a:alphaModFix/>
          </a:blip>
          <a:srcRect b="0" l="0" r="0" t="0"/>
          <a:stretch/>
        </p:blipFill>
        <p:spPr>
          <a:xfrm>
            <a:off x="527040" y="5039680"/>
            <a:ext cx="2047680" cy="1535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2019-01-24T07:30:16Z</dcterms:created>
  <dc:creator>jiajun zhong</dc:creator>
</cp:coreProperties>
</file>