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7" r:id="rId4"/>
    <p:sldId id="268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002B9-51C1-4296-90A9-65172A73B8D6}" v="319" dt="2022-05-01T19:21:03.29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12260"/>
            <a:ext cx="9144000" cy="99547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Dinosaur skateboarding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BB638B8-2921-70A8-1C47-2737523F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66" y="2913003"/>
            <a:ext cx="1333081" cy="1790700"/>
          </a:xfrm>
          <a:prstGeom prst="rect">
            <a:avLst/>
          </a:prstGeom>
        </p:spPr>
      </p:pic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3B57FC0-E107-F945-CF39-3BFDC6E0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77" y="2910776"/>
            <a:ext cx="1790137" cy="17240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16B035F-C95E-F0A3-3CDA-943F3D74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391" y="3125740"/>
            <a:ext cx="1152163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5971"/>
            <a:ext cx="9144000" cy="45038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Goal: </a:t>
            </a:r>
            <a:endParaRPr lang="en-US"/>
          </a:p>
          <a:p>
            <a:r>
              <a:rPr lang="en-US" dirty="0"/>
              <a:t>make the character jumping over obstacles in front of infinite                  parallel scrolling  background.</a:t>
            </a:r>
            <a:endParaRPr lang="en-US"/>
          </a:p>
          <a:p>
            <a:r>
              <a:rPr lang="en-US" dirty="0">
                <a:solidFill>
                  <a:srgbClr val="00B050"/>
                </a:solidFill>
              </a:rPr>
              <a:t>Tools: </a:t>
            </a:r>
            <a:r>
              <a:rPr lang="en-US" dirty="0" err="1">
                <a:solidFill>
                  <a:srgbClr val="FFFFFF"/>
                </a:solidFill>
              </a:rPr>
              <a:t>Pygame</a:t>
            </a:r>
            <a:endParaRPr lang="en-US" dirty="0" err="1"/>
          </a:p>
          <a:p>
            <a:r>
              <a:rPr lang="en-US" dirty="0">
                <a:solidFill>
                  <a:srgbClr val="00B050"/>
                </a:solidFill>
              </a:rPr>
              <a:t>Leaning:  </a:t>
            </a:r>
            <a:r>
              <a:rPr lang="en-US" dirty="0"/>
              <a:t>operate </a:t>
            </a:r>
            <a:r>
              <a:rPr lang="en-US" dirty="0" err="1"/>
              <a:t>pygame</a:t>
            </a:r>
            <a:r>
              <a:rPr lang="en-US" dirty="0"/>
              <a:t> and use class organize code</a:t>
            </a:r>
          </a:p>
          <a:p>
            <a:r>
              <a:rPr lang="en-US" dirty="0">
                <a:solidFill>
                  <a:srgbClr val="00B050"/>
                </a:solidFill>
              </a:rPr>
              <a:t>Extension:  </a:t>
            </a:r>
          </a:p>
          <a:p>
            <a:r>
              <a:rPr lang="en-US" dirty="0"/>
              <a:t>create score class to accumulate the scores </a:t>
            </a:r>
          </a:p>
          <a:p>
            <a:r>
              <a:rPr lang="en-US" dirty="0"/>
              <a:t>add background music </a:t>
            </a:r>
          </a:p>
          <a:p>
            <a:r>
              <a:rPr lang="en-US" dirty="0"/>
              <a:t>Add various obstacles         </a:t>
            </a:r>
          </a:p>
          <a:p>
            <a:r>
              <a:rPr lang="en-US" dirty="0"/>
              <a:t>Change character directions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parallel scrolling background </a:t>
            </a:r>
          </a:p>
        </p:txBody>
      </p:sp>
      <p:pic>
        <p:nvPicPr>
          <p:cNvPr id="5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ED1B10-75C4-B2EA-F44C-4DC5620F1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851" y="1936707"/>
            <a:ext cx="9141125" cy="4203785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motion</a:t>
            </a:r>
          </a:p>
        </p:txBody>
      </p:sp>
      <p:pic>
        <p:nvPicPr>
          <p:cNvPr id="16" name="Picture 16" descr="Diagram&#10;&#10;Description automatically generated">
            <a:extLst>
              <a:ext uri="{FF2B5EF4-FFF2-40B4-BE49-F238E27FC236}">
                <a16:creationId xmlns:a16="http://schemas.microsoft.com/office/drawing/2014/main" id="{5BFCFAFB-798C-8721-B26B-5AA6FB5BC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4700" y="2258477"/>
            <a:ext cx="4418208" cy="2339202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Chalkboard 16x9</vt:lpstr>
      <vt:lpstr> Dinosaur skateboarding</vt:lpstr>
      <vt:lpstr>Title and Content Layout with List</vt:lpstr>
      <vt:lpstr>Make parallel scrolling background </vt:lpstr>
      <vt:lpstr>Jumping 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104</cp:revision>
  <dcterms:created xsi:type="dcterms:W3CDTF">2022-05-01T18:56:09Z</dcterms:created>
  <dcterms:modified xsi:type="dcterms:W3CDTF">2022-05-01T19:21:35Z</dcterms:modified>
</cp:coreProperties>
</file>