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8" r:id="rId2"/>
    <p:sldId id="257" r:id="rId3"/>
    <p:sldId id="260" r:id="rId4"/>
    <p:sldId id="267" r:id="rId5"/>
    <p:sldId id="268" r:id="rId6"/>
    <p:sldId id="273" r:id="rId7"/>
    <p:sldId id="274" r:id="rId8"/>
    <p:sldId id="269" r:id="rId9"/>
    <p:sldId id="270" r:id="rId10"/>
    <p:sldId id="271" r:id="rId11"/>
    <p:sldId id="262" r:id="rId12"/>
    <p:sldId id="266" r:id="rId13"/>
  </p:sldIdLst>
  <p:sldSz cx="9144000" cy="6858000" type="screen4x3"/>
  <p:notesSz cx="6858000" cy="9144000"/>
  <p:embeddedFontLst>
    <p:embeddedFont>
      <p:font typeface="나눔고딕 ExtraBold" panose="020B0600000101010101" charset="-127"/>
      <p:bold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나눔손글씨 펜" panose="020B0600000101010101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E0E93-21B5-4373-B9F5-EA82B5BD84AB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C76AB-B719-4F72-B93B-29848386A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070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5F82-0BA3-4A25-B0DD-2A447761B34B}" type="datetime1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C32F-3F80-4AEB-8F79-390A580B9D91}" type="datetime1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F388-E801-4356-9012-132CEC35869D}" type="datetime1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2067-AD65-4C30-AC33-1C18429EE885}" type="datetime1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535D-81A7-499A-9FAF-D422C86F7FE2}" type="datetime1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DF62-25E6-4B46-B72F-867EA221EB17}" type="datetime1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3261-3A52-4E96-A8CF-C6E51845C32D}" type="datetime1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73DE-B87D-4EF7-9A88-CF89B0143CAC}" type="datetime1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83A6-1E75-45CD-83E1-FAB8A96FEC16}" type="datetime1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5951-6660-43C4-8E78-8CBD5D32B4A8}" type="datetime1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1F4A-4183-442C-926F-CB995ACC1125}" type="datetime1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69854-6D6B-43D1-9F30-7FD1CE63E9AC}" type="datetime1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2857488" y="4121399"/>
            <a:ext cx="3500462" cy="1307865"/>
            <a:chOff x="3143240" y="3571876"/>
            <a:chExt cx="3071834" cy="1889138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3214678" y="3675064"/>
              <a:ext cx="3000396" cy="1785950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609017" y="4487884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lumMod val="9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20120302 </a:t>
            </a:r>
            <a:r>
              <a:rPr lang="ko-KR" altLang="en-US" dirty="0">
                <a:ln>
                  <a:solidFill>
                    <a:schemeClr val="bg1">
                      <a:lumMod val="9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김우</a:t>
            </a:r>
            <a:r>
              <a:rPr lang="ko-KR" altLang="en-US" dirty="0"/>
              <a:t>진</a:t>
            </a:r>
            <a:endParaRPr lang="en-US" altLang="ko-KR" dirty="0">
              <a:ln>
                <a:solidFill>
                  <a:schemeClr val="bg1">
                    <a:lumMod val="9500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r>
              <a:rPr lang="en-US" altLang="ko-KR" dirty="0">
                <a:ln>
                  <a:solidFill>
                    <a:schemeClr val="bg1">
                      <a:lumMod val="9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20130833 </a:t>
            </a:r>
            <a:r>
              <a:rPr lang="ko-KR" altLang="en-US" dirty="0"/>
              <a:t>유호균</a:t>
            </a:r>
            <a:endParaRPr lang="ko-KR" altLang="en-US" dirty="0">
              <a:ln>
                <a:solidFill>
                  <a:schemeClr val="bg1">
                    <a:lumMod val="9500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740414" y="3230663"/>
            <a:ext cx="1688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chemeClr val="bg1">
                      <a:lumMod val="9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ko-KR" altLang="en-US" sz="2400" b="1" dirty="0">
                <a:ln>
                  <a:solidFill>
                    <a:schemeClr val="bg1">
                      <a:lumMod val="9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단계 발표</a:t>
            </a:r>
            <a:endParaRPr lang="en-US" altLang="ko-KR" sz="2400" b="1" dirty="0">
              <a:ln>
                <a:solidFill>
                  <a:schemeClr val="bg1">
                    <a:lumMod val="9500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732972" y="6095014"/>
            <a:ext cx="2133600" cy="365125"/>
          </a:xfrm>
        </p:spPr>
        <p:txBody>
          <a:bodyPr/>
          <a:lstStyle/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965875" y="1591488"/>
            <a:ext cx="321224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500" dirty="0" err="1">
                <a:ln>
                  <a:solidFill>
                    <a:schemeClr val="bg1">
                      <a:lumMod val="95000"/>
                    </a:scheme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Opensource</a:t>
            </a:r>
            <a:endParaRPr lang="en-US" altLang="ko-KR" sz="5500" b="1" dirty="0">
              <a:ln>
                <a:solidFill>
                  <a:schemeClr val="bg1">
                    <a:lumMod val="9500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0" y="2786058"/>
            <a:ext cx="9144000" cy="71596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04634" y="164833"/>
            <a:ext cx="4467366" cy="692399"/>
            <a:chOff x="3143240" y="3571876"/>
            <a:chExt cx="3044876" cy="2018123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187720" y="3804051"/>
              <a:ext cx="3000396" cy="1785948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Ⅳ. Check-Point</a:t>
              </a: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458849" y="1257342"/>
            <a:ext cx="71438" cy="3571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0287" y="1214422"/>
            <a:ext cx="2244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000" dirty="0"/>
              <a:t>value&lt;n&gt; </a:t>
            </a:r>
            <a:r>
              <a:rPr lang="ko-KR" altLang="en-US" sz="2000" dirty="0"/>
              <a:t>입력 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58849" y="2984498"/>
            <a:ext cx="71438" cy="3571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0287" y="2941578"/>
            <a:ext cx="28023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000" dirty="0"/>
              <a:t>name&lt;sensor&gt;</a:t>
            </a:r>
            <a:r>
              <a:rPr lang="ko-KR" altLang="en-US" sz="2000" dirty="0"/>
              <a:t>입력 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58849" y="5108573"/>
            <a:ext cx="71438" cy="3571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30287" y="5065653"/>
            <a:ext cx="15872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000" dirty="0"/>
              <a:t>quit </a:t>
            </a:r>
            <a:r>
              <a:rPr lang="ko-KR" altLang="en-US" sz="2000" dirty="0"/>
              <a:t>입력 시</a:t>
            </a:r>
          </a:p>
        </p:txBody>
      </p:sp>
      <p:pic>
        <p:nvPicPr>
          <p:cNvPr id="6146" name="Picture 2" descr="C:\Users\hoho0\Desktop\금오\17년 2학기\오픈소스 프로젝트\단계\3단계\4. value n사용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923969"/>
            <a:ext cx="42291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oho0\Desktop\금오\17년 2학기\오픈소스 프로젝트\단계\3단계\name(sensor)를 사용하고 변경이 된것을 확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641600"/>
            <a:ext cx="41529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hoho0\Desktop\금오\17년 2학기\오픈소스 프로젝트\단계\3단계\6.quit를 사용했을시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698970"/>
            <a:ext cx="40386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슬라이드 번호 개체 틀 7"/>
          <p:cNvSpPr txBox="1">
            <a:spLocks/>
          </p:cNvSpPr>
          <p:nvPr/>
        </p:nvSpPr>
        <p:spPr>
          <a:xfrm>
            <a:off x="6732972" y="60950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10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878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0" y="2786058"/>
            <a:ext cx="9144000" cy="71596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37"/>
          <p:cNvGrpSpPr/>
          <p:nvPr/>
        </p:nvGrpSpPr>
        <p:grpSpPr>
          <a:xfrm>
            <a:off x="1571604" y="2285992"/>
            <a:ext cx="6000792" cy="1285884"/>
            <a:chOff x="1500166" y="1714488"/>
            <a:chExt cx="6000792" cy="1285884"/>
          </a:xfrm>
        </p:grpSpPr>
        <p:sp>
          <p:nvSpPr>
            <p:cNvPr id="59" name="위쪽 리본 58"/>
            <p:cNvSpPr/>
            <p:nvPr/>
          </p:nvSpPr>
          <p:spPr>
            <a:xfrm>
              <a:off x="1500166" y="1714488"/>
              <a:ext cx="6000792" cy="1285884"/>
            </a:xfrm>
            <a:prstGeom prst="ribbon2">
              <a:avLst>
                <a:gd name="adj1" fmla="val 18187"/>
                <a:gd name="adj2" fmla="val 7058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bg1"/>
                  </a:solidFill>
                  <a:latin typeface="나눔손글씨 펜" pitchFamily="66" charset="-127"/>
                  <a:ea typeface="나눔손글씨 펜" pitchFamily="66" charset="-127"/>
                </a:rPr>
                <a:t>Q &amp; A</a:t>
              </a:r>
              <a:endParaRPr lang="ko-KR" altLang="en-US" sz="60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 flipV="1">
              <a:off x="2357422" y="1785926"/>
              <a:ext cx="4286280" cy="1588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V="1">
              <a:off x="2357422" y="2713032"/>
              <a:ext cx="4286280" cy="1588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V="1">
              <a:off x="1571604" y="2000240"/>
              <a:ext cx="785818" cy="1588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V="1">
              <a:off x="6643702" y="2000240"/>
              <a:ext cx="785818" cy="1588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V="1">
              <a:off x="1643042" y="2927490"/>
              <a:ext cx="1500198" cy="3032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flipV="1">
              <a:off x="5857884" y="2927346"/>
              <a:ext cx="1500198" cy="3032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직사각형 65"/>
          <p:cNvSpPr/>
          <p:nvPr/>
        </p:nvSpPr>
        <p:spPr>
          <a:xfrm>
            <a:off x="2583880" y="3799461"/>
            <a:ext cx="39437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Do you have any question?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072104" y="3637878"/>
            <a:ext cx="26597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Help me! do not ask me any question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3" name="슬라이드 번호 개체 틀 7"/>
          <p:cNvSpPr txBox="1">
            <a:spLocks/>
          </p:cNvSpPr>
          <p:nvPr/>
        </p:nvSpPr>
        <p:spPr>
          <a:xfrm>
            <a:off x="6732972" y="60950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11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04B97233-9076-48DD-A6F8-2E3113F4DC99}"/>
              </a:ext>
            </a:extLst>
          </p:cNvPr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0" y="2786058"/>
            <a:ext cx="9144000" cy="71596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37"/>
          <p:cNvGrpSpPr/>
          <p:nvPr/>
        </p:nvGrpSpPr>
        <p:grpSpPr>
          <a:xfrm>
            <a:off x="1571604" y="2285992"/>
            <a:ext cx="6000792" cy="1285884"/>
            <a:chOff x="1500166" y="1714488"/>
            <a:chExt cx="6000792" cy="1285884"/>
          </a:xfrm>
        </p:grpSpPr>
        <p:sp>
          <p:nvSpPr>
            <p:cNvPr id="59" name="위쪽 리본 58"/>
            <p:cNvSpPr/>
            <p:nvPr/>
          </p:nvSpPr>
          <p:spPr>
            <a:xfrm>
              <a:off x="1500166" y="1714488"/>
              <a:ext cx="6000792" cy="1285884"/>
            </a:xfrm>
            <a:prstGeom prst="ribbon2">
              <a:avLst>
                <a:gd name="adj1" fmla="val 18187"/>
                <a:gd name="adj2" fmla="val 7058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bg1"/>
                  </a:solidFill>
                  <a:latin typeface="나눔손글씨 펜" pitchFamily="66" charset="-127"/>
                  <a:ea typeface="나눔손글씨 펜" pitchFamily="66" charset="-127"/>
                </a:rPr>
                <a:t>Thank You!</a:t>
              </a:r>
              <a:endParaRPr lang="ko-KR" altLang="en-US" sz="60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 flipV="1">
              <a:off x="2357422" y="1785926"/>
              <a:ext cx="4286280" cy="1588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V="1">
              <a:off x="2357422" y="2713032"/>
              <a:ext cx="4286280" cy="1588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V="1">
              <a:off x="1571604" y="2000240"/>
              <a:ext cx="785818" cy="1588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V="1">
              <a:off x="6643702" y="2000240"/>
              <a:ext cx="785818" cy="1588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V="1">
              <a:off x="1643042" y="2927490"/>
              <a:ext cx="1500198" cy="3032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flipV="1">
              <a:off x="5857884" y="2927346"/>
              <a:ext cx="1500198" cy="3032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21" name="슬라이드 번호 개체 틀 7"/>
          <p:cNvSpPr txBox="1">
            <a:spLocks/>
          </p:cNvSpPr>
          <p:nvPr/>
        </p:nvSpPr>
        <p:spPr>
          <a:xfrm>
            <a:off x="6732972" y="60950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12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CEC3B5E-8936-4E7C-B3A1-BCBC4BEFBFB3}"/>
              </a:ext>
            </a:extLst>
          </p:cNvPr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58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2731226" y="1807907"/>
            <a:ext cx="3752986" cy="549523"/>
            <a:chOff x="3143240" y="3571876"/>
            <a:chExt cx="3044876" cy="2018123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3187720" y="3804051"/>
              <a:ext cx="3000396" cy="1785948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Ⅰ. Problem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714612" y="2736601"/>
            <a:ext cx="3769600" cy="549523"/>
            <a:chOff x="3143240" y="3571876"/>
            <a:chExt cx="3058355" cy="2018124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3201199" y="3804052"/>
              <a:ext cx="3000396" cy="1785948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Ⅱ. Algorithm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714612" y="3665295"/>
            <a:ext cx="3769600" cy="549523"/>
            <a:chOff x="3143240" y="3571876"/>
            <a:chExt cx="3058355" cy="2018123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3201199" y="3804051"/>
              <a:ext cx="3000396" cy="1785948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Ⅲ. Source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2731226" y="4593989"/>
            <a:ext cx="3769600" cy="549523"/>
            <a:chOff x="3143240" y="3571876"/>
            <a:chExt cx="3058355" cy="2018124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3201199" y="3804050"/>
              <a:ext cx="3000396" cy="1785950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Ⅳ. Check-Point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731226" y="5522683"/>
            <a:ext cx="3769600" cy="549523"/>
            <a:chOff x="3143240" y="3571876"/>
            <a:chExt cx="3058355" cy="2018124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01199" y="3804050"/>
              <a:ext cx="3000396" cy="1785950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Ⅴ. Q &amp; A</a:t>
              </a:r>
            </a:p>
          </p:txBody>
        </p:sp>
      </p:grpSp>
      <p:sp>
        <p:nvSpPr>
          <p:cNvPr id="44" name="슬라이드 번호 개체 틀 7"/>
          <p:cNvSpPr txBox="1">
            <a:spLocks/>
          </p:cNvSpPr>
          <p:nvPr/>
        </p:nvSpPr>
        <p:spPr>
          <a:xfrm>
            <a:off x="6732972" y="60950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045620" y="404664"/>
            <a:ext cx="32122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0" dirty="0">
                <a:latin typeface="나눔손글씨 펜" pitchFamily="66" charset="-127"/>
                <a:ea typeface="나눔손글씨 펜" pitchFamily="66" charset="-127"/>
              </a:rPr>
              <a:t>Contents</a:t>
            </a:r>
            <a:endParaRPr lang="en-US" altLang="ko-KR" sz="5500" b="1" dirty="0">
              <a:ln>
                <a:solidFill>
                  <a:schemeClr val="bg1">
                    <a:lumMod val="9500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0" y="2786058"/>
            <a:ext cx="9144000" cy="71596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04634" y="164833"/>
            <a:ext cx="4467366" cy="692399"/>
            <a:chOff x="3143240" y="3571876"/>
            <a:chExt cx="3044876" cy="2018123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187720" y="3804051"/>
              <a:ext cx="3000396" cy="1785948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Ⅰ. Problem</a:t>
              </a: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458849" y="1257342"/>
            <a:ext cx="71438" cy="3571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0287" y="1214422"/>
            <a:ext cx="33499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000" dirty="0" err="1"/>
              <a:t>ClientPost</a:t>
            </a:r>
            <a:r>
              <a:rPr lang="ko-KR" altLang="en-US" sz="2000" dirty="0"/>
              <a:t>에 </a:t>
            </a:r>
            <a:r>
              <a:rPr lang="en-US" altLang="ko-KR" sz="2000" dirty="0"/>
              <a:t>Shell</a:t>
            </a:r>
            <a:r>
              <a:rPr lang="ko-KR" altLang="en-US" sz="2000" dirty="0"/>
              <a:t>기능 추가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357290" y="1714488"/>
            <a:ext cx="54312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000" dirty="0"/>
              <a:t>1. shell</a:t>
            </a:r>
            <a:r>
              <a:rPr lang="ko-KR" altLang="en-US" sz="2000" dirty="0"/>
              <a:t>을 통해 사용자에게 </a:t>
            </a:r>
            <a:r>
              <a:rPr lang="en-US" altLang="ko-KR" sz="2000" dirty="0"/>
              <a:t>7</a:t>
            </a:r>
            <a:r>
              <a:rPr lang="ko-KR" altLang="en-US" sz="2000" dirty="0"/>
              <a:t>개의 기능을 제공</a:t>
            </a:r>
          </a:p>
          <a:p>
            <a:pPr fontAlgn="base"/>
            <a:r>
              <a:rPr lang="en-US" altLang="ko-KR" sz="2000" dirty="0"/>
              <a:t>2. </a:t>
            </a:r>
            <a:r>
              <a:rPr lang="ko-KR" altLang="en-US" sz="2000" dirty="0"/>
              <a:t>기능별 세부 명세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58849" y="2729816"/>
            <a:ext cx="71438" cy="3571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0287" y="2686896"/>
            <a:ext cx="24465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000" dirty="0"/>
              <a:t>2. </a:t>
            </a:r>
            <a:r>
              <a:rPr lang="ko-KR" altLang="en-US" sz="2000" dirty="0"/>
              <a:t>기능별 세부 명세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731554"/>
              </p:ext>
            </p:extLst>
          </p:nvPr>
        </p:nvGraphicFramePr>
        <p:xfrm>
          <a:off x="1574800" y="3172514"/>
          <a:ext cx="6957640" cy="2811018"/>
        </p:xfrm>
        <a:graphic>
          <a:graphicData uri="http://schemas.openxmlformats.org/drawingml/2006/table">
            <a:tbl>
              <a:tblPr/>
              <a:tblGrid>
                <a:gridCol w="17238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337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             :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현재의 센서의 이름을 출력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help               : 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내장 명령어들의 목록과 간단한 설명 출력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name&lt;sensor&gt; : 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센서의 이름을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sensor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 바꾼다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value              : 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센서가 읽은 값을 보여준다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설정한 값을 출력할 뿐이다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value &lt;n&gt;        : 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센서의 값을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으로 변경한다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send               : 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현재 센서의 값들을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 server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보낸다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quit                : 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clientPost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를 종료한다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74800" y="28844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슬라이드 번호 개체 틀 7"/>
          <p:cNvSpPr txBox="1">
            <a:spLocks/>
          </p:cNvSpPr>
          <p:nvPr/>
        </p:nvSpPr>
        <p:spPr>
          <a:xfrm>
            <a:off x="6732972" y="60950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0" y="2786058"/>
            <a:ext cx="9144000" cy="71596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04634" y="164833"/>
            <a:ext cx="4467366" cy="692399"/>
            <a:chOff x="3143240" y="3571876"/>
            <a:chExt cx="3044876" cy="2018123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187720" y="3804051"/>
              <a:ext cx="3000396" cy="1785948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Ⅱ. </a:t>
              </a:r>
              <a:r>
                <a:rPr lang="en-US" altLang="ko-KR" sz="2400" dirty="0" err="1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Alogorithm</a:t>
              </a:r>
              <a:endParaRPr lang="en-US" altLang="ko-KR" sz="24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458849" y="1257342"/>
            <a:ext cx="71438" cy="3571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0287" y="1214422"/>
            <a:ext cx="47339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000" dirty="0"/>
              <a:t>1. </a:t>
            </a:r>
            <a:r>
              <a:rPr lang="ko-KR" altLang="en-US" sz="2000" dirty="0"/>
              <a:t>요청처리 시 파일</a:t>
            </a:r>
            <a:r>
              <a:rPr lang="en-US" altLang="ko-KR" sz="2000" dirty="0"/>
              <a:t>, </a:t>
            </a:r>
            <a:r>
              <a:rPr lang="ko-KR" altLang="en-US" sz="2000" dirty="0"/>
              <a:t>프로그램간의 통신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58849" y="2986907"/>
            <a:ext cx="71438" cy="3571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0287" y="2943987"/>
            <a:ext cx="23567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000" dirty="0"/>
              <a:t>2. </a:t>
            </a:r>
            <a:r>
              <a:rPr lang="ko-KR" altLang="en-US" sz="2000" dirty="0"/>
              <a:t>요청처리 순서도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93344384" descr="EMB0000133465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145" y="1614366"/>
            <a:ext cx="4424114" cy="126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193347104" descr="EMB0000133465c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479" y="2998303"/>
            <a:ext cx="2815037" cy="331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슬라이드 번호 개체 틀 7"/>
          <p:cNvSpPr txBox="1">
            <a:spLocks/>
          </p:cNvSpPr>
          <p:nvPr/>
        </p:nvSpPr>
        <p:spPr>
          <a:xfrm>
            <a:off x="6732972" y="60950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36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0" y="2786058"/>
            <a:ext cx="9144000" cy="71596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04634" y="164833"/>
            <a:ext cx="4467366" cy="692399"/>
            <a:chOff x="3143240" y="3571876"/>
            <a:chExt cx="3044876" cy="2018123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187720" y="3804051"/>
              <a:ext cx="3000396" cy="1785948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Ⅲ. Source</a:t>
              </a:r>
            </a:p>
          </p:txBody>
        </p:sp>
      </p:grp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74800" y="28844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슬라이드 번호 개체 틀 7"/>
          <p:cNvSpPr txBox="1">
            <a:spLocks/>
          </p:cNvSpPr>
          <p:nvPr/>
        </p:nvSpPr>
        <p:spPr>
          <a:xfrm>
            <a:off x="6732972" y="60950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BAAB2D4-465C-4601-84F3-A8C751EF5A8D}"/>
              </a:ext>
            </a:extLst>
          </p:cNvPr>
          <p:cNvSpPr/>
          <p:nvPr/>
        </p:nvSpPr>
        <p:spPr>
          <a:xfrm>
            <a:off x="530287" y="12286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2000" dirty="0"/>
              <a:t>코드구조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61785C46-6DAD-45E2-A2E0-BC0C315ECB7F}"/>
              </a:ext>
            </a:extLst>
          </p:cNvPr>
          <p:cNvSpPr/>
          <p:nvPr/>
        </p:nvSpPr>
        <p:spPr>
          <a:xfrm>
            <a:off x="458849" y="1257342"/>
            <a:ext cx="71438" cy="3571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87436" y="161453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</a:t>
            </a:r>
            <a:r>
              <a:rPr lang="en-US" altLang="ko-KR" sz="1600" dirty="0" err="1" smtClean="0"/>
              <a:t>clientPost</a:t>
            </a:r>
            <a:r>
              <a:rPr lang="en-US" altLang="ko-KR" sz="1600" dirty="0" smtClean="0"/>
              <a:t># ");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scanf</a:t>
            </a:r>
            <a:r>
              <a:rPr lang="en-US" altLang="ko-KR" sz="1600" dirty="0" smtClean="0"/>
              <a:t>("%s",</a:t>
            </a:r>
            <a:r>
              <a:rPr lang="en-US" altLang="ko-KR" sz="1600" dirty="0" err="1" smtClean="0"/>
              <a:t>cmd</a:t>
            </a:r>
            <a:r>
              <a:rPr lang="en-US" altLang="ko-KR" sz="1600" dirty="0" smtClean="0"/>
              <a:t>);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587436" y="2277542"/>
            <a:ext cx="4572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/>
              <a:t>if( !</a:t>
            </a:r>
            <a:r>
              <a:rPr lang="en-US" altLang="ko-KR" sz="1600" dirty="0" err="1"/>
              <a:t>strcmp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, "name") || !</a:t>
            </a:r>
            <a:r>
              <a:rPr lang="en-US" altLang="ko-KR" sz="1600" dirty="0" err="1"/>
              <a:t>strcmp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, "NAME") )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strcpy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myname,args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      else if( !</a:t>
            </a:r>
            <a:r>
              <a:rPr lang="en-US" altLang="ko-KR" sz="1600" dirty="0" err="1"/>
              <a:t>strcmp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, "value") || !</a:t>
            </a:r>
            <a:r>
              <a:rPr lang="en-US" altLang="ko-KR" sz="1600" dirty="0" err="1"/>
              <a:t>strcmp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, "VALUE") ) </a:t>
            </a:r>
          </a:p>
          <a:p>
            <a:r>
              <a:rPr lang="en-US" altLang="ko-KR" sz="1600" dirty="0"/>
              <a:t>        value= </a:t>
            </a:r>
            <a:r>
              <a:rPr lang="en-US" altLang="ko-KR" sz="1600" dirty="0" err="1"/>
              <a:t>atof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      else</a:t>
            </a:r>
          </a:p>
          <a:p>
            <a:r>
              <a:rPr lang="en-US" altLang="ko-KR" sz="1600" dirty="0"/>
              <a:t> 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("[%s] is not define\n",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);</a:t>
            </a:r>
          </a:p>
          <a:p>
            <a:endParaRPr lang="ko-KR" altLang="en-US" sz="1600" dirty="0"/>
          </a:p>
          <a:p>
            <a:r>
              <a:rPr lang="en-US" altLang="ko-KR" sz="1600" dirty="0"/>
              <a:t>      //save</a:t>
            </a:r>
          </a:p>
          <a:p>
            <a:r>
              <a:rPr lang="en-US" altLang="ko-KR" sz="1600" dirty="0"/>
              <a:t>      </a:t>
            </a:r>
            <a:r>
              <a:rPr lang="en-US" altLang="ko-KR" sz="1600" dirty="0" err="1"/>
              <a:t>fprintf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, "%s\n", </a:t>
            </a:r>
            <a:r>
              <a:rPr lang="en-US" altLang="ko-KR" sz="1600" dirty="0" err="1"/>
              <a:t>myname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      </a:t>
            </a:r>
            <a:r>
              <a:rPr lang="en-US" altLang="ko-KR" sz="1600" dirty="0" err="1"/>
              <a:t>fprintf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, "%s\n", hostname);</a:t>
            </a:r>
          </a:p>
          <a:p>
            <a:r>
              <a:rPr lang="en-US" altLang="ko-KR" sz="1600" dirty="0"/>
              <a:t>      </a:t>
            </a:r>
            <a:r>
              <a:rPr lang="en-US" altLang="ko-KR" sz="1600" dirty="0" err="1"/>
              <a:t>fprintf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, "%d\n", port);</a:t>
            </a:r>
          </a:p>
          <a:p>
            <a:r>
              <a:rPr lang="en-US" altLang="ko-KR" sz="1600" dirty="0"/>
              <a:t>      </a:t>
            </a:r>
            <a:r>
              <a:rPr lang="en-US" altLang="ko-KR" sz="1600" dirty="0" err="1"/>
              <a:t>fprintf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, "%s\n", filename);</a:t>
            </a:r>
          </a:p>
          <a:p>
            <a:r>
              <a:rPr lang="en-US" altLang="ko-KR" sz="1600" dirty="0"/>
              <a:t>      </a:t>
            </a:r>
            <a:r>
              <a:rPr lang="en-US" altLang="ko-KR" sz="1600" dirty="0" err="1"/>
              <a:t>fprintf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, "%f\n", value);</a:t>
            </a:r>
          </a:p>
          <a:p>
            <a:r>
              <a:rPr lang="en-US" altLang="ko-KR" sz="1600" dirty="0"/>
              <a:t>      </a:t>
            </a:r>
            <a:r>
              <a:rPr lang="en-US" altLang="ko-KR" sz="1600" dirty="0" err="1"/>
              <a:t>fclose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);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2936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0" y="2786058"/>
            <a:ext cx="9144000" cy="71596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04634" y="164833"/>
            <a:ext cx="4467366" cy="692399"/>
            <a:chOff x="3143240" y="3571876"/>
            <a:chExt cx="3044876" cy="2018123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187720" y="3804051"/>
              <a:ext cx="3000396" cy="1785948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Ⅲ. Source</a:t>
              </a:r>
            </a:p>
          </p:txBody>
        </p:sp>
      </p:grp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74800" y="28844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슬라이드 번호 개체 틀 7"/>
          <p:cNvSpPr txBox="1">
            <a:spLocks/>
          </p:cNvSpPr>
          <p:nvPr/>
        </p:nvSpPr>
        <p:spPr>
          <a:xfrm>
            <a:off x="6732972" y="60950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E27E993A-3D19-4A10-8743-19DC8B498CDF}"/>
              </a:ext>
            </a:extLst>
          </p:cNvPr>
          <p:cNvSpPr/>
          <p:nvPr/>
        </p:nvSpPr>
        <p:spPr>
          <a:xfrm>
            <a:off x="530287" y="122869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2000" dirty="0"/>
              <a:t>코드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6180CE91-5626-48B8-9F47-A94E6CE62E5C}"/>
              </a:ext>
            </a:extLst>
          </p:cNvPr>
          <p:cNvSpPr/>
          <p:nvPr/>
        </p:nvSpPr>
        <p:spPr>
          <a:xfrm>
            <a:off x="458849" y="1257342"/>
            <a:ext cx="71438" cy="3571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94568" y="1700808"/>
            <a:ext cx="610242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 if (!</a:t>
            </a:r>
            <a:r>
              <a:rPr lang="en-US" altLang="ko-KR" sz="1600" dirty="0" err="1"/>
              <a:t>strcmp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, "help") || !</a:t>
            </a:r>
            <a:r>
              <a:rPr lang="en-US" altLang="ko-KR" sz="1600" dirty="0" err="1"/>
              <a:t>strcmp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, "HELP")){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("help :list available commands\n");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("name : print current sensor name\n");</a:t>
            </a:r>
          </a:p>
          <a:p>
            <a:r>
              <a:rPr lang="en-US" altLang="ko-KR" sz="1600" dirty="0"/>
              <a:t>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("name&lt;sensor&gt; : change sensor name to &lt;sensor&gt;\n");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("value : print current value of sensor\n");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("value&lt;n&gt; : set sensor value to &lt;n&gt;\n");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("send : send (current sensor </a:t>
            </a:r>
            <a:r>
              <a:rPr lang="en-US" altLang="ko-KR" sz="1600" dirty="0" err="1"/>
              <a:t>name,time,value</a:t>
            </a:r>
            <a:r>
              <a:rPr lang="en-US" altLang="ko-KR" sz="1600" dirty="0"/>
              <a:t>)to server\n");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("clear : clear screen\n");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("quit : quit the program\n\n");</a:t>
            </a:r>
          </a:p>
          <a:p>
            <a:r>
              <a:rPr lang="ko-KR" altLang="en-US" sz="1600" dirty="0"/>
              <a:t>      </a:t>
            </a:r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      else if (!</a:t>
            </a:r>
            <a:r>
              <a:rPr lang="en-US" altLang="ko-KR" sz="1600" dirty="0" err="1"/>
              <a:t>strcmp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, "quit") || !</a:t>
            </a:r>
            <a:r>
              <a:rPr lang="en-US" altLang="ko-KR" sz="1600" dirty="0" err="1"/>
              <a:t>strcmp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, "Quit")){</a:t>
            </a:r>
          </a:p>
          <a:p>
            <a:r>
              <a:rPr lang="en-US" altLang="ko-KR" sz="1600" dirty="0"/>
              <a:t>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("The program will be terminated\n");</a:t>
            </a:r>
          </a:p>
          <a:p>
            <a:r>
              <a:rPr lang="en-US" altLang="ko-KR" sz="1600" dirty="0"/>
              <a:t>        break;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32525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0" y="2786058"/>
            <a:ext cx="9144000" cy="71596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04634" y="164833"/>
            <a:ext cx="4467366" cy="692399"/>
            <a:chOff x="3143240" y="3571876"/>
            <a:chExt cx="3044876" cy="2018123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187720" y="3804051"/>
              <a:ext cx="3000396" cy="1785948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Ⅲ. Source</a:t>
              </a:r>
            </a:p>
          </p:txBody>
        </p:sp>
      </p:grp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74800" y="28844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슬라이드 번호 개체 틀 7"/>
          <p:cNvSpPr txBox="1">
            <a:spLocks/>
          </p:cNvSpPr>
          <p:nvPr/>
        </p:nvSpPr>
        <p:spPr>
          <a:xfrm>
            <a:off x="6732972" y="60950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E27E993A-3D19-4A10-8743-19DC8B498CDF}"/>
              </a:ext>
            </a:extLst>
          </p:cNvPr>
          <p:cNvSpPr/>
          <p:nvPr/>
        </p:nvSpPr>
        <p:spPr>
          <a:xfrm>
            <a:off x="530287" y="122869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2000" dirty="0"/>
              <a:t>코드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6180CE91-5626-48B8-9F47-A94E6CE62E5C}"/>
              </a:ext>
            </a:extLst>
          </p:cNvPr>
          <p:cNvSpPr/>
          <p:nvPr/>
        </p:nvSpPr>
        <p:spPr>
          <a:xfrm>
            <a:off x="458849" y="1257342"/>
            <a:ext cx="71438" cy="3571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38462" y="1657130"/>
            <a:ext cx="65805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else if (!</a:t>
            </a:r>
            <a:r>
              <a:rPr lang="en-US" altLang="ko-KR" sz="1600" dirty="0" err="1"/>
              <a:t>strcmp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, "name") || !</a:t>
            </a:r>
            <a:r>
              <a:rPr lang="en-US" altLang="ko-KR" sz="1600" dirty="0" err="1"/>
              <a:t>strcmp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, "NAME"))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("current sensor is : %s\n",</a:t>
            </a:r>
            <a:r>
              <a:rPr lang="en-US" altLang="ko-KR" sz="1600" dirty="0" err="1"/>
              <a:t>myname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      else if (!</a:t>
            </a:r>
            <a:r>
              <a:rPr lang="en-US" altLang="ko-KR" sz="1600" dirty="0" err="1"/>
              <a:t>strcmp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, "value") || !</a:t>
            </a:r>
            <a:r>
              <a:rPr lang="en-US" altLang="ko-KR" sz="1600" dirty="0" err="1"/>
              <a:t>strcmp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, "VALUE")) 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("current value is : %f\</a:t>
            </a:r>
            <a:r>
              <a:rPr lang="en-US" altLang="ko-KR" sz="1600" dirty="0" err="1"/>
              <a:t>n",value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      else if (!</a:t>
            </a:r>
            <a:r>
              <a:rPr lang="en-US" altLang="ko-KR" sz="1600" dirty="0" err="1"/>
              <a:t>strcmp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, "send") || !</a:t>
            </a:r>
            <a:r>
              <a:rPr lang="en-US" altLang="ko-KR" sz="1600" dirty="0" err="1"/>
              <a:t>strcmp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, "SEND")) 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userTask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myname</a:t>
            </a:r>
            <a:r>
              <a:rPr lang="en-US" altLang="ko-KR" sz="1600" dirty="0"/>
              <a:t>, hostname, port, filename, time, value);</a:t>
            </a:r>
          </a:p>
          <a:p>
            <a:r>
              <a:rPr lang="en-US" altLang="ko-KR" sz="1600" dirty="0"/>
              <a:t>      else if (!</a:t>
            </a:r>
            <a:r>
              <a:rPr lang="en-US" altLang="ko-KR" sz="1600" dirty="0" err="1"/>
              <a:t>strcmp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, "clear") || !</a:t>
            </a:r>
            <a:r>
              <a:rPr lang="en-US" altLang="ko-KR" sz="1600" dirty="0" err="1"/>
              <a:t>strcmp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, "CLEAR")) </a:t>
            </a:r>
          </a:p>
          <a:p>
            <a:r>
              <a:rPr lang="en-US" altLang="ko-KR" sz="1600" dirty="0"/>
              <a:t>        system("clear");</a:t>
            </a:r>
          </a:p>
          <a:p>
            <a:r>
              <a:rPr lang="en-US" altLang="ko-KR" sz="1600" dirty="0"/>
              <a:t>      else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("[%s] is not define\n",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("------------------------------------------------------------\n\n");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648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0" y="2786058"/>
            <a:ext cx="9144000" cy="71596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04634" y="164833"/>
            <a:ext cx="4467366" cy="692399"/>
            <a:chOff x="3143240" y="3571876"/>
            <a:chExt cx="3044876" cy="2018123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187720" y="3804051"/>
              <a:ext cx="3000396" cy="1785948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Ⅳ. Check-Point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69894" y="1084674"/>
            <a:ext cx="6280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2000" dirty="0"/>
              <a:t>명세서에서 제시한 </a:t>
            </a:r>
            <a:r>
              <a:rPr lang="en-US" altLang="ko-KR" sz="2000" dirty="0" err="1"/>
              <a:t>clientPost</a:t>
            </a:r>
            <a:r>
              <a:rPr lang="ko-KR" altLang="en-US" sz="2000" dirty="0"/>
              <a:t>의 </a:t>
            </a:r>
            <a:r>
              <a:rPr lang="en-US" altLang="ko-KR" sz="2000" dirty="0"/>
              <a:t>shell</a:t>
            </a:r>
            <a:r>
              <a:rPr lang="ko-KR" altLang="en-US" sz="2000" dirty="0"/>
              <a:t>기능을 확인하라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58849" y="2729816"/>
            <a:ext cx="71438" cy="3571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0286" y="2686896"/>
            <a:ext cx="2457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 err="1"/>
              <a:t>clientPost</a:t>
            </a:r>
            <a:r>
              <a:rPr lang="en-US" altLang="ko-KR" sz="2000" dirty="0"/>
              <a:t> </a:t>
            </a:r>
            <a:r>
              <a:rPr lang="ko-KR" altLang="en-US" sz="2000" dirty="0"/>
              <a:t>실행화면</a:t>
            </a:r>
          </a:p>
        </p:txBody>
      </p:sp>
      <p:pic>
        <p:nvPicPr>
          <p:cNvPr id="2049" name="Picture 1" descr="C:\Users\hoho0\Desktop\금오\17년 2학기\오픈소스 프로젝트\단계\3단계\1clientPost 실행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900" y="2424904"/>
            <a:ext cx="44958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458849" y="4840072"/>
            <a:ext cx="71438" cy="3571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30287" y="4797152"/>
            <a:ext cx="1636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000" dirty="0"/>
              <a:t>help </a:t>
            </a:r>
            <a:r>
              <a:rPr lang="ko-KR" altLang="en-US" sz="2000" dirty="0"/>
              <a:t>입력 시</a:t>
            </a:r>
          </a:p>
        </p:txBody>
      </p:sp>
      <p:pic>
        <p:nvPicPr>
          <p:cNvPr id="2050" name="Picture 2" descr="C:\Users\hoho0\Desktop\금오\17년 2학기\오픈소스 프로젝트\단계\3단계\2. help를 사용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900" y="4216187"/>
            <a:ext cx="47244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슬라이드 번호 개체 틀 7"/>
          <p:cNvSpPr txBox="1">
            <a:spLocks/>
          </p:cNvSpPr>
          <p:nvPr/>
        </p:nvSpPr>
        <p:spPr>
          <a:xfrm>
            <a:off x="6732972" y="60950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36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0" y="2786058"/>
            <a:ext cx="9144000" cy="71596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04634" y="164833"/>
            <a:ext cx="4467366" cy="692399"/>
            <a:chOff x="3143240" y="3571876"/>
            <a:chExt cx="3044876" cy="2018123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187720" y="3804051"/>
              <a:ext cx="3000396" cy="1785948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Ⅳ. Check-Point</a:t>
              </a: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458849" y="1257342"/>
            <a:ext cx="71438" cy="3571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0287" y="1214422"/>
            <a:ext cx="17796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000" dirty="0"/>
              <a:t>name </a:t>
            </a:r>
            <a:r>
              <a:rPr lang="ko-KR" altLang="en-US" sz="2000" dirty="0"/>
              <a:t>입력 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58849" y="2984498"/>
            <a:ext cx="71438" cy="3571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0287" y="2941578"/>
            <a:ext cx="16850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000" dirty="0"/>
              <a:t>send </a:t>
            </a:r>
            <a:r>
              <a:rPr lang="ko-KR" altLang="en-US" sz="2000" dirty="0"/>
              <a:t>입력 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58849" y="5108573"/>
            <a:ext cx="71438" cy="3571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30287" y="5065653"/>
            <a:ext cx="1736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000" dirty="0"/>
              <a:t>value </a:t>
            </a:r>
            <a:r>
              <a:rPr lang="ko-KR" altLang="en-US" sz="2000" dirty="0"/>
              <a:t>입력 시</a:t>
            </a:r>
          </a:p>
        </p:txBody>
      </p:sp>
      <p:pic>
        <p:nvPicPr>
          <p:cNvPr id="5122" name="Picture 2" descr="C:\Users\hoho0\Desktop\금오\17년 2학기\오픈소스 프로젝트\단계\3단계\2. name을 사용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312" y="883487"/>
            <a:ext cx="462915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hoho0\Desktop\금오\17년 2학기\오픈소스 프로젝트\단계\3단계\5. send사용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208213"/>
            <a:ext cx="441007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hoho0\Desktop\금오\17년 2학기\오픈소스 프로젝트\단계\3단계\3. value를 사용했을시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383" y="4840072"/>
            <a:ext cx="412432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슬라이드 번호 개체 틀 7"/>
          <p:cNvSpPr txBox="1">
            <a:spLocks/>
          </p:cNvSpPr>
          <p:nvPr/>
        </p:nvSpPr>
        <p:spPr>
          <a:xfrm>
            <a:off x="6732972" y="60950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3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591</Words>
  <Application>Microsoft Office PowerPoint</Application>
  <PresentationFormat>화면 슬라이드 쇼(4:3)</PresentationFormat>
  <Paragraphs>109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Arial</vt:lpstr>
      <vt:lpstr>나눔고딕 ExtraBold</vt:lpstr>
      <vt:lpstr>맑은 고딕</vt:lpstr>
      <vt:lpstr>나눔손글씨 펜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PC</dc:creator>
  <cp:lastModifiedBy>Ho-Gyune Rheu</cp:lastModifiedBy>
  <cp:revision>44</cp:revision>
  <dcterms:created xsi:type="dcterms:W3CDTF">2013-07-01T14:56:51Z</dcterms:created>
  <dcterms:modified xsi:type="dcterms:W3CDTF">2017-10-18T09:31:19Z</dcterms:modified>
</cp:coreProperties>
</file>