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8" r:id="rId2"/>
    <p:sldId id="257" r:id="rId3"/>
    <p:sldId id="260" r:id="rId4"/>
    <p:sldId id="267" r:id="rId5"/>
    <p:sldId id="268" r:id="rId6"/>
    <p:sldId id="273" r:id="rId7"/>
    <p:sldId id="283" r:id="rId8"/>
    <p:sldId id="269" r:id="rId9"/>
    <p:sldId id="270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2" r:id="rId19"/>
    <p:sldId id="266" r:id="rId20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2"/>
      <p:bold r:id="rId23"/>
    </p:embeddedFont>
    <p:embeddedFont>
      <p:font typeface="나눔고딕 ExtraBold" panose="020B0600000101010101" charset="-127"/>
      <p:bold r:id="rId24"/>
    </p:embeddedFont>
    <p:embeddedFont>
      <p:font typeface="나눔손글씨 펜" panose="020B0600000101010101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E0E93-21B5-4373-B9F5-EA82B5BD84A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C76AB-B719-4F72-B93B-29848386A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07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5F82-0BA3-4A25-B0DD-2A447761B34B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C32F-3F80-4AEB-8F79-390A580B9D91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F388-E801-4356-9012-132CEC35869D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2067-AD65-4C30-AC33-1C18429EE885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535D-81A7-499A-9FAF-D422C86F7FE2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DF62-25E6-4B46-B72F-867EA221EB17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3261-3A52-4E96-A8CF-C6E51845C32D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73DE-B87D-4EF7-9A88-CF89B0143CAC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83A6-1E75-45CD-83E1-FAB8A96FEC16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5951-6660-43C4-8E78-8CBD5D32B4A8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1F4A-4183-442C-926F-CB995ACC1125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69854-6D6B-43D1-9F30-7FD1CE63E9AC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2857488" y="4121399"/>
            <a:ext cx="3500462" cy="1307865"/>
            <a:chOff x="3143240" y="3571876"/>
            <a:chExt cx="3071834" cy="1889138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3214678" y="3675064"/>
              <a:ext cx="3000396" cy="1785950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609017" y="4487884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20120302 </a:t>
            </a:r>
            <a:r>
              <a:rPr lang="ko-KR" altLang="en-US" dirty="0">
                <a:ln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김우</a:t>
            </a:r>
            <a:r>
              <a:rPr lang="ko-KR" altLang="en-US" dirty="0"/>
              <a:t>진</a:t>
            </a:r>
            <a:endParaRPr lang="en-US" altLang="ko-KR" dirty="0">
              <a:ln>
                <a:solidFill>
                  <a:schemeClr val="bg1">
                    <a:lumMod val="9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20130833 </a:t>
            </a:r>
            <a:r>
              <a:rPr lang="ko-KR" altLang="en-US" dirty="0"/>
              <a:t>유호균</a:t>
            </a:r>
            <a:endParaRPr lang="ko-KR" altLang="en-US" dirty="0">
              <a:ln>
                <a:solidFill>
                  <a:schemeClr val="bg1">
                    <a:lumMod val="9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53238" y="3230663"/>
            <a:ext cx="1662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ko-KR" altLang="en-US" sz="2400" b="1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단계 </a:t>
            </a:r>
            <a:r>
              <a:rPr lang="ko-KR" altLang="en-US" sz="2400" b="1" dirty="0">
                <a:ln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발표</a:t>
            </a:r>
            <a:endParaRPr lang="en-US" altLang="ko-KR" sz="2400" b="1" dirty="0">
              <a:ln>
                <a:solidFill>
                  <a:schemeClr val="bg1">
                    <a:lumMod val="9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732972" y="6095014"/>
            <a:ext cx="2133600" cy="365125"/>
          </a:xfrm>
        </p:spPr>
        <p:txBody>
          <a:bodyPr/>
          <a:lstStyle/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965875" y="1591488"/>
            <a:ext cx="321224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500" dirty="0" err="1">
                <a:ln>
                  <a:solidFill>
                    <a:schemeClr val="bg1">
                      <a:lumMod val="95000"/>
                    </a:scheme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Opensource</a:t>
            </a:r>
            <a:endParaRPr lang="en-US" altLang="ko-KR" sz="5500" b="1" dirty="0">
              <a:ln>
                <a:solidFill>
                  <a:schemeClr val="bg1">
                    <a:lumMod val="9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4634" y="164833"/>
            <a:ext cx="4467366" cy="692399"/>
            <a:chOff x="3143240" y="3571876"/>
            <a:chExt cx="3044876" cy="201812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Ⅳ. Check-Point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458849" y="1257342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0287" y="1214422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/>
              <a:t>2</a:t>
            </a:r>
            <a:r>
              <a:rPr lang="en-US" altLang="ko-KR" sz="2000" dirty="0" smtClean="0"/>
              <a:t> send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결과</a:t>
            </a:r>
            <a:endParaRPr lang="ko-KR" altLang="en-US" sz="2000" dirty="0"/>
          </a:p>
        </p:txBody>
      </p:sp>
      <p:sp>
        <p:nvSpPr>
          <p:cNvPr id="23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hoho0\Desktop\금오\17년 2학기\오픈소스 프로젝트\단계\4단계\2. value  값을 바꾼거 se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4105276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oho0\Desktop\금오\17년 2학기\오픈소스 프로젝트\단계\4단계\2. value값 바꾼거 send 결과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60315"/>
            <a:ext cx="26574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2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4634" y="164833"/>
            <a:ext cx="4467366" cy="692399"/>
            <a:chOff x="3143240" y="3571876"/>
            <a:chExt cx="3044876" cy="201812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Ⅳ. Check-Point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458849" y="1257342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0287" y="1214422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/>
              <a:t>3</a:t>
            </a:r>
            <a:r>
              <a:rPr lang="en-US" altLang="ko-KR" sz="2000" dirty="0" smtClean="0"/>
              <a:t> send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결과</a:t>
            </a:r>
            <a:endParaRPr lang="ko-KR" altLang="en-US" sz="2000" dirty="0"/>
          </a:p>
        </p:txBody>
      </p:sp>
      <p:sp>
        <p:nvSpPr>
          <p:cNvPr id="23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11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hoho0\Desktop\금오\17년 2학기\오픈소스 프로젝트\단계\4단계\3. value값 send결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16832"/>
            <a:ext cx="258127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oho0\Desktop\금오\17년 2학기\오픈소스 프로젝트\단계\4단계\3. value값 변경 se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59309"/>
            <a:ext cx="3528392" cy="366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2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4634" y="164833"/>
            <a:ext cx="4467366" cy="692399"/>
            <a:chOff x="3143240" y="3571876"/>
            <a:chExt cx="3044876" cy="201812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Ⅳ. Check-Point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458849" y="1257342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0287" y="1214422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 smtClean="0"/>
              <a:t>4 send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결과</a:t>
            </a:r>
            <a:endParaRPr lang="ko-KR" altLang="en-US" sz="2000" dirty="0"/>
          </a:p>
        </p:txBody>
      </p:sp>
      <p:sp>
        <p:nvSpPr>
          <p:cNvPr id="23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C:\Users\hoho0\Desktop\금오\17년 2학기\오픈소스 프로젝트\단계\4단계\4. value값 send 결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277" y="2064990"/>
            <a:ext cx="260032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oho0\Desktop\금오\17년 2학기\오픈소스 프로젝트\단계\4단계\4.value값 변경 se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94" y="2054226"/>
            <a:ext cx="3244306" cy="353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79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4634" y="164833"/>
            <a:ext cx="4467366" cy="692399"/>
            <a:chOff x="3143240" y="3571876"/>
            <a:chExt cx="3044876" cy="201812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Ⅳ. Check-Point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458849" y="1257342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0287" y="1214422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 smtClean="0"/>
              <a:t>5 send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결과</a:t>
            </a:r>
            <a:endParaRPr lang="ko-KR" altLang="en-US" sz="2000" dirty="0"/>
          </a:p>
        </p:txBody>
      </p:sp>
      <p:sp>
        <p:nvSpPr>
          <p:cNvPr id="23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C:\Users\hoho0\Desktop\금오\17년 2학기\오픈소스 프로젝트\단계\4단계\5. value값 변경 send 결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673226"/>
            <a:ext cx="26860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oho0\Desktop\금오\17년 2학기\오픈소스 프로젝트\단계\4단계\5. value값 변경 se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86" y="1844824"/>
            <a:ext cx="3531275" cy="34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799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4634" y="164833"/>
            <a:ext cx="4467366" cy="692399"/>
            <a:chOff x="3143240" y="3571876"/>
            <a:chExt cx="3044876" cy="201812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Ⅳ. Check-Point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458849" y="1257342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0287" y="1214422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2000" dirty="0" smtClean="0"/>
              <a:t>실재 결과</a:t>
            </a:r>
            <a:endParaRPr lang="ko-KR" altLang="en-US" sz="2000" dirty="0"/>
          </a:p>
        </p:txBody>
      </p:sp>
      <p:sp>
        <p:nvSpPr>
          <p:cNvPr id="23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14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C:\Users\hoho0\Desktop\금오\17년 2학기\오픈소스 프로젝트\단계\4단계\원래 결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32856"/>
            <a:ext cx="524827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599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4634" y="164833"/>
            <a:ext cx="4467366" cy="692399"/>
            <a:chOff x="3143240" y="3571876"/>
            <a:chExt cx="3044876" cy="201812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V. Knowhow</a:t>
              </a:r>
              <a:endParaRPr lang="en-US" altLang="ko-KR" sz="24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3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15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88885992" descr="EMB00002c8076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9874"/>
            <a:ext cx="3943489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446972" y="1412776"/>
            <a:ext cx="441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500" dirty="0" err="1"/>
              <a:t>ubuntu</a:t>
            </a:r>
            <a:r>
              <a:rPr lang="en-US" altLang="ko-KR" sz="1500" dirty="0"/>
              <a:t> 16.04.1</a:t>
            </a:r>
            <a:r>
              <a:rPr lang="ko-KR" altLang="en-US" sz="1500" dirty="0"/>
              <a:t>의 버전을 사용하고 있었는데</a:t>
            </a:r>
          </a:p>
          <a:p>
            <a:pPr fontAlgn="base"/>
            <a:r>
              <a:rPr lang="en-US" altLang="ko-KR" sz="1500" dirty="0" err="1"/>
              <a:t>lmysqlclient</a:t>
            </a:r>
            <a:r>
              <a:rPr lang="en-US" altLang="ko-KR" sz="1500" dirty="0"/>
              <a:t>-dev</a:t>
            </a:r>
            <a:r>
              <a:rPr lang="ko-KR" altLang="en-US" sz="1500" dirty="0"/>
              <a:t>를 설치하려고 </a:t>
            </a:r>
            <a:r>
              <a:rPr lang="en-US" altLang="ko-KR" sz="1500" dirty="0"/>
              <a:t>upgrade</a:t>
            </a:r>
            <a:r>
              <a:rPr lang="ko-KR" altLang="en-US" sz="1500" dirty="0"/>
              <a:t>를 하고 </a:t>
            </a:r>
            <a:r>
              <a:rPr lang="ko-KR" altLang="en-US" sz="1500" dirty="0" err="1"/>
              <a:t>재부팅을</a:t>
            </a:r>
            <a:r>
              <a:rPr lang="ko-KR" altLang="en-US" sz="1500" dirty="0"/>
              <a:t> 하면 이렇게 부팅이 되지 않는 경우가 발생하였다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4" name="직사각형 3"/>
          <p:cNvSpPr/>
          <p:nvPr/>
        </p:nvSpPr>
        <p:spPr>
          <a:xfrm>
            <a:off x="4524060" y="2790415"/>
            <a:ext cx="426542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500" dirty="0"/>
              <a:t>이에 대한 해결책으로 </a:t>
            </a:r>
            <a:r>
              <a:rPr lang="en-US" altLang="ko-KR" sz="1500" dirty="0" err="1"/>
              <a:t>ubuntu</a:t>
            </a:r>
            <a:r>
              <a:rPr lang="en-US" altLang="ko-KR" sz="1500" dirty="0"/>
              <a:t> 17.10</a:t>
            </a:r>
            <a:r>
              <a:rPr lang="ko-KR" altLang="en-US" sz="1500" dirty="0"/>
              <a:t>버전을 깔고 실행하니 </a:t>
            </a:r>
            <a:r>
              <a:rPr lang="ko-KR" altLang="en-US" sz="1500" dirty="0" err="1"/>
              <a:t>됬다</a:t>
            </a:r>
            <a:r>
              <a:rPr lang="en-US" altLang="ko-KR" sz="1500" dirty="0"/>
              <a:t>. </a:t>
            </a:r>
            <a:r>
              <a:rPr lang="ko-KR" altLang="en-US" sz="1500" dirty="0"/>
              <a:t>해당 버전은 </a:t>
            </a:r>
            <a:r>
              <a:rPr lang="en-US" altLang="ko-KR" sz="1500" dirty="0"/>
              <a:t>update, upgrade</a:t>
            </a:r>
            <a:r>
              <a:rPr lang="ko-KR" altLang="en-US" sz="1500" dirty="0"/>
              <a:t>를 하여도 </a:t>
            </a:r>
            <a:r>
              <a:rPr lang="ko-KR" altLang="en-US" sz="1500" dirty="0" err="1"/>
              <a:t>재부팅시에</a:t>
            </a:r>
            <a:r>
              <a:rPr lang="ko-KR" altLang="en-US" sz="1500" dirty="0"/>
              <a:t> 이런 현상이 발생하지 않았다</a:t>
            </a:r>
            <a:r>
              <a:rPr lang="en-US" altLang="ko-KR" sz="1500" dirty="0"/>
              <a:t>.</a:t>
            </a:r>
            <a:endParaRPr lang="ko-KR" altLang="en-US" sz="1500" dirty="0"/>
          </a:p>
          <a:p>
            <a:pPr fontAlgn="base"/>
            <a:r>
              <a:rPr lang="ko-KR" altLang="en-US" sz="1500" dirty="0"/>
              <a:t>아마 </a:t>
            </a:r>
            <a:r>
              <a:rPr lang="ko-KR" altLang="en-US" sz="1500" dirty="0" err="1"/>
              <a:t>추측하건데</a:t>
            </a:r>
            <a:r>
              <a:rPr lang="ko-KR" altLang="en-US" sz="1500" dirty="0"/>
              <a:t> </a:t>
            </a:r>
            <a:r>
              <a:rPr lang="en-US" altLang="ko-KR" sz="1500" dirty="0"/>
              <a:t>16.04.1</a:t>
            </a:r>
            <a:r>
              <a:rPr lang="ko-KR" altLang="en-US" sz="1500" dirty="0"/>
              <a:t>의 버전에서 </a:t>
            </a:r>
            <a:r>
              <a:rPr lang="en-US" altLang="ko-KR" sz="1500" dirty="0"/>
              <a:t>upgrade</a:t>
            </a:r>
            <a:r>
              <a:rPr lang="ko-KR" altLang="en-US" sz="1500" dirty="0"/>
              <a:t>를 할 때 해당 버전이 버틸 수 없는 것이 </a:t>
            </a:r>
            <a:r>
              <a:rPr lang="en-US" altLang="ko-KR" sz="1500" dirty="0"/>
              <a:t>upgrade</a:t>
            </a:r>
            <a:r>
              <a:rPr lang="ko-KR" altLang="en-US" sz="1500" dirty="0"/>
              <a:t>가 </a:t>
            </a:r>
            <a:r>
              <a:rPr lang="ko-KR" altLang="en-US" sz="1500" dirty="0" err="1"/>
              <a:t>된게</a:t>
            </a:r>
            <a:r>
              <a:rPr lang="ko-KR" altLang="en-US" sz="1500" dirty="0"/>
              <a:t> 아닐까 생각한다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40092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4634" y="164833"/>
            <a:ext cx="4467366" cy="692399"/>
            <a:chOff x="3143240" y="3571876"/>
            <a:chExt cx="3044876" cy="201812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V. Knowhow</a:t>
              </a:r>
              <a:endParaRPr lang="en-US" altLang="ko-KR" sz="24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3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16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221277440" descr="EMB00002c8076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5975350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9" name="_x191412888" descr="EMB00002c80765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6937514" cy="171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375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4634" y="164833"/>
            <a:ext cx="4467366" cy="692399"/>
            <a:chOff x="3143240" y="3571876"/>
            <a:chExt cx="3044876" cy="201812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V. Knowhow</a:t>
              </a:r>
              <a:endParaRPr lang="en-US" altLang="ko-KR" sz="24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3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17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0286" y="1951672"/>
            <a:ext cx="64899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Tue </a:t>
            </a:r>
            <a:r>
              <a:rPr lang="en-US" altLang="ko-KR" dirty="0"/>
              <a:t>Oct 24 21:08:54 ......</a:t>
            </a:r>
            <a:r>
              <a:rPr lang="ko-KR" altLang="en-US" dirty="0"/>
              <a:t>일 때 </a:t>
            </a:r>
            <a:r>
              <a:rPr lang="en-US" altLang="ko-KR" dirty="0" err="1"/>
              <a:t>strtok</a:t>
            </a:r>
            <a:r>
              <a:rPr lang="en-US" altLang="ko-KR" dirty="0"/>
              <a:t>(NUKK," ");</a:t>
            </a:r>
            <a:r>
              <a:rPr lang="ko-KR" altLang="en-US" dirty="0"/>
              <a:t>시 바로 띄어쓰기 하나를 기준으로 잡기에 </a:t>
            </a:r>
            <a:r>
              <a:rPr lang="en-US" altLang="ko-KR" dirty="0"/>
              <a:t>Tue</a:t>
            </a:r>
            <a:r>
              <a:rPr lang="ko-KR" altLang="en-US" dirty="0"/>
              <a:t>만 나온다</a:t>
            </a:r>
            <a:r>
              <a:rPr lang="en-US" altLang="ko-KR" dirty="0"/>
              <a:t>. </a:t>
            </a:r>
            <a:r>
              <a:rPr lang="ko-KR" altLang="en-US" dirty="0"/>
              <a:t>이는 공백으로 </a:t>
            </a:r>
            <a:r>
              <a:rPr lang="en-US" altLang="ko-KR" dirty="0" err="1"/>
              <a:t>strtok</a:t>
            </a:r>
            <a:r>
              <a:rPr lang="ko-KR" altLang="en-US" dirty="0"/>
              <a:t>으로 </a:t>
            </a:r>
            <a:r>
              <a:rPr lang="en-US" altLang="ko-KR" dirty="0"/>
              <a:t>3</a:t>
            </a:r>
            <a:r>
              <a:rPr lang="ko-KR" altLang="en-US" dirty="0"/>
              <a:t>번 나누고 </a:t>
            </a:r>
            <a:r>
              <a:rPr lang="en-US" altLang="ko-KR" dirty="0"/>
              <a:t>4</a:t>
            </a:r>
            <a:r>
              <a:rPr lang="ko-KR" altLang="en-US" dirty="0"/>
              <a:t>번째를 가져오면 해결이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BAAB2D4-465C-4601-84F3-A8C751EF5A8D}"/>
              </a:ext>
            </a:extLst>
          </p:cNvPr>
          <p:cNvSpPr/>
          <p:nvPr/>
        </p:nvSpPr>
        <p:spPr>
          <a:xfrm>
            <a:off x="530287" y="1228690"/>
            <a:ext cx="63172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/>
              <a:t>4. </a:t>
            </a:r>
            <a:r>
              <a:rPr lang="en-US" altLang="ko-KR" sz="2000" dirty="0" err="1"/>
              <a:t>strtok</a:t>
            </a:r>
            <a:r>
              <a:rPr lang="en-US" altLang="ko-KR" sz="2000" dirty="0"/>
              <a:t>()</a:t>
            </a:r>
            <a:r>
              <a:rPr lang="ko-KR" altLang="en-US" sz="2000" dirty="0"/>
              <a:t>할 때</a:t>
            </a:r>
            <a:r>
              <a:rPr lang="en-US" altLang="ko-KR" sz="2000" dirty="0"/>
              <a:t>, time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tue</a:t>
            </a:r>
            <a:r>
              <a:rPr lang="en-US" altLang="ko-KR" sz="2000" dirty="0"/>
              <a:t>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요일만 받아오는 상황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1785C46-6DAD-45E2-A2E0-BC0C315ECB7F}"/>
              </a:ext>
            </a:extLst>
          </p:cNvPr>
          <p:cNvSpPr/>
          <p:nvPr/>
        </p:nvSpPr>
        <p:spPr>
          <a:xfrm>
            <a:off x="458849" y="1257342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C:\Users\hoho0\Desktop\금오\17년 2학기\오픈소스 프로젝트\단계\4단계\1. send 첫번째 시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338" y="2884333"/>
            <a:ext cx="3239323" cy="312579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/>
          <p:cNvSpPr/>
          <p:nvPr/>
        </p:nvSpPr>
        <p:spPr>
          <a:xfrm>
            <a:off x="2832663" y="5331526"/>
            <a:ext cx="514954" cy="1688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387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37"/>
          <p:cNvGrpSpPr/>
          <p:nvPr/>
        </p:nvGrpSpPr>
        <p:grpSpPr>
          <a:xfrm>
            <a:off x="1571604" y="2285992"/>
            <a:ext cx="6000792" cy="1285884"/>
            <a:chOff x="1500166" y="1714488"/>
            <a:chExt cx="6000792" cy="1285884"/>
          </a:xfrm>
        </p:grpSpPr>
        <p:sp>
          <p:nvSpPr>
            <p:cNvPr id="59" name="위쪽 리본 58"/>
            <p:cNvSpPr/>
            <p:nvPr/>
          </p:nvSpPr>
          <p:spPr>
            <a:xfrm>
              <a:off x="1500166" y="1714488"/>
              <a:ext cx="6000792" cy="1285884"/>
            </a:xfrm>
            <a:prstGeom prst="ribbon2">
              <a:avLst>
                <a:gd name="adj1" fmla="val 18187"/>
                <a:gd name="adj2" fmla="val 705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bg1"/>
                  </a:solidFill>
                  <a:latin typeface="나눔손글씨 펜" pitchFamily="66" charset="-127"/>
                  <a:ea typeface="나눔손글씨 펜" pitchFamily="66" charset="-127"/>
                </a:rPr>
                <a:t>Q &amp; A</a:t>
              </a:r>
              <a:endParaRPr lang="ko-KR" altLang="en-US" sz="60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 flipV="1">
              <a:off x="2357422" y="1785926"/>
              <a:ext cx="4286280" cy="1588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V="1">
              <a:off x="2357422" y="2713032"/>
              <a:ext cx="4286280" cy="1588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1571604" y="2000240"/>
              <a:ext cx="785818" cy="1588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V="1">
              <a:off x="6643702" y="2000240"/>
              <a:ext cx="785818" cy="1588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V="1">
              <a:off x="1643042" y="2927490"/>
              <a:ext cx="1500198" cy="3032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flipV="1">
              <a:off x="5857884" y="2927346"/>
              <a:ext cx="1500198" cy="3032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직사각형 65"/>
          <p:cNvSpPr/>
          <p:nvPr/>
        </p:nvSpPr>
        <p:spPr>
          <a:xfrm>
            <a:off x="2583880" y="3799461"/>
            <a:ext cx="39437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Do you have any question?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072104" y="3637878"/>
            <a:ext cx="26597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Help me! do not ask me any question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3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18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04B97233-9076-48DD-A6F8-2E3113F4DC99}"/>
              </a:ext>
            </a:extLst>
          </p:cNvPr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37"/>
          <p:cNvGrpSpPr/>
          <p:nvPr/>
        </p:nvGrpSpPr>
        <p:grpSpPr>
          <a:xfrm>
            <a:off x="1571604" y="2285992"/>
            <a:ext cx="6000792" cy="1285884"/>
            <a:chOff x="1500166" y="1714488"/>
            <a:chExt cx="6000792" cy="1285884"/>
          </a:xfrm>
        </p:grpSpPr>
        <p:sp>
          <p:nvSpPr>
            <p:cNvPr id="59" name="위쪽 리본 58"/>
            <p:cNvSpPr/>
            <p:nvPr/>
          </p:nvSpPr>
          <p:spPr>
            <a:xfrm>
              <a:off x="1500166" y="1714488"/>
              <a:ext cx="6000792" cy="1285884"/>
            </a:xfrm>
            <a:prstGeom prst="ribbon2">
              <a:avLst>
                <a:gd name="adj1" fmla="val 18187"/>
                <a:gd name="adj2" fmla="val 705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bg1"/>
                  </a:solidFill>
                  <a:latin typeface="나눔손글씨 펜" pitchFamily="66" charset="-127"/>
                  <a:ea typeface="나눔손글씨 펜" pitchFamily="66" charset="-127"/>
                </a:rPr>
                <a:t>Thank You!</a:t>
              </a:r>
              <a:endParaRPr lang="ko-KR" altLang="en-US" sz="60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 flipV="1">
              <a:off x="2357422" y="1785926"/>
              <a:ext cx="4286280" cy="1588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V="1">
              <a:off x="2357422" y="2713032"/>
              <a:ext cx="4286280" cy="1588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1571604" y="2000240"/>
              <a:ext cx="785818" cy="1588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V="1">
              <a:off x="6643702" y="2000240"/>
              <a:ext cx="785818" cy="1588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V="1">
              <a:off x="1643042" y="2927490"/>
              <a:ext cx="1500198" cy="3032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flipV="1">
              <a:off x="5857884" y="2927346"/>
              <a:ext cx="1500198" cy="3032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1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19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CEC3B5E-8936-4E7C-B3A1-BCBC4BEFBFB3}"/>
              </a:ext>
            </a:extLst>
          </p:cNvPr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58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731226" y="1289994"/>
            <a:ext cx="3752986" cy="549523"/>
            <a:chOff x="3143240" y="3571876"/>
            <a:chExt cx="3044876" cy="2018123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Ⅰ. Problem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714612" y="2218688"/>
            <a:ext cx="3769600" cy="549523"/>
            <a:chOff x="3143240" y="3571876"/>
            <a:chExt cx="3058355" cy="2018124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201199" y="3804052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Ⅱ. Algorithm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714612" y="3147382"/>
            <a:ext cx="3769600" cy="549523"/>
            <a:chOff x="3143240" y="3571876"/>
            <a:chExt cx="3058355" cy="2018123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3201199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Ⅲ. Source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2731226" y="4076076"/>
            <a:ext cx="3769600" cy="549523"/>
            <a:chOff x="3143240" y="3571876"/>
            <a:chExt cx="3058355" cy="2018124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3201199" y="3804050"/>
              <a:ext cx="3000396" cy="1785950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Ⅳ. Check-Point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731226" y="5004770"/>
            <a:ext cx="3769600" cy="549523"/>
            <a:chOff x="3143240" y="3571876"/>
            <a:chExt cx="3058355" cy="2018124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01199" y="3804050"/>
              <a:ext cx="3000396" cy="1785950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Ⅴ. Q &amp; A</a:t>
              </a:r>
            </a:p>
          </p:txBody>
        </p:sp>
      </p:grpSp>
      <p:sp>
        <p:nvSpPr>
          <p:cNvPr id="44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045620" y="98293"/>
            <a:ext cx="32122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0" dirty="0">
                <a:latin typeface="나눔손글씨 펜" pitchFamily="66" charset="-127"/>
                <a:ea typeface="나눔손글씨 펜" pitchFamily="66" charset="-127"/>
              </a:rPr>
              <a:t>Contents</a:t>
            </a:r>
            <a:endParaRPr lang="en-US" altLang="ko-KR" sz="5500" b="1" dirty="0">
              <a:ln>
                <a:solidFill>
                  <a:schemeClr val="bg1">
                    <a:lumMod val="9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2731226" y="5748616"/>
            <a:ext cx="3769600" cy="549523"/>
            <a:chOff x="3143240" y="3571876"/>
            <a:chExt cx="3058355" cy="2018124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3201199" y="3804050"/>
              <a:ext cx="3000396" cy="1785950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VI. </a:t>
              </a:r>
              <a:r>
                <a:rPr lang="en-US" altLang="ko-KR" sz="20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Q &amp; A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2731226" y="4921849"/>
            <a:ext cx="3769600" cy="549523"/>
            <a:chOff x="3143240" y="3571876"/>
            <a:chExt cx="3058355" cy="2018124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3201199" y="3804050"/>
              <a:ext cx="3000396" cy="1785950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Ⅴ. </a:t>
              </a:r>
              <a:r>
                <a:rPr lang="en-US" altLang="ko-KR" sz="2000" dirty="0" smtClean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Knowhow</a:t>
              </a:r>
              <a:endParaRPr lang="en-US" altLang="ko-KR" sz="20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4634" y="164833"/>
            <a:ext cx="4467366" cy="692399"/>
            <a:chOff x="3143240" y="3571876"/>
            <a:chExt cx="3044876" cy="201812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Ⅰ. Problem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458849" y="1257342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0287" y="1214422"/>
            <a:ext cx="36952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 smtClean="0"/>
              <a:t>1. DB</a:t>
            </a:r>
            <a:r>
              <a:rPr lang="ko-KR" altLang="en-US" sz="2000" dirty="0" smtClean="0"/>
              <a:t>연동을 하여 데이터 저장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23" name="직사각형 22"/>
          <p:cNvSpPr/>
          <p:nvPr/>
        </p:nvSpPr>
        <p:spPr>
          <a:xfrm>
            <a:off x="1357290" y="1714488"/>
            <a:ext cx="64806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/>
              <a:t>1. </a:t>
            </a:r>
            <a:r>
              <a:rPr lang="en-US" altLang="ko-KR" sz="2000" dirty="0" err="1" smtClean="0"/>
              <a:t>clientPost</a:t>
            </a:r>
            <a:r>
              <a:rPr lang="ko-KR" altLang="en-US" sz="2000" dirty="0" smtClean="0"/>
              <a:t>를 실행하고 </a:t>
            </a:r>
            <a:r>
              <a:rPr lang="en-US" altLang="ko-KR" sz="2000" dirty="0" smtClean="0"/>
              <a:t>send</a:t>
            </a:r>
            <a:r>
              <a:rPr lang="ko-KR" altLang="en-US" sz="2000" dirty="0" smtClean="0"/>
              <a:t>시에 </a:t>
            </a:r>
            <a:r>
              <a:rPr lang="en-US" altLang="ko-KR" sz="2000" dirty="0" err="1" smtClean="0"/>
              <a:t>db</a:t>
            </a:r>
            <a:r>
              <a:rPr lang="ko-KR" altLang="en-US" sz="2000" dirty="0" smtClean="0"/>
              <a:t>에 값을 저장한다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 fontAlgn="base"/>
            <a:r>
              <a:rPr lang="en-US" altLang="ko-KR" sz="2000" dirty="0"/>
              <a:t>2. </a:t>
            </a:r>
            <a:r>
              <a:rPr lang="en-US" altLang="ko-KR" sz="2000" dirty="0" smtClean="0"/>
              <a:t>DB table </a:t>
            </a:r>
            <a:r>
              <a:rPr lang="ko-KR" altLang="en-US" sz="2000" dirty="0" smtClean="0"/>
              <a:t>별 </a:t>
            </a:r>
            <a:r>
              <a:rPr lang="ko-KR" altLang="en-US" sz="2000" dirty="0"/>
              <a:t>세부 명세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8849" y="2729816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0287" y="2686896"/>
            <a:ext cx="2252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/>
              <a:t>2</a:t>
            </a:r>
            <a:r>
              <a:rPr lang="en-US" altLang="ko-KR" sz="2000" dirty="0" smtClean="0"/>
              <a:t>. table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세부 명세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00267"/>
              </p:ext>
            </p:extLst>
          </p:nvPr>
        </p:nvGraphicFramePr>
        <p:xfrm>
          <a:off x="2989052" y="2953834"/>
          <a:ext cx="5877520" cy="2246376"/>
        </p:xfrm>
        <a:graphic>
          <a:graphicData uri="http://schemas.openxmlformats.org/drawingml/2006/table">
            <a:tbl>
              <a:tblPr/>
              <a:tblGrid>
                <a:gridCol w="1413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sensorlist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현재 센서들의 정보를 넣어 놓는다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attribute     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  <a:r>
                        <a:rPr lang="en-US" altLang="ko-KR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sensor</a:t>
                      </a:r>
                      <a:r>
                        <a:rPr lang="ko-KR" altLang="en-US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의 이름</a:t>
                      </a:r>
                      <a:endParaRPr lang="en-US" altLang="ko-KR" sz="1500" kern="0" spc="0" baseline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27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Id sensor</a:t>
                      </a:r>
                      <a:r>
                        <a:rPr lang="ko-KR" altLang="en-US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의 </a:t>
                      </a:r>
                      <a:r>
                        <a:rPr lang="en-US" altLang="ko-KR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r>
                        <a:rPr lang="ko-KR" altLang="en-US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번호</a:t>
                      </a:r>
                      <a:endParaRPr lang="en-US" altLang="ko-KR" sz="1500" kern="0" spc="0" baseline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27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Count sensor</a:t>
                      </a:r>
                      <a:r>
                        <a:rPr lang="ko-KR" altLang="en-US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data</a:t>
                      </a:r>
                      <a:r>
                        <a:rPr lang="ko-KR" altLang="en-US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가 저장된 개수</a:t>
                      </a:r>
                      <a:r>
                        <a:rPr lang="en-US" altLang="ko-KR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Temperature: 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온도</a:t>
                      </a:r>
                      <a:r>
                        <a:rPr lang="ko-KR" altLang="en-US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센서에서 데이터를 받아 저장하는 </a:t>
                      </a:r>
                      <a:r>
                        <a:rPr lang="en-US" altLang="ko-KR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table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attribute   </a:t>
                      </a:r>
                      <a:r>
                        <a:rPr lang="en-US" sz="15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Time</a:t>
                      </a:r>
                      <a:r>
                        <a:rPr lang="en-US" altLang="ko-KR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측정 당시의 시간</a:t>
                      </a:r>
                      <a:r>
                        <a:rPr lang="en-US" altLang="ko-KR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127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Temperature </a:t>
                      </a:r>
                      <a:r>
                        <a:rPr lang="ko-KR" altLang="en-US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측정한 온도</a:t>
                      </a:r>
                      <a:endParaRPr lang="en-US" altLang="ko-KR" sz="1500" kern="0" spc="0" baseline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27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Num</a:t>
                      </a:r>
                      <a:r>
                        <a:rPr lang="en-US" altLang="ko-KR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측정 순서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368035"/>
              </p:ext>
            </p:extLst>
          </p:nvPr>
        </p:nvGraphicFramePr>
        <p:xfrm>
          <a:off x="2989052" y="5229200"/>
          <a:ext cx="5877520" cy="1123188"/>
        </p:xfrm>
        <a:graphic>
          <a:graphicData uri="http://schemas.openxmlformats.org/drawingml/2006/table">
            <a:tbl>
              <a:tblPr/>
              <a:tblGrid>
                <a:gridCol w="1413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humidity    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현재 센서들의 정보를 넣어 놓는다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attribute    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Time </a:t>
                      </a:r>
                      <a:r>
                        <a:rPr lang="ko-KR" altLang="en-US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측정 당시의 시간</a:t>
                      </a:r>
                      <a:endParaRPr lang="en-US" altLang="ko-KR" sz="1500" kern="0" spc="0" baseline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27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Id sensor</a:t>
                      </a:r>
                      <a:r>
                        <a:rPr lang="ko-KR" altLang="en-US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의 </a:t>
                      </a:r>
                      <a:r>
                        <a:rPr lang="en-US" altLang="ko-KR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r>
                        <a:rPr lang="ko-KR" altLang="en-US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번호</a:t>
                      </a:r>
                      <a:endParaRPr lang="en-US" altLang="ko-KR" sz="1500" kern="0" spc="0" baseline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27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Count sensor</a:t>
                      </a:r>
                      <a:r>
                        <a:rPr lang="ko-KR" altLang="en-US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data</a:t>
                      </a:r>
                      <a:r>
                        <a:rPr lang="ko-KR" altLang="en-US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가 저장된 개수</a:t>
                      </a:r>
                      <a:r>
                        <a:rPr lang="en-US" altLang="ko-KR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4634" y="164833"/>
            <a:ext cx="4467366" cy="692399"/>
            <a:chOff x="3143240" y="3571876"/>
            <a:chExt cx="3044876" cy="201812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Ⅱ. </a:t>
              </a:r>
              <a:r>
                <a:rPr lang="en-US" altLang="ko-KR" sz="2400" dirty="0" err="1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Alogorithm</a:t>
              </a:r>
              <a:endParaRPr lang="en-US" altLang="ko-KR" sz="24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458849" y="1257342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0287" y="1214422"/>
            <a:ext cx="47339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/>
              <a:t>1. </a:t>
            </a:r>
            <a:r>
              <a:rPr lang="ko-KR" altLang="en-US" sz="2000" dirty="0"/>
              <a:t>요청처리 시 파일</a:t>
            </a:r>
            <a:r>
              <a:rPr lang="en-US" altLang="ko-KR" sz="2000" dirty="0"/>
              <a:t>, </a:t>
            </a:r>
            <a:r>
              <a:rPr lang="ko-KR" altLang="en-US" sz="2000" dirty="0"/>
              <a:t>프로그램간의 통신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8849" y="2986907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0287" y="2943987"/>
            <a:ext cx="2356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/>
              <a:t>2. </a:t>
            </a:r>
            <a:r>
              <a:rPr lang="ko-KR" altLang="en-US" sz="2000" dirty="0"/>
              <a:t>요청처리 순서도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124460" y="1543083"/>
            <a:ext cx="4608512" cy="1409747"/>
            <a:chOff x="3347864" y="3459413"/>
            <a:chExt cx="4608512" cy="1409747"/>
          </a:xfrm>
        </p:grpSpPr>
        <p:sp>
          <p:nvSpPr>
            <p:cNvPr id="17" name="직사각형 16"/>
            <p:cNvSpPr/>
            <p:nvPr/>
          </p:nvSpPr>
          <p:spPr>
            <a:xfrm>
              <a:off x="6732240" y="3974651"/>
              <a:ext cx="1224136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Mysql.c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32240" y="3459413"/>
              <a:ext cx="1224136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Mysql.h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/>
            <p:cNvCxnSpPr>
              <a:endCxn id="17" idx="0"/>
            </p:cNvCxnSpPr>
            <p:nvPr/>
          </p:nvCxnSpPr>
          <p:spPr>
            <a:xfrm>
              <a:off x="7344308" y="3819453"/>
              <a:ext cx="0" cy="1551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5088319" y="3974651"/>
              <a:ext cx="1245113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dataPost.c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연결선 29"/>
            <p:cNvCxnSpPr>
              <a:stCxn id="29" idx="3"/>
              <a:endCxn id="17" idx="1"/>
            </p:cNvCxnSpPr>
            <p:nvPr/>
          </p:nvCxnSpPr>
          <p:spPr>
            <a:xfrm>
              <a:off x="6333432" y="4154671"/>
              <a:ext cx="3988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689511" y="4154671"/>
              <a:ext cx="3988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3347864" y="3974651"/>
              <a:ext cx="1341647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clientPost.c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3" name="직선 연결선 32"/>
            <p:cNvCxnSpPr>
              <a:stCxn id="17" idx="2"/>
            </p:cNvCxnSpPr>
            <p:nvPr/>
          </p:nvCxnSpPr>
          <p:spPr>
            <a:xfrm>
              <a:off x="7344308" y="4334691"/>
              <a:ext cx="0" cy="1744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6732240" y="4509120"/>
              <a:ext cx="1224136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MYSQL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627784" y="3307128"/>
            <a:ext cx="4320480" cy="3135770"/>
            <a:chOff x="683567" y="2381462"/>
            <a:chExt cx="4320480" cy="3135770"/>
          </a:xfrm>
        </p:grpSpPr>
        <p:sp>
          <p:nvSpPr>
            <p:cNvPr id="36" name="직사각형 35"/>
            <p:cNvSpPr/>
            <p:nvPr/>
          </p:nvSpPr>
          <p:spPr>
            <a:xfrm>
              <a:off x="683568" y="2381462"/>
              <a:ext cx="1245113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db_init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83567" y="2924944"/>
              <a:ext cx="1584177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Sprintf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(query)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83567" y="3501008"/>
              <a:ext cx="1800201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Mysql_query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83567" y="4005064"/>
              <a:ext cx="2232249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Update_sensorlist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()</a:t>
              </a:r>
            </a:p>
          </p:txBody>
        </p:sp>
        <p:cxnSp>
          <p:nvCxnSpPr>
            <p:cNvPr id="40" name="직선 연결선 39"/>
            <p:cNvCxnSpPr>
              <a:stCxn id="36" idx="2"/>
            </p:cNvCxnSpPr>
            <p:nvPr/>
          </p:nvCxnSpPr>
          <p:spPr>
            <a:xfrm flipH="1">
              <a:off x="1306124" y="2741502"/>
              <a:ext cx="1" cy="183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37" idx="2"/>
            </p:cNvCxnSpPr>
            <p:nvPr/>
          </p:nvCxnSpPr>
          <p:spPr>
            <a:xfrm flipH="1">
              <a:off x="1475655" y="3284984"/>
              <a:ext cx="1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38" idx="2"/>
            </p:cNvCxnSpPr>
            <p:nvPr/>
          </p:nvCxnSpPr>
          <p:spPr>
            <a:xfrm flipH="1">
              <a:off x="1583667" y="3861048"/>
              <a:ext cx="1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39" idx="3"/>
            </p:cNvCxnSpPr>
            <p:nvPr/>
          </p:nvCxnSpPr>
          <p:spPr>
            <a:xfrm>
              <a:off x="2915816" y="4185084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3131839" y="4005064"/>
              <a:ext cx="1584177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Mysql_query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843806" y="4581128"/>
              <a:ext cx="2160241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Mysql_free_result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131837" y="5157192"/>
              <a:ext cx="1584177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Mysql_close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()</a:t>
              </a:r>
            </a:p>
          </p:txBody>
        </p:sp>
        <p:cxnSp>
          <p:nvCxnSpPr>
            <p:cNvPr id="47" name="직선 연결선 46"/>
            <p:cNvCxnSpPr>
              <a:stCxn id="45" idx="2"/>
              <a:endCxn id="46" idx="0"/>
            </p:cNvCxnSpPr>
            <p:nvPr/>
          </p:nvCxnSpPr>
          <p:spPr>
            <a:xfrm flipH="1">
              <a:off x="3923926" y="4941168"/>
              <a:ext cx="1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44" idx="2"/>
              <a:endCxn id="45" idx="0"/>
            </p:cNvCxnSpPr>
            <p:nvPr/>
          </p:nvCxnSpPr>
          <p:spPr>
            <a:xfrm flipH="1">
              <a:off x="3923927" y="4365104"/>
              <a:ext cx="1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936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4634" y="164833"/>
            <a:ext cx="4467366" cy="692399"/>
            <a:chOff x="3143240" y="3571876"/>
            <a:chExt cx="3044876" cy="201812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Ⅲ. Source</a:t>
              </a:r>
            </a:p>
          </p:txBody>
        </p:sp>
      </p:grp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74800" y="28844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BAAB2D4-465C-4601-84F3-A8C751EF5A8D}"/>
              </a:ext>
            </a:extLst>
          </p:cNvPr>
          <p:cNvSpPr/>
          <p:nvPr/>
        </p:nvSpPr>
        <p:spPr>
          <a:xfrm>
            <a:off x="530287" y="12286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2000" dirty="0"/>
              <a:t>코드구조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1785C46-6DAD-45E2-A2E0-BC0C315ECB7F}"/>
              </a:ext>
            </a:extLst>
          </p:cNvPr>
          <p:cNvSpPr/>
          <p:nvPr/>
        </p:nvSpPr>
        <p:spPr>
          <a:xfrm>
            <a:off x="458849" y="1257342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3568" y="173547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db_temp</a:t>
            </a:r>
            <a:r>
              <a:rPr lang="en-US" altLang="ko-KR" dirty="0"/>
              <a:t> = </a:t>
            </a:r>
            <a:r>
              <a:rPr lang="en-US" altLang="ko-KR" dirty="0" err="1"/>
              <a:t>db_init</a:t>
            </a:r>
            <a:r>
              <a:rPr lang="en-US" altLang="ko-KR" dirty="0"/>
              <a:t>();</a:t>
            </a:r>
          </a:p>
          <a:p>
            <a:r>
              <a:rPr lang="en-US" altLang="ko-KR" dirty="0" smtClean="0"/>
              <a:t>char </a:t>
            </a:r>
            <a:r>
              <a:rPr lang="en-US" altLang="ko-KR" dirty="0"/>
              <a:t>Query[100];</a:t>
            </a:r>
          </a:p>
          <a:p>
            <a:r>
              <a:rPr lang="en-US" altLang="ko-KR" dirty="0"/>
              <a:t>char *name;</a:t>
            </a:r>
          </a:p>
          <a:p>
            <a:r>
              <a:rPr lang="en-US" altLang="ko-KR" dirty="0"/>
              <a:t>char *time;</a:t>
            </a:r>
          </a:p>
          <a:p>
            <a:r>
              <a:rPr lang="en-US" altLang="ko-KR" dirty="0"/>
              <a:t>char *</a:t>
            </a:r>
            <a:r>
              <a:rPr lang="en-US" altLang="ko-KR" dirty="0" err="1"/>
              <a:t>value_name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float value;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43808" y="2760004"/>
            <a:ext cx="61744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name = </a:t>
            </a:r>
            <a:r>
              <a:rPr lang="en-US" altLang="ko-KR" dirty="0" err="1"/>
              <a:t>strtok</a:t>
            </a:r>
            <a:r>
              <a:rPr lang="en-US" altLang="ko-KR" dirty="0"/>
              <a:t>(</a:t>
            </a:r>
            <a:r>
              <a:rPr lang="en-US" altLang="ko-KR" dirty="0" err="1"/>
              <a:t>astr</a:t>
            </a:r>
            <a:r>
              <a:rPr lang="en-US" altLang="ko-KR" dirty="0"/>
              <a:t>, "&amp;");</a:t>
            </a:r>
          </a:p>
          <a:p>
            <a:r>
              <a:rPr lang="en-US" altLang="ko-KR" dirty="0"/>
              <a:t>time = </a:t>
            </a:r>
            <a:r>
              <a:rPr lang="en-US" altLang="ko-KR" dirty="0" err="1"/>
              <a:t>strtok</a:t>
            </a:r>
            <a:r>
              <a:rPr lang="en-US" altLang="ko-KR" dirty="0"/>
              <a:t>(NULL, "&amp;");</a:t>
            </a:r>
          </a:p>
          <a:p>
            <a:r>
              <a:rPr lang="en-US" altLang="ko-KR" dirty="0" err="1"/>
              <a:t>value_name</a:t>
            </a:r>
            <a:r>
              <a:rPr lang="en-US" altLang="ko-KR" dirty="0"/>
              <a:t> = </a:t>
            </a:r>
            <a:r>
              <a:rPr lang="en-US" altLang="ko-KR" dirty="0" err="1"/>
              <a:t>strtok</a:t>
            </a:r>
            <a:r>
              <a:rPr lang="en-US" altLang="ko-KR" dirty="0"/>
              <a:t>(NULL, " ");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name = </a:t>
            </a:r>
            <a:r>
              <a:rPr lang="en-US" altLang="ko-KR" dirty="0" err="1"/>
              <a:t>datacut</a:t>
            </a:r>
            <a:r>
              <a:rPr lang="en-US" altLang="ko-KR" dirty="0"/>
              <a:t>(name);</a:t>
            </a:r>
          </a:p>
          <a:p>
            <a:r>
              <a:rPr lang="en-US" altLang="ko-KR" dirty="0"/>
              <a:t>time = </a:t>
            </a:r>
            <a:r>
              <a:rPr lang="en-US" altLang="ko-KR" dirty="0" err="1"/>
              <a:t>timecut</a:t>
            </a:r>
            <a:r>
              <a:rPr lang="en-US" altLang="ko-KR" dirty="0"/>
              <a:t>(time);</a:t>
            </a:r>
          </a:p>
          <a:p>
            <a:r>
              <a:rPr lang="en-US" altLang="ko-KR" dirty="0" err="1"/>
              <a:t>value_name</a:t>
            </a:r>
            <a:r>
              <a:rPr lang="en-US" altLang="ko-KR" dirty="0"/>
              <a:t> = </a:t>
            </a:r>
            <a:r>
              <a:rPr lang="en-US" altLang="ko-KR" dirty="0" err="1"/>
              <a:t>datacut</a:t>
            </a:r>
            <a:r>
              <a:rPr lang="en-US" altLang="ko-KR" dirty="0"/>
              <a:t>(</a:t>
            </a:r>
            <a:r>
              <a:rPr lang="en-US" altLang="ko-KR" dirty="0" err="1"/>
              <a:t>value_name</a:t>
            </a:r>
            <a:r>
              <a:rPr lang="en-US" altLang="ko-KR" dirty="0" smtClean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sprintf</a:t>
            </a:r>
            <a:r>
              <a:rPr lang="en-US" altLang="ko-KR" dirty="0"/>
              <a:t>(Query, "INSERT into %s values('%s', '%f', NULL);", name, time, </a:t>
            </a:r>
            <a:r>
              <a:rPr lang="en-US" altLang="ko-KR" dirty="0" err="1"/>
              <a:t>atof</a:t>
            </a:r>
            <a:r>
              <a:rPr lang="en-US" altLang="ko-KR" dirty="0"/>
              <a:t>(</a:t>
            </a:r>
            <a:r>
              <a:rPr lang="en-US" altLang="ko-KR" dirty="0" err="1"/>
              <a:t>value_name</a:t>
            </a:r>
            <a:r>
              <a:rPr lang="en-US" altLang="ko-KR" dirty="0"/>
              <a:t>));</a:t>
            </a:r>
          </a:p>
          <a:p>
            <a:r>
              <a:rPr lang="en-US" altLang="ko-KR" dirty="0" err="1"/>
              <a:t>Mysql_query</a:t>
            </a:r>
            <a:r>
              <a:rPr lang="en-US" altLang="ko-KR" dirty="0"/>
              <a:t>(</a:t>
            </a:r>
            <a:r>
              <a:rPr lang="en-US" altLang="ko-KR" dirty="0" err="1"/>
              <a:t>connect_db,Query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update_SensorList</a:t>
            </a:r>
            <a:r>
              <a:rPr lang="en-US" altLang="ko-KR" dirty="0"/>
              <a:t>(name);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36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4634" y="164833"/>
            <a:ext cx="4467366" cy="692399"/>
            <a:chOff x="3143240" y="3571876"/>
            <a:chExt cx="3044876" cy="201812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Ⅲ. Source</a:t>
              </a:r>
            </a:p>
          </p:txBody>
        </p:sp>
      </p:grpSp>
      <p:sp>
        <p:nvSpPr>
          <p:cNvPr id="17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5536" y="1266428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char *</a:t>
            </a:r>
            <a:r>
              <a:rPr lang="en-US" altLang="ko-KR" dirty="0" err="1"/>
              <a:t>datacut</a:t>
            </a:r>
            <a:r>
              <a:rPr lang="en-US" altLang="ko-KR" dirty="0"/>
              <a:t>(char *data){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strtok</a:t>
            </a:r>
            <a:r>
              <a:rPr lang="en-US" altLang="ko-KR" dirty="0" smtClean="0"/>
              <a:t>(data</a:t>
            </a:r>
            <a:r>
              <a:rPr lang="en-US" altLang="ko-KR" dirty="0"/>
              <a:t>,"=");</a:t>
            </a:r>
          </a:p>
          <a:p>
            <a:r>
              <a:rPr lang="en-US" altLang="ko-KR" dirty="0" smtClean="0"/>
              <a:t>  return </a:t>
            </a:r>
            <a:r>
              <a:rPr lang="en-US" altLang="ko-KR" dirty="0" err="1"/>
              <a:t>strtok</a:t>
            </a:r>
            <a:r>
              <a:rPr lang="en-US" altLang="ko-KR" dirty="0"/>
              <a:t>(NULL," ");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char *</a:t>
            </a:r>
            <a:r>
              <a:rPr lang="en-US" altLang="ko-KR" dirty="0" err="1"/>
              <a:t>timecut</a:t>
            </a:r>
            <a:r>
              <a:rPr lang="en-US" altLang="ko-KR" dirty="0"/>
              <a:t>(char *data)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strtok</a:t>
            </a:r>
            <a:r>
              <a:rPr lang="en-US" altLang="ko-KR" dirty="0" smtClean="0"/>
              <a:t>(data</a:t>
            </a:r>
            <a:r>
              <a:rPr lang="en-US" altLang="ko-KR" dirty="0"/>
              <a:t>,"=");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strtok</a:t>
            </a:r>
            <a:r>
              <a:rPr lang="en-US" altLang="ko-KR" dirty="0" smtClean="0"/>
              <a:t>(NULL</a:t>
            </a:r>
            <a:r>
              <a:rPr lang="en-US" altLang="ko-KR" dirty="0"/>
              <a:t>," ");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strtok</a:t>
            </a:r>
            <a:r>
              <a:rPr lang="en-US" altLang="ko-KR" dirty="0" smtClean="0"/>
              <a:t>(NULL</a:t>
            </a:r>
            <a:r>
              <a:rPr lang="en-US" altLang="ko-KR" dirty="0"/>
              <a:t>," ");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strtok</a:t>
            </a:r>
            <a:r>
              <a:rPr lang="en-US" altLang="ko-KR" dirty="0" smtClean="0"/>
              <a:t>(NULL</a:t>
            </a:r>
            <a:r>
              <a:rPr lang="en-US" altLang="ko-KR" dirty="0"/>
              <a:t>," ");</a:t>
            </a:r>
          </a:p>
          <a:p>
            <a:r>
              <a:rPr lang="en-US" altLang="ko-KR" dirty="0" smtClean="0"/>
              <a:t>  return </a:t>
            </a:r>
            <a:r>
              <a:rPr lang="en-US" altLang="ko-KR" dirty="0" err="1"/>
              <a:t>strtok</a:t>
            </a:r>
            <a:r>
              <a:rPr lang="en-US" altLang="ko-KR" dirty="0"/>
              <a:t>(NULL," ");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52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4634" y="164833"/>
            <a:ext cx="4467366" cy="692399"/>
            <a:chOff x="3143240" y="3571876"/>
            <a:chExt cx="3044876" cy="201812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Ⅲ. Source</a:t>
              </a:r>
            </a:p>
          </p:txBody>
        </p:sp>
      </p:grpSp>
      <p:sp>
        <p:nvSpPr>
          <p:cNvPr id="17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46572" y="857232"/>
            <a:ext cx="8020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update_SensorList</a:t>
            </a:r>
            <a:r>
              <a:rPr lang="en-US" altLang="ko-KR" dirty="0"/>
              <a:t>(char *name)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count = 0;</a:t>
            </a:r>
          </a:p>
          <a:p>
            <a:r>
              <a:rPr lang="en-US" altLang="ko-KR" dirty="0" smtClean="0"/>
              <a:t>  char </a:t>
            </a:r>
            <a:r>
              <a:rPr lang="en-US" altLang="ko-KR" dirty="0"/>
              <a:t>Query[100];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sprintf</a:t>
            </a:r>
            <a:r>
              <a:rPr lang="en-US" altLang="ko-KR" dirty="0" smtClean="0"/>
              <a:t>(Query</a:t>
            </a:r>
            <a:r>
              <a:rPr lang="en-US" altLang="ko-KR" dirty="0"/>
              <a:t>, "Select </a:t>
            </a:r>
            <a:r>
              <a:rPr lang="en-US" altLang="ko-KR" dirty="0" err="1"/>
              <a:t>Num</a:t>
            </a:r>
            <a:r>
              <a:rPr lang="en-US" altLang="ko-KR" dirty="0"/>
              <a:t> from %s", name);</a:t>
            </a:r>
          </a:p>
          <a:p>
            <a:endParaRPr lang="ko-KR" altLang="en-US" dirty="0"/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Mysql_query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connect_db</a:t>
            </a:r>
            <a:r>
              <a:rPr lang="en-US" altLang="ko-KR" dirty="0"/>
              <a:t>, Query);</a:t>
            </a:r>
          </a:p>
          <a:p>
            <a:endParaRPr lang="ko-KR" altLang="en-US" dirty="0"/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sql_result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mysql_store_result</a:t>
            </a:r>
            <a:r>
              <a:rPr lang="en-US" altLang="ko-KR" dirty="0"/>
              <a:t>(</a:t>
            </a:r>
            <a:r>
              <a:rPr lang="en-US" altLang="ko-KR" dirty="0" err="1"/>
              <a:t>connect_db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smtClean="0"/>
              <a:t>  while(</a:t>
            </a:r>
            <a:r>
              <a:rPr lang="en-US" altLang="ko-KR" dirty="0" err="1" smtClean="0"/>
              <a:t>sql_row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mysql_fetch_row</a:t>
            </a:r>
            <a:r>
              <a:rPr lang="en-US" altLang="ko-KR" dirty="0"/>
              <a:t>(</a:t>
            </a:r>
            <a:r>
              <a:rPr lang="en-US" altLang="ko-KR" dirty="0" err="1"/>
              <a:t>sql_result</a:t>
            </a:r>
            <a:r>
              <a:rPr lang="en-US" altLang="ko-KR" dirty="0"/>
              <a:t>)){</a:t>
            </a:r>
          </a:p>
          <a:p>
            <a:r>
              <a:rPr lang="en-US" altLang="ko-KR" dirty="0" smtClean="0"/>
              <a:t>    count</a:t>
            </a:r>
            <a:r>
              <a:rPr lang="en-US" altLang="ko-KR" dirty="0"/>
              <a:t>++;</a:t>
            </a:r>
          </a:p>
          <a:p>
            <a:r>
              <a:rPr lang="en-US" altLang="ko-KR" dirty="0" smtClean="0"/>
              <a:t>  }</a:t>
            </a:r>
            <a:endParaRPr lang="en-US" altLang="ko-KR" dirty="0"/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sprintf</a:t>
            </a:r>
            <a:r>
              <a:rPr lang="en-US" altLang="ko-KR" dirty="0" smtClean="0"/>
              <a:t>(Query</a:t>
            </a:r>
            <a:r>
              <a:rPr lang="en-US" altLang="ko-KR" dirty="0"/>
              <a:t>, "update </a:t>
            </a:r>
            <a:r>
              <a:rPr lang="en-US" altLang="ko-KR" dirty="0" err="1"/>
              <a:t>sensorlist</a:t>
            </a:r>
            <a:r>
              <a:rPr lang="en-US" altLang="ko-KR" dirty="0"/>
              <a:t> set COUNT = %d where </a:t>
            </a:r>
            <a:r>
              <a:rPr lang="en-US" altLang="ko-KR" dirty="0" smtClean="0"/>
              <a:t>Name </a:t>
            </a:r>
            <a:r>
              <a:rPr lang="en-US" altLang="ko-KR" dirty="0"/>
              <a:t>= '%s' and COUNT = %d", count, </a:t>
            </a:r>
            <a:r>
              <a:rPr lang="en-US" altLang="ko-KR" dirty="0" err="1"/>
              <a:t>name,count</a:t>
            </a:r>
            <a:r>
              <a:rPr lang="en-US" altLang="ko-KR" dirty="0"/>
              <a:t> - 1);</a:t>
            </a:r>
          </a:p>
          <a:p>
            <a:endParaRPr lang="ko-KR" altLang="en-US" dirty="0"/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mysql_query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connect_db</a:t>
            </a:r>
            <a:r>
              <a:rPr lang="en-US" altLang="ko-KR" dirty="0"/>
              <a:t>, Query);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mysql_free_result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sql_result</a:t>
            </a:r>
            <a:r>
              <a:rPr lang="en-US" altLang="ko-KR" dirty="0"/>
              <a:t>);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mysql_close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connect_db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2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4634" y="164833"/>
            <a:ext cx="4467366" cy="692399"/>
            <a:chOff x="3143240" y="3571876"/>
            <a:chExt cx="3044876" cy="201812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Ⅳ. Check-Point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69894" y="1084674"/>
            <a:ext cx="81220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 err="1" smtClean="0"/>
              <a:t>clientPost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번 이상 </a:t>
            </a:r>
            <a:r>
              <a:rPr lang="en-US" altLang="ko-KR" sz="2000" dirty="0" smtClean="0"/>
              <a:t>send </a:t>
            </a:r>
            <a:r>
              <a:rPr lang="ko-KR" altLang="en-US" sz="2000" dirty="0" smtClean="0"/>
              <a:t>명령을 수행한 뒤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db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쉘을</a:t>
            </a:r>
            <a:r>
              <a:rPr lang="ko-KR" altLang="en-US" sz="2000" dirty="0" smtClean="0"/>
              <a:t> 사용하여 </a:t>
            </a:r>
            <a:endParaRPr lang="en-US" altLang="ko-KR" sz="2000" dirty="0" smtClean="0"/>
          </a:p>
          <a:p>
            <a:pPr fontAlgn="base"/>
            <a:r>
              <a:rPr lang="ko-KR" altLang="en-US" sz="2000" dirty="0" smtClean="0"/>
              <a:t>보낸 데이터가 모두 저장되었는지 확인한다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458849" y="2467530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0286" y="2424610"/>
            <a:ext cx="245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smtClean="0"/>
              <a:t>1. 0 </a:t>
            </a:r>
            <a:r>
              <a:rPr lang="ko-KR" altLang="en-US" sz="2000" dirty="0" smtClean="0"/>
              <a:t>처음 상태</a:t>
            </a:r>
            <a:endParaRPr lang="ko-KR" altLang="en-US" sz="2000" dirty="0"/>
          </a:p>
        </p:txBody>
      </p:sp>
      <p:sp>
        <p:nvSpPr>
          <p:cNvPr id="23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hoho0\Desktop\금오\17년 2학기\오픈소스 프로젝트\단계\4단계\1. send 0의 상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275" y="2564904"/>
            <a:ext cx="2337413" cy="266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36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0" y="2786058"/>
            <a:ext cx="9144000" cy="71596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4634" y="164833"/>
            <a:ext cx="4467366" cy="692399"/>
            <a:chOff x="3143240" y="3571876"/>
            <a:chExt cx="3044876" cy="201812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187720" y="3804051"/>
              <a:ext cx="3000396" cy="1785948"/>
            </a:xfrm>
            <a:prstGeom prst="roundRect">
              <a:avLst/>
            </a:prstGeom>
            <a:solidFill>
              <a:schemeClr val="tx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43240" y="3571876"/>
              <a:ext cx="3000396" cy="1785950"/>
            </a:xfrm>
            <a:prstGeom prst="roundRect">
              <a:avLst/>
            </a:prstGeom>
            <a:solidFill>
              <a:schemeClr val="bg1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Ⅳ. Check-Point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458849" y="1257342"/>
            <a:ext cx="71438" cy="357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0287" y="1214422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 smtClean="0"/>
              <a:t>1 send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결과</a:t>
            </a:r>
            <a:endParaRPr lang="ko-KR" altLang="en-US" sz="2000" dirty="0"/>
          </a:p>
        </p:txBody>
      </p:sp>
      <p:sp>
        <p:nvSpPr>
          <p:cNvPr id="23" name="슬라이드 번호 개체 틀 7"/>
          <p:cNvSpPr txBox="1">
            <a:spLocks/>
          </p:cNvSpPr>
          <p:nvPr/>
        </p:nvSpPr>
        <p:spPr>
          <a:xfrm>
            <a:off x="6732972" y="60950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70B7C-596E-450A-A237-E2B66BAC2990}" type="slidenum">
              <a:rPr lang="ko-KR" altLang="en-US" smtClean="0">
                <a:solidFill>
                  <a:schemeClr val="tx1"/>
                </a:solidFill>
              </a:rPr>
              <a:pPr/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hoho0\Desktop\금오\17년 2학기\오픈소스 프로젝트\단계\4단계\1. send 첫번째 시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80299"/>
            <a:ext cx="40767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oho0\Desktop\금오\17년 2학기\오픈소스 프로젝트\단계\4단계\1. send 시도 결과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378" y="1780299"/>
            <a:ext cx="27432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83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625</Words>
  <Application>Microsoft Office PowerPoint</Application>
  <PresentationFormat>화면 슬라이드 쇼(4:3)</PresentationFormat>
  <Paragraphs>154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Arial</vt:lpstr>
      <vt:lpstr>맑은 고딕</vt:lpstr>
      <vt:lpstr>나눔고딕 ExtraBold</vt:lpstr>
      <vt:lpstr>나눔손글씨 펜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PC</dc:creator>
  <cp:lastModifiedBy>Ho-Gyune Rheu</cp:lastModifiedBy>
  <cp:revision>74</cp:revision>
  <dcterms:created xsi:type="dcterms:W3CDTF">2013-07-01T14:56:51Z</dcterms:created>
  <dcterms:modified xsi:type="dcterms:W3CDTF">2017-10-26T04:33:40Z</dcterms:modified>
</cp:coreProperties>
</file>