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60" r:id="rId4"/>
    <p:sldId id="267" r:id="rId5"/>
    <p:sldId id="268" r:id="rId6"/>
    <p:sldId id="273" r:id="rId7"/>
    <p:sldId id="283" r:id="rId8"/>
    <p:sldId id="285" r:id="rId9"/>
    <p:sldId id="269" r:id="rId10"/>
    <p:sldId id="284" r:id="rId11"/>
    <p:sldId id="280" r:id="rId12"/>
    <p:sldId id="262" r:id="rId13"/>
    <p:sldId id="266" r:id="rId14"/>
  </p:sldIdLst>
  <p:sldSz cx="9144000" cy="6858000" type="screen4x3"/>
  <p:notesSz cx="6858000" cy="9144000"/>
  <p:embeddedFontLst>
    <p:embeddedFont>
      <p:font typeface="나눔고딕 Extra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손글씨 펜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E0E93-21B5-4373-B9F5-EA82B5BD84A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76AB-B719-4F72-B93B-29848386A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5F82-0BA3-4A25-B0DD-2A447761B34B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C32F-3F80-4AEB-8F79-390A580B9D91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388-E801-4356-9012-132CEC35869D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2067-AD65-4C30-AC33-1C18429EE885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535D-81A7-499A-9FAF-D422C86F7FE2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DF62-25E6-4B46-B72F-867EA221EB17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3261-3A52-4E96-A8CF-C6E51845C32D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3DE-B87D-4EF7-9A88-CF89B0143CAC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83A6-1E75-45CD-83E1-FAB8A96FEC16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5951-6660-43C4-8E78-8CBD5D32B4A8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1F4A-4183-442C-926F-CB995ACC1125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9854-6D6B-43D1-9F30-7FD1CE63E9AC}" type="datetime1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857488" y="4121399"/>
            <a:ext cx="3500462" cy="1307865"/>
            <a:chOff x="3143240" y="3571876"/>
            <a:chExt cx="3071834" cy="188913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14678" y="3675064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09017" y="448788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20120302 </a:t>
            </a:r>
            <a:r>
              <a:rPr lang="ko-KR" alt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김우</a:t>
            </a:r>
            <a:r>
              <a:rPr lang="ko-KR" altLang="en-US" dirty="0"/>
              <a:t>진</a:t>
            </a:r>
            <a:endParaRPr lang="en-US" altLang="ko-KR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20130833 </a:t>
            </a:r>
            <a:r>
              <a:rPr lang="ko-KR" altLang="en-US" dirty="0"/>
              <a:t>유호균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53238" y="3230663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단계 발표</a:t>
            </a:r>
            <a:endParaRPr lang="en-US" altLang="ko-KR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972" y="6095014"/>
            <a:ext cx="2133600" cy="365125"/>
          </a:xfrm>
        </p:spPr>
        <p:txBody>
          <a:bodyPr/>
          <a:lstStyle/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65875" y="1591488"/>
            <a:ext cx="321224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500" dirty="0" err="1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Opensource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Snap shot</a:t>
              </a:r>
            </a:p>
          </p:txBody>
        </p:sp>
      </p:grp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hoho0\Desktop\금오\17년 2학기\오픈소스 프로젝트\단계\5단계\clientGet과 push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30" y="2276872"/>
            <a:ext cx="593566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02230" y="3502026"/>
            <a:ext cx="5818042" cy="208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7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V. Knowhow</a:t>
              </a:r>
            </a:p>
          </p:txBody>
        </p:sp>
      </p:grp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8822216" descr="EMB000020886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9" y="2132856"/>
            <a:ext cx="6153150" cy="8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0287" y="1214422"/>
            <a:ext cx="6737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Bind failed , </a:t>
            </a:r>
            <a:r>
              <a:rPr lang="en-US" altLang="ko-KR" sz="2000" dirty="0" err="1"/>
              <a:t>Open_listenfd</a:t>
            </a:r>
            <a:r>
              <a:rPr lang="en-US" altLang="ko-KR" sz="2000" dirty="0"/>
              <a:t> error : address already in use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458849" y="3554613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0287" y="3511693"/>
            <a:ext cx="5495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Pipe</a:t>
            </a:r>
            <a:r>
              <a:rPr lang="ko-KR" altLang="en-US" sz="2000" dirty="0"/>
              <a:t>를 만들고 쓸 때 출력 오류 </a:t>
            </a:r>
            <a:r>
              <a:rPr lang="en-US" altLang="ko-KR" sz="2000" dirty="0"/>
              <a:t>// </a:t>
            </a:r>
            <a:r>
              <a:rPr lang="en-US" altLang="ko-KR" sz="2000" dirty="0" err="1"/>
              <a:t>mknod</a:t>
            </a:r>
            <a:r>
              <a:rPr lang="en-US" altLang="ko-KR" sz="2000" dirty="0"/>
              <a:t> </a:t>
            </a:r>
            <a:r>
              <a:rPr lang="ko-KR" altLang="en-US" sz="2000" dirty="0"/>
              <a:t>교체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4164544"/>
            <a:ext cx="803898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mkfifo</a:t>
            </a:r>
            <a:r>
              <a:rPr lang="ko-KR" altLang="en-US" dirty="0"/>
              <a:t>를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와 </a:t>
            </a:r>
            <a:r>
              <a:rPr lang="en-US" altLang="ko-KR" dirty="0"/>
              <a:t>read</a:t>
            </a:r>
            <a:r>
              <a:rPr lang="ko-KR" altLang="en-US" dirty="0"/>
              <a:t> 시 출력이 되지 </a:t>
            </a:r>
            <a:r>
              <a:rPr lang="ko-KR" altLang="en-US" dirty="0" err="1"/>
              <a:t>않는오류발생</a:t>
            </a:r>
            <a:endParaRPr lang="en-US" altLang="ko-KR" dirty="0"/>
          </a:p>
          <a:p>
            <a:pPr fontAlgn="base"/>
            <a:endParaRPr lang="en-US" altLang="ko-KR" sz="1100" dirty="0"/>
          </a:p>
          <a:p>
            <a:pPr fontAlgn="base"/>
            <a:r>
              <a:rPr lang="en-US" altLang="ko-KR" dirty="0" err="1"/>
              <a:t>Mknod</a:t>
            </a:r>
            <a:r>
              <a:rPr lang="ko-KR" altLang="en-US" dirty="0"/>
              <a:t>로 변경하고 </a:t>
            </a:r>
            <a:r>
              <a:rPr lang="en-US" altLang="ko-KR" dirty="0" err="1"/>
              <a:t>fgets</a:t>
            </a:r>
            <a:r>
              <a:rPr lang="ko-KR" altLang="en-US" dirty="0"/>
              <a:t>와 </a:t>
            </a:r>
            <a:r>
              <a:rPr lang="en-US" altLang="ko-KR" dirty="0" err="1"/>
              <a:t>fprintf</a:t>
            </a:r>
            <a:r>
              <a:rPr lang="ko-KR" altLang="en-US" dirty="0"/>
              <a:t>로 입력</a:t>
            </a:r>
            <a:r>
              <a:rPr lang="en-US" altLang="ko-KR" dirty="0"/>
              <a:t>, </a:t>
            </a:r>
            <a:r>
              <a:rPr lang="ko-KR" altLang="en-US" dirty="0"/>
              <a:t>출력하여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2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Q &amp; A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2583880" y="3799461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Do you have any question?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72104" y="3637878"/>
            <a:ext cx="26597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Help me! do not ask me any question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4B97233-9076-48DD-A6F8-2E3113F4DC99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Thank You!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EC3B5E-8936-4E7C-B3A1-BCBC4BEFBFB3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31226" y="1289994"/>
            <a:ext cx="3752986" cy="549523"/>
            <a:chOff x="3143240" y="3571876"/>
            <a:chExt cx="3044876" cy="201812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14612" y="2218688"/>
            <a:ext cx="3769600" cy="549523"/>
            <a:chOff x="3143240" y="3571876"/>
            <a:chExt cx="3058355" cy="201812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201199" y="3804052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Algorithm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4612" y="3147382"/>
            <a:ext cx="3769600" cy="549523"/>
            <a:chOff x="3143240" y="3571876"/>
            <a:chExt cx="3058355" cy="201812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201199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31226" y="4076076"/>
            <a:ext cx="3769600" cy="549523"/>
            <a:chOff x="3143240" y="3571876"/>
            <a:chExt cx="3058355" cy="201812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Snapshot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31226" y="5004770"/>
            <a:ext cx="3769600" cy="549523"/>
            <a:chOff x="3143240" y="3571876"/>
            <a:chExt cx="3058355" cy="201812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Ⅴ. Knowhow</a:t>
              </a:r>
            </a:p>
          </p:txBody>
        </p:sp>
      </p:grpSp>
      <p:sp>
        <p:nvSpPr>
          <p:cNvPr id="44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45620" y="98293"/>
            <a:ext cx="3212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latin typeface="나눔손글씨 펜" pitchFamily="66" charset="-127"/>
                <a:ea typeface="나눔손글씨 펜" pitchFamily="66" charset="-127"/>
              </a:rPr>
              <a:t>Contents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731226" y="5748616"/>
            <a:ext cx="3769600" cy="549523"/>
            <a:chOff x="3143240" y="3571876"/>
            <a:chExt cx="3058355" cy="201812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VI. Q &amp; 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2966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Push alarm </a:t>
            </a:r>
            <a:r>
              <a:rPr lang="ko-KR" altLang="en-US" sz="2000" dirty="0"/>
              <a:t>기능 구현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71600" y="2167031"/>
            <a:ext cx="8651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1.server</a:t>
            </a:r>
            <a:r>
              <a:rPr lang="ko-KR" altLang="en-US" dirty="0"/>
              <a:t>에 </a:t>
            </a:r>
            <a:r>
              <a:rPr lang="en-US" altLang="ko-KR" dirty="0" err="1"/>
              <a:t>pushclient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pushserver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2.dataPost.cgi</a:t>
            </a:r>
            <a:r>
              <a:rPr lang="ko-KR" altLang="en-US" dirty="0"/>
              <a:t>에서는 받은 </a:t>
            </a:r>
            <a:r>
              <a:rPr lang="ko-KR" altLang="en-US" dirty="0" err="1"/>
              <a:t>아규먼트를</a:t>
            </a:r>
            <a:r>
              <a:rPr lang="ko-KR" altLang="en-US" dirty="0"/>
              <a:t> </a:t>
            </a:r>
            <a:r>
              <a:rPr lang="en-US" altLang="ko-KR" dirty="0"/>
              <a:t>pipe</a:t>
            </a:r>
            <a:r>
              <a:rPr lang="ko-KR" altLang="en-US" dirty="0"/>
              <a:t>를 통하여 </a:t>
            </a:r>
            <a:r>
              <a:rPr lang="en-US" altLang="ko-KR" dirty="0" err="1"/>
              <a:t>pushclient</a:t>
            </a:r>
            <a:r>
              <a:rPr lang="ko-KR" altLang="en-US" dirty="0"/>
              <a:t>전달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3.pushclient</a:t>
            </a:r>
            <a:r>
              <a:rPr lang="ko-KR" altLang="en-US" dirty="0"/>
              <a:t>는 받은 값과 기준치를 비교하여 </a:t>
            </a:r>
            <a:r>
              <a:rPr lang="en-US" altLang="ko-KR" dirty="0" err="1"/>
              <a:t>pushserver</a:t>
            </a:r>
            <a:r>
              <a:rPr lang="ko-KR" altLang="en-US" dirty="0"/>
              <a:t>에 경고 메시지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</a:t>
              </a:r>
              <a:r>
                <a:rPr lang="en-US" altLang="ko-KR" sz="2400" dirty="0" err="1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Alogorithm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4733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요청처리 시 파일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프로그램간의 통신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3330013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3287093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요청처리 순서도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8705960" descr="EMB000020886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93" y="1629963"/>
            <a:ext cx="3746756" cy="187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8749368" descr="EMB000020886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64" y="4005064"/>
            <a:ext cx="41273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BAAB2D4-465C-4601-84F3-A8C751EF5A8D}"/>
              </a:ext>
            </a:extLst>
          </p:cNvPr>
          <p:cNvSpPr/>
          <p:nvPr/>
        </p:nvSpPr>
        <p:spPr>
          <a:xfrm>
            <a:off x="530287" y="12286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코드구조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785C46-6DAD-45E2-A2E0-BC0C315ECB7F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1614532"/>
            <a:ext cx="82550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[MAXLINE], *</a:t>
            </a:r>
            <a:r>
              <a:rPr lang="en-US" altLang="ko-KR" sz="1600" dirty="0" err="1"/>
              <a:t>astr</a:t>
            </a:r>
            <a:r>
              <a:rPr lang="en-US" altLang="ko-KR" sz="1600" dirty="0"/>
              <a:t>;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length =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getenv</a:t>
            </a:r>
            <a:r>
              <a:rPr lang="en-US" altLang="ko-KR" sz="1600" dirty="0"/>
              <a:t>("CONTENT_LENGTH"));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char *method = </a:t>
            </a:r>
            <a:r>
              <a:rPr lang="en-US" altLang="ko-KR" sz="1600" dirty="0" err="1"/>
              <a:t>getenv</a:t>
            </a:r>
            <a:r>
              <a:rPr lang="en-US" altLang="ko-KR" sz="1600" dirty="0"/>
              <a:t>("REQUEST_METHOD"); //</a:t>
            </a:r>
            <a:r>
              <a:rPr lang="en-US" altLang="ko-KR" sz="1600" dirty="0" err="1"/>
              <a:t>Rio_readn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STDIN_FILENO,buf</a:t>
            </a:r>
            <a:r>
              <a:rPr lang="en-US" altLang="ko-KR" sz="1600" dirty="0"/>
              <a:t>, length);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astr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getenv</a:t>
            </a:r>
            <a:r>
              <a:rPr lang="en-US" altLang="ko-KR" sz="1600" dirty="0"/>
              <a:t>("QUERY_STRING");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char *name;</a:t>
            </a:r>
          </a:p>
          <a:p>
            <a:pPr fontAlgn="base" latinLnBrk="0"/>
            <a:r>
              <a:rPr lang="en-US" altLang="ko-KR" sz="1600" dirty="0"/>
              <a:t>char *time;</a:t>
            </a:r>
          </a:p>
          <a:p>
            <a:pPr fontAlgn="base" latinLnBrk="0"/>
            <a:r>
              <a:rPr lang="en-US" altLang="ko-KR" sz="1600" dirty="0"/>
              <a:t>char *value;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astr</a:t>
            </a:r>
            <a:r>
              <a:rPr lang="en-US" altLang="ko-KR" sz="1600" dirty="0"/>
              <a:t>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name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astr</a:t>
            </a:r>
            <a:r>
              <a:rPr lang="en-US" altLang="ko-KR" sz="1600" dirty="0"/>
              <a:t>, "&amp;");</a:t>
            </a:r>
          </a:p>
          <a:p>
            <a:pPr fontAlgn="base" latinLnBrk="0"/>
            <a:r>
              <a:rPr lang="en-US" altLang="ko-KR" sz="1600" dirty="0"/>
              <a:t>time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(NULL, "&amp;");</a:t>
            </a:r>
          </a:p>
          <a:p>
            <a:pPr fontAlgn="base" latinLnBrk="0"/>
            <a:r>
              <a:rPr lang="en-US" altLang="ko-KR" sz="1600" dirty="0"/>
              <a:t>value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(NULL, " ");</a:t>
            </a:r>
          </a:p>
          <a:p>
            <a:pPr fontAlgn="base" latinLnBrk="0"/>
            <a:r>
              <a:rPr lang="en-US" altLang="ko-KR" sz="1600" dirty="0"/>
              <a:t>name = </a:t>
            </a:r>
            <a:r>
              <a:rPr lang="en-US" altLang="ko-KR" sz="1600" dirty="0" err="1"/>
              <a:t>datacut</a:t>
            </a:r>
            <a:r>
              <a:rPr lang="en-US" altLang="ko-KR" sz="1600" dirty="0"/>
              <a:t>(name);</a:t>
            </a:r>
          </a:p>
          <a:p>
            <a:pPr fontAlgn="base" latinLnBrk="0"/>
            <a:r>
              <a:rPr lang="en-US" altLang="ko-KR" sz="1600" dirty="0"/>
              <a:t>time = </a:t>
            </a:r>
            <a:r>
              <a:rPr lang="en-US" altLang="ko-KR" sz="1600" dirty="0" err="1"/>
              <a:t>timecut</a:t>
            </a:r>
            <a:r>
              <a:rPr lang="en-US" altLang="ko-KR" sz="1600" dirty="0"/>
              <a:t>(time);</a:t>
            </a:r>
          </a:p>
          <a:p>
            <a:pPr fontAlgn="base" latinLnBrk="0"/>
            <a:r>
              <a:rPr lang="en-US" altLang="ko-KR" sz="1600" dirty="0"/>
              <a:t>value = </a:t>
            </a:r>
            <a:r>
              <a:rPr lang="en-US" altLang="ko-KR" sz="1600" dirty="0" err="1"/>
              <a:t>datacut</a:t>
            </a:r>
            <a:r>
              <a:rPr lang="en-US" altLang="ko-KR" sz="1600" dirty="0"/>
              <a:t>(value);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64088" y="1235221"/>
            <a:ext cx="1882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 smtClean="0"/>
              <a:t>Push.c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1631896"/>
            <a:ext cx="80389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sprintf</a:t>
            </a:r>
            <a:r>
              <a:rPr lang="en-US" altLang="ko-KR" sz="1600" dirty="0"/>
              <a:t>(buf</a:t>
            </a:r>
            <a:r>
              <a:rPr lang="en-US" altLang="ko-KR" sz="1600" dirty="0" smtClean="0"/>
              <a:t>,"200 </a:t>
            </a:r>
            <a:r>
              <a:rPr lang="en-US" altLang="ko-KR" sz="1600" dirty="0"/>
              <a:t>OK\r\n");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Rio_writen</a:t>
            </a:r>
            <a:r>
              <a:rPr lang="en-US" altLang="ko-KR" sz="1600" dirty="0"/>
              <a:t>(STDIN_FILENO,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));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stderr,"WARRING</a:t>
            </a:r>
            <a:r>
              <a:rPr lang="en-US" altLang="ko-KR" sz="1600" dirty="0"/>
              <a:t> : name : %s to time = %s and value = %s\n", name, time, value);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 err="1"/>
              <a:t>fflush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stderr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2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1052736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getargs_pc</a:t>
            </a:r>
            <a:r>
              <a:rPr lang="en-US" altLang="ko-KR" sz="1600" dirty="0"/>
              <a:t>(hostname,&amp;port,filename,&amp;threshold1,&amp;threshold2);</a:t>
            </a:r>
          </a:p>
          <a:p>
            <a:pPr fontAlgn="base" latinLnBrk="0"/>
            <a:r>
              <a:rPr lang="en-US" altLang="ko-KR" sz="1600" dirty="0" err="1"/>
              <a:t>umask</a:t>
            </a:r>
            <a:r>
              <a:rPr lang="en-US" altLang="ko-KR" sz="1600" dirty="0"/>
              <a:t>(0);</a:t>
            </a:r>
          </a:p>
          <a:p>
            <a:pPr fontAlgn="base" latinLnBrk="0"/>
            <a:r>
              <a:rPr lang="en-US" altLang="ko-KR" sz="1600" dirty="0"/>
              <a:t>result = </a:t>
            </a:r>
            <a:r>
              <a:rPr lang="en-US" altLang="ko-KR" sz="1600" dirty="0" err="1"/>
              <a:t>mknod</a:t>
            </a:r>
            <a:r>
              <a:rPr lang="en-US" altLang="ko-KR" sz="1600" dirty="0"/>
              <a:t>("/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/MYFIFO",S_IFIFO|0666,0);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2189042"/>
            <a:ext cx="6120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while(1){</a:t>
            </a:r>
          </a:p>
          <a:p>
            <a:pPr fontAlgn="base" latinLnBrk="0"/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("/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MYFIFO","r</a:t>
            </a:r>
            <a:r>
              <a:rPr lang="en-US" altLang="ko-KR" sz="1600" dirty="0"/>
              <a:t>");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length,sizeof</a:t>
            </a:r>
            <a:r>
              <a:rPr lang="en-US" altLang="ko-KR" sz="1600" dirty="0"/>
              <a:t>(length),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fgets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data,sizeof</a:t>
            </a:r>
            <a:r>
              <a:rPr lang="en-US" altLang="ko-KR" sz="1600" dirty="0"/>
              <a:t>(data),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buf,data</a:t>
            </a:r>
            <a:r>
              <a:rPr lang="en-US" altLang="ko-KR" sz="1600" dirty="0"/>
              <a:t>);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name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(data,"&amp;");</a:t>
            </a:r>
          </a:p>
          <a:p>
            <a:pPr fontAlgn="base" latinLnBrk="0"/>
            <a:r>
              <a:rPr lang="en-US" altLang="ko-KR" sz="1600" dirty="0"/>
              <a:t>	time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(NULL,"&amp;");</a:t>
            </a:r>
          </a:p>
          <a:p>
            <a:pPr fontAlgn="base" latinLnBrk="0"/>
            <a:r>
              <a:rPr lang="en-US" altLang="ko-KR" sz="1600" dirty="0"/>
              <a:t>	value = 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(NULL," ");</a:t>
            </a:r>
          </a:p>
          <a:p>
            <a:pPr fontAlgn="base" latinLnBrk="0"/>
            <a:r>
              <a:rPr lang="en-US" altLang="ko-KR" sz="1600" dirty="0"/>
              <a:t>	name = </a:t>
            </a:r>
            <a:r>
              <a:rPr lang="en-US" altLang="ko-KR" sz="1600" dirty="0" err="1"/>
              <a:t>datacut</a:t>
            </a:r>
            <a:r>
              <a:rPr lang="en-US" altLang="ko-KR" sz="1600" dirty="0"/>
              <a:t>(name);</a:t>
            </a:r>
          </a:p>
          <a:p>
            <a:pPr fontAlgn="base" latinLnBrk="0"/>
            <a:r>
              <a:rPr lang="en-US" altLang="ko-KR" sz="1600" dirty="0"/>
              <a:t>	time = </a:t>
            </a:r>
            <a:r>
              <a:rPr lang="en-US" altLang="ko-KR" sz="1600" dirty="0" err="1"/>
              <a:t>timecut</a:t>
            </a:r>
            <a:r>
              <a:rPr lang="en-US" altLang="ko-KR" sz="1600" dirty="0"/>
              <a:t>(time);</a:t>
            </a:r>
          </a:p>
          <a:p>
            <a:pPr fontAlgn="base" latinLnBrk="0"/>
            <a:r>
              <a:rPr lang="en-US" altLang="ko-KR" sz="1600" dirty="0"/>
              <a:t>	value = </a:t>
            </a:r>
            <a:r>
              <a:rPr lang="en-US" altLang="ko-KR" sz="1600" dirty="0" err="1"/>
              <a:t>datacut</a:t>
            </a:r>
            <a:r>
              <a:rPr lang="en-US" altLang="ko-KR" sz="1600" dirty="0"/>
              <a:t>(value);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439022"/>
            <a:ext cx="3019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 smtClean="0"/>
              <a:t>pushclient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3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016701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if(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(value) &gt; threshold1 &amp;&amp; </a:t>
            </a:r>
            <a:r>
              <a:rPr lang="en-US" altLang="ko-KR" sz="1600" dirty="0" err="1"/>
              <a:t>strstr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temperature",name</a:t>
            </a:r>
            <a:r>
              <a:rPr lang="en-US" altLang="ko-KR" sz="1600" dirty="0"/>
              <a:t>) != 0){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("[PUSH] Temperature - connection\n");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Open_clientfd</a:t>
            </a:r>
            <a:r>
              <a:rPr lang="en-US" altLang="ko-KR" sz="1600" dirty="0"/>
              <a:t>(hostname, port);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clientSend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hostname,filename,buf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("200 OK\n");</a:t>
            </a:r>
          </a:p>
          <a:p>
            <a:pPr fontAlgn="base" latinLnBrk="0"/>
            <a:r>
              <a:rPr lang="en-US" altLang="ko-KR" sz="1600" dirty="0"/>
              <a:t>		Close(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}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else if(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(value) &gt; threshold2 &amp;&amp; </a:t>
            </a:r>
            <a:r>
              <a:rPr lang="en-US" altLang="ko-KR" sz="1600" dirty="0" err="1"/>
              <a:t>strstr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humidity",name</a:t>
            </a:r>
            <a:r>
              <a:rPr lang="en-US" altLang="ko-KR" sz="1600" dirty="0"/>
              <a:t>) != 0){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("[PUSH] Humidity - connection\n");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Open_clientfd</a:t>
            </a:r>
            <a:r>
              <a:rPr lang="en-US" altLang="ko-KR" sz="1600" dirty="0"/>
              <a:t>(hostname, port);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clientSend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hostname,filename,buf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("200 OK\n");</a:t>
            </a:r>
          </a:p>
          <a:p>
            <a:pPr fontAlgn="base" latinLnBrk="0"/>
            <a:r>
              <a:rPr lang="en-US" altLang="ko-KR" sz="1600" dirty="0"/>
              <a:t>		Close(</a:t>
            </a:r>
            <a:r>
              <a:rPr lang="en-US" altLang="ko-KR" sz="1600" dirty="0" err="1"/>
              <a:t>clientfd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dirty="0"/>
              <a:t>	}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9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Snap shot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69894" y="1084674"/>
            <a:ext cx="708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err="1"/>
              <a:t>clientPost</a:t>
            </a:r>
            <a:r>
              <a:rPr lang="ko-KR" altLang="en-US" sz="2000" dirty="0"/>
              <a:t>에서 </a:t>
            </a:r>
            <a:r>
              <a:rPr lang="en-US" altLang="ko-KR" sz="2000" dirty="0"/>
              <a:t>send</a:t>
            </a:r>
            <a:r>
              <a:rPr lang="ko-KR" altLang="en-US" sz="2000" dirty="0"/>
              <a:t> 시 기준 값보다 높다면 </a:t>
            </a:r>
            <a:r>
              <a:rPr lang="en-US" altLang="ko-KR" sz="2000" dirty="0"/>
              <a:t>warring</a:t>
            </a:r>
            <a:r>
              <a:rPr lang="ko-KR" altLang="en-US" sz="2000" dirty="0"/>
              <a:t>을 출력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Users\hoho0\Desktop\금오\17년 2학기\오픈소스 프로젝트\단계\5단계\server와 push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4045"/>
            <a:ext cx="53054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oho0\Desktop\금오\17년 2학기\오픈소스 프로젝트\단계\5단계\client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10" y="3148099"/>
            <a:ext cx="53816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3148099"/>
            <a:ext cx="576064" cy="208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354</Words>
  <Application>Microsoft Office PowerPoint</Application>
  <PresentationFormat>화면 슬라이드 쇼(4:3)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나눔고딕 ExtraBold</vt:lpstr>
      <vt:lpstr>맑은 고딕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Ho-Gyune Rheu</cp:lastModifiedBy>
  <cp:revision>120</cp:revision>
  <dcterms:created xsi:type="dcterms:W3CDTF">2013-07-01T14:56:51Z</dcterms:created>
  <dcterms:modified xsi:type="dcterms:W3CDTF">2017-11-05T11:49:39Z</dcterms:modified>
</cp:coreProperties>
</file>