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7" r:id="rId6"/>
    <p:sldId id="264" r:id="rId7"/>
    <p:sldId id="268" r:id="rId8"/>
    <p:sldId id="269" r:id="rId9"/>
    <p:sldId id="270" r:id="rId10"/>
    <p:sldId id="271" r:id="rId11"/>
    <p:sldId id="272" r:id="rId12"/>
    <p:sldId id="265" r:id="rId13"/>
    <p:sldId id="261" r:id="rId14"/>
    <p:sldId id="26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36BF8-E0B1-4334-977D-87670895F2FB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7FC24-D9F2-4902-9F85-01AF7FC26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0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341-13A4-482C-B265-667C64658AAA}" type="datetime1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25BB-3046-4555-A1BC-B8F173DC56B1}" type="datetime1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2C20-8E89-4DE9-A4CB-3AFAEF73F40D}" type="datetime1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553E-FC2E-4C51-A89A-4678E83D503D}" type="datetime1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BF1-B175-408B-939A-4BAC2E7ACA4A}" type="datetime1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7487-8E34-438F-8AD9-8D581F6FC90E}" type="datetime1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5E97-C0BD-4513-BAA6-FD739BA40568}" type="datetime1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383F-D347-4841-A7D7-E14E464728B9}" type="datetime1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7DAE-8239-4841-ADF4-AC74269604D6}" type="datetime1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31CC-241F-414A-BE39-B82E685B96AD}" type="datetime1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237F-AF72-47FD-8129-F7AEE6420536}" type="datetime1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5CD1-ADC0-4CD9-BF3D-667774A03D6E}" type="datetime1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오픈 소스 프로젝트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latin typeface="Adobe 고딕 Std B" pitchFamily="34" charset="-127"/>
                <a:ea typeface="Adobe 고딕 Std B" pitchFamily="34" charset="-127"/>
              </a:rPr>
              <a:t>20120302 </a:t>
            </a:r>
            <a:r>
              <a:rPr lang="ko-KR" altLang="en-US" sz="1200" dirty="0">
                <a:latin typeface="Adobe 고딕 Std B" pitchFamily="34" charset="-127"/>
                <a:ea typeface="Adobe 고딕 Std B" pitchFamily="34" charset="-127"/>
              </a:rPr>
              <a:t>김우진</a:t>
            </a:r>
            <a:endParaRPr lang="en-US" altLang="ko-KR" sz="1200" dirty="0">
              <a:latin typeface="Adobe 고딕 Std B" pitchFamily="34" charset="-127"/>
              <a:ea typeface="Adobe 고딕 Std B" pitchFamily="34" charset="-127"/>
            </a:endParaRPr>
          </a:p>
          <a:p>
            <a:pPr algn="r"/>
            <a:r>
              <a:rPr lang="en-US" altLang="ko-KR" sz="1200" dirty="0">
                <a:latin typeface="Adobe 고딕 Std B" pitchFamily="34" charset="-127"/>
                <a:ea typeface="Adobe 고딕 Std B" pitchFamily="34" charset="-127"/>
              </a:rPr>
              <a:t>20130833 </a:t>
            </a:r>
            <a:r>
              <a:rPr lang="ko-KR" altLang="en-US" sz="1200" dirty="0" err="1">
                <a:latin typeface="Adobe 고딕 Std B" pitchFamily="34" charset="-127"/>
                <a:ea typeface="Adobe 고딕 Std B" pitchFamily="34" charset="-127"/>
              </a:rPr>
              <a:t>유호균</a:t>
            </a:r>
            <a:endParaRPr lang="ko-KR" altLang="en-US" sz="12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6710A5-D638-4EFA-BF77-39A52EDB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90EE931-DD43-4AA9-945E-08DDB3B21B56}"/>
              </a:ext>
            </a:extLst>
          </p:cNvPr>
          <p:cNvSpPr txBox="1">
            <a:spLocks/>
          </p:cNvSpPr>
          <p:nvPr/>
        </p:nvSpPr>
        <p:spPr>
          <a:xfrm>
            <a:off x="3059832" y="3429000"/>
            <a:ext cx="3024336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>
                <a:latin typeface="Adobe 고딕 Std B" pitchFamily="34" charset="-127"/>
                <a:ea typeface="Adobe 고딕 Std B" pitchFamily="34" charset="-127"/>
              </a:rPr>
              <a:t>Webserver</a:t>
            </a:r>
            <a:r>
              <a:rPr lang="ko-KR" altLang="en-US" sz="1400" dirty="0">
                <a:latin typeface="Adobe 고딕 Std B" pitchFamily="34" charset="-127"/>
                <a:ea typeface="Adobe 고딕 Std B" pitchFamily="34" charset="-127"/>
              </a:rPr>
              <a:t>를 </a:t>
            </a:r>
            <a:r>
              <a:rPr lang="en-US" altLang="ko-KR" sz="1400" dirty="0">
                <a:latin typeface="Adobe 고딕 Std B" pitchFamily="34" charset="-127"/>
                <a:ea typeface="Adobe 고딕 Std B" pitchFamily="34" charset="-127"/>
              </a:rPr>
              <a:t>Thread Pool</a:t>
            </a:r>
            <a:r>
              <a:rPr lang="ko-KR" altLang="en-US" sz="1400" dirty="0">
                <a:latin typeface="Adobe 고딕 Std B" pitchFamily="34" charset="-127"/>
                <a:ea typeface="Adobe 고딕 Std B" pitchFamily="34" charset="-127"/>
              </a:rPr>
              <a:t>로 구현</a:t>
            </a:r>
            <a:endParaRPr lang="en-US" altLang="ko-KR" sz="14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Snapshot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494" y="1097360"/>
            <a:ext cx="147616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결과 사진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98512" y="136784"/>
            <a:ext cx="6921960" cy="383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Snap Shot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Send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를 한번 더 보내면 정상 출력이 </a:t>
            </a: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되는것을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볼 수 있다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548550" algn="l">
              <a:lnSpc>
                <a:spcPct val="150000"/>
              </a:lnSpc>
            </a:pP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8776F4-267C-4817-AEDB-417B1515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9170" y="18520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B434FF9F-4B81-4264-922D-03D1DB27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03" y="40627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C763D01-879A-42B0-97DB-92C90DDB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89509" y="1166597"/>
            <a:ext cx="179826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CBA7EB-5002-41B0-946D-156F28AAE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65" y="1188092"/>
            <a:ext cx="6244497" cy="544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0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Snapshot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494" y="1097360"/>
            <a:ext cx="147616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결과 사진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98512" y="136784"/>
            <a:ext cx="6921960" cy="383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Snap Shot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새 포트 번호를 부여한 결과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548550" algn="l">
              <a:lnSpc>
                <a:spcPct val="150000"/>
              </a:lnSpc>
            </a:pP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8776F4-267C-4817-AEDB-417B1515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9170" y="18520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B434FF9F-4B81-4264-922D-03D1DB27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03" y="40627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C763D01-879A-42B0-97DB-92C90DDB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89509" y="1166597"/>
            <a:ext cx="179826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C9343FB-DEF6-4390-8E95-958C7652B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169"/>
            <a:ext cx="9144000" cy="43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5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Knowhow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15516" y="764704"/>
            <a:ext cx="1080120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팁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548680"/>
            <a:ext cx="655272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Knowhow</a:t>
            </a: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스레드 풀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72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직전 운영체제 강의에서 들은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thread-Pool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을 이용하여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server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client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괒계에서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쓸 수 있도록 변경하여 사용하였다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////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노하우를 쓰지 말까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????</a:t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1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C44714-D67E-4D87-BBF9-DB264CB3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0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047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439852" y="3140968"/>
            <a:ext cx="2264296" cy="1152128"/>
          </a:xfrm>
        </p:spPr>
        <p:txBody>
          <a:bodyPr>
            <a:noAutofit/>
          </a:bodyPr>
          <a:lstStyle/>
          <a:p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?</a:t>
            </a:r>
            <a:endParaRPr lang="ko-KR" altLang="en-US" sz="6000" dirty="0">
              <a:solidFill>
                <a:schemeClr val="bg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A6F74F-CB77-4FD0-9AC4-F8FE0D4A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3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79912" y="1700808"/>
            <a:ext cx="1512168" cy="50405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 차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835696" y="2636912"/>
            <a:ext cx="1080120" cy="360040"/>
          </a:xfrm>
        </p:spPr>
        <p:txBody>
          <a:bodyPr anchor="ctr">
            <a:no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835696" y="2420888"/>
            <a:ext cx="554461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4"/>
          <p:cNvSpPr txBox="1">
            <a:spLocks/>
          </p:cNvSpPr>
          <p:nvPr/>
        </p:nvSpPr>
        <p:spPr>
          <a:xfrm>
            <a:off x="2915816" y="2636912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4046051" y="2636912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부제목 4"/>
          <p:cNvSpPr txBox="1">
            <a:spLocks/>
          </p:cNvSpPr>
          <p:nvPr/>
        </p:nvSpPr>
        <p:spPr>
          <a:xfrm>
            <a:off x="1619672" y="3501008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고딕" panose="020D0604000000000000" pitchFamily="50" charset="-127"/>
                <a:ea typeface="나눔고딕 ExtraBold" panose="020D0904000000000000" pitchFamily="50" charset="-127"/>
              </a:rPr>
              <a:t>개요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2771800" y="3789040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Algorithm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고딕" panose="020D0604000000000000" pitchFamily="50" charset="-127"/>
                <a:ea typeface="나눔고딕 ExtraBold" panose="020D0904000000000000" pitchFamily="50" charset="-127"/>
              </a:rPr>
              <a:t>자료구조 및</a:t>
            </a:r>
            <a:endParaRPr lang="en-US" altLang="ko-KR" sz="1600" dirty="0">
              <a:latin typeface="나눔고딕" panose="020D06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 ExtraBold" panose="020D0904000000000000" pitchFamily="50" charset="-127"/>
              </a:rPr>
              <a:t> 데이터 흐름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부제목 4"/>
          <p:cNvSpPr txBox="1">
            <a:spLocks/>
          </p:cNvSpPr>
          <p:nvPr/>
        </p:nvSpPr>
        <p:spPr>
          <a:xfrm>
            <a:off x="3851920" y="3501008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Sorce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 소스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C2FFE9-6EB8-401C-829F-EF01E60F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3" name="부제목 4">
            <a:extLst>
              <a:ext uri="{FF2B5EF4-FFF2-40B4-BE49-F238E27FC236}">
                <a16:creationId xmlns:a16="http://schemas.microsoft.com/office/drawing/2014/main" id="{B669F06E-C0DB-407B-8F49-083AF4D41B7E}"/>
              </a:ext>
            </a:extLst>
          </p:cNvPr>
          <p:cNvSpPr txBox="1">
            <a:spLocks/>
          </p:cNvSpPr>
          <p:nvPr/>
        </p:nvSpPr>
        <p:spPr>
          <a:xfrm>
            <a:off x="5179655" y="2636912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>
            <a:extLst>
              <a:ext uri="{FF2B5EF4-FFF2-40B4-BE49-F238E27FC236}">
                <a16:creationId xmlns:a16="http://schemas.microsoft.com/office/drawing/2014/main" id="{3382353C-23AE-431C-A34B-F332AF004B78}"/>
              </a:ext>
            </a:extLst>
          </p:cNvPr>
          <p:cNvSpPr txBox="1">
            <a:spLocks/>
          </p:cNvSpPr>
          <p:nvPr/>
        </p:nvSpPr>
        <p:spPr>
          <a:xfrm>
            <a:off x="4985524" y="3501008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SnapShot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사진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부제목 4">
            <a:extLst>
              <a:ext uri="{FF2B5EF4-FFF2-40B4-BE49-F238E27FC236}">
                <a16:creationId xmlns:a16="http://schemas.microsoft.com/office/drawing/2014/main" id="{469D1CE7-1873-48A5-9F2F-A02A41B5B0ED}"/>
              </a:ext>
            </a:extLst>
          </p:cNvPr>
          <p:cNvSpPr txBox="1">
            <a:spLocks/>
          </p:cNvSpPr>
          <p:nvPr/>
        </p:nvSpPr>
        <p:spPr>
          <a:xfrm>
            <a:off x="6292971" y="2636912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C9A36192-36DA-4634-A137-236276D88CCE}"/>
              </a:ext>
            </a:extLst>
          </p:cNvPr>
          <p:cNvSpPr txBox="1">
            <a:spLocks/>
          </p:cNvSpPr>
          <p:nvPr/>
        </p:nvSpPr>
        <p:spPr>
          <a:xfrm>
            <a:off x="6098840" y="3501008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Knowhow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고딕" panose="020D0604000000000000" pitchFamily="50" charset="-127"/>
                <a:ea typeface="나눔고딕 ExtraBold" panose="020D0904000000000000" pitchFamily="50" charset="-127"/>
              </a:rPr>
              <a:t>팁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00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9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Problem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15516" y="764704"/>
            <a:ext cx="1080120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548680"/>
            <a:ext cx="655272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개요</a:t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주어진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Web server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는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single Thread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로 구현되어 있다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 이를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Thread Pool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로 구현을 하라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worker thread Pool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을 만들어 사용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72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Pool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에 있는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thread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들은 요청이 들어올 때까지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block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된 상태로 대기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72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Queue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를 사용하여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worker Thread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에 일을 분배한다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72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Web serve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는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config-ws.txt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로부터 다음과 같은 내용을 읽는다</a:t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94E0C4-7EEB-4A37-8F9F-761D58E77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07827"/>
              </p:ext>
            </p:extLst>
          </p:nvPr>
        </p:nvGraphicFramePr>
        <p:xfrm>
          <a:off x="2738428" y="4640591"/>
          <a:ext cx="5035296" cy="848360"/>
        </p:xfrm>
        <a:graphic>
          <a:graphicData uri="http://schemas.openxmlformats.org/drawingml/2006/table">
            <a:tbl>
              <a:tblPr/>
              <a:tblGrid>
                <a:gridCol w="1025779">
                  <a:extLst>
                    <a:ext uri="{9D8B030D-6E8A-4147-A177-3AD203B41FA5}">
                      <a16:colId xmlns:a16="http://schemas.microsoft.com/office/drawing/2014/main" val="1820698502"/>
                    </a:ext>
                  </a:extLst>
                </a:gridCol>
                <a:gridCol w="1025779">
                  <a:extLst>
                    <a:ext uri="{9D8B030D-6E8A-4147-A177-3AD203B41FA5}">
                      <a16:colId xmlns:a16="http://schemas.microsoft.com/office/drawing/2014/main" val="256023202"/>
                    </a:ext>
                  </a:extLst>
                </a:gridCol>
                <a:gridCol w="2983738">
                  <a:extLst>
                    <a:ext uri="{9D8B030D-6E8A-4147-A177-3AD203B41FA5}">
                      <a16:colId xmlns:a16="http://schemas.microsoft.com/office/drawing/2014/main" val="12828505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01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8080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server port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web server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의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port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94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thread pool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의 크기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55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queue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의 크기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1262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Algorithm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494" y="1097360"/>
            <a:ext cx="147616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자료 구조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548680"/>
            <a:ext cx="655272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자료구조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struct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msg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semaphore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548550" algn="l">
              <a:lnSpc>
                <a:spcPct val="150000"/>
              </a:lnSpc>
            </a:pP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부제목 4">
            <a:extLst>
              <a:ext uri="{FF2B5EF4-FFF2-40B4-BE49-F238E27FC236}">
                <a16:creationId xmlns:a16="http://schemas.microsoft.com/office/drawing/2014/main" id="{997CE913-78F4-4AEF-8C24-A834EFB62676}"/>
              </a:ext>
            </a:extLst>
          </p:cNvPr>
          <p:cNvSpPr txBox="1">
            <a:spLocks/>
          </p:cNvSpPr>
          <p:nvPr/>
        </p:nvSpPr>
        <p:spPr>
          <a:xfrm>
            <a:off x="17494" y="1718048"/>
            <a:ext cx="14761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데이터 흐름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9E8675D-03B6-4576-9A48-131CA8258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91133"/>
              </p:ext>
            </p:extLst>
          </p:nvPr>
        </p:nvGraphicFramePr>
        <p:xfrm>
          <a:off x="2388236" y="2010671"/>
          <a:ext cx="6298565" cy="736346"/>
        </p:xfrm>
        <a:graphic>
          <a:graphicData uri="http://schemas.openxmlformats.org/drawingml/2006/table">
            <a:tbl>
              <a:tblPr/>
              <a:tblGrid>
                <a:gridCol w="1406144">
                  <a:extLst>
                    <a:ext uri="{9D8B030D-6E8A-4147-A177-3AD203B41FA5}">
                      <a16:colId xmlns:a16="http://schemas.microsoft.com/office/drawing/2014/main" val="631727659"/>
                    </a:ext>
                  </a:extLst>
                </a:gridCol>
                <a:gridCol w="4892421">
                  <a:extLst>
                    <a:ext uri="{9D8B030D-6E8A-4147-A177-3AD203B41FA5}">
                      <a16:colId xmlns:a16="http://schemas.microsoft.com/office/drawing/2014/main" val="97530378"/>
                    </a:ext>
                  </a:extLst>
                </a:gridCol>
              </a:tblGrid>
              <a:tr h="16281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struct msg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08276"/>
                  </a:ext>
                </a:extLst>
              </a:tr>
              <a:tr h="2962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int confd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long time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클라이언트와 연결 후 생성되는 값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연결 시간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074952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ED8776F4-267C-4817-AEDB-417B1515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9170" y="18520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5343599-54EA-4F7B-BEE2-47A084FCC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29392"/>
              </p:ext>
            </p:extLst>
          </p:nvPr>
        </p:nvGraphicFramePr>
        <p:xfrm>
          <a:off x="2388236" y="3894762"/>
          <a:ext cx="6293358" cy="980186"/>
        </p:xfrm>
        <a:graphic>
          <a:graphicData uri="http://schemas.openxmlformats.org/drawingml/2006/table">
            <a:tbl>
              <a:tblPr/>
              <a:tblGrid>
                <a:gridCol w="1391122">
                  <a:extLst>
                    <a:ext uri="{9D8B030D-6E8A-4147-A177-3AD203B41FA5}">
                      <a16:colId xmlns:a16="http://schemas.microsoft.com/office/drawing/2014/main" val="3363502141"/>
                    </a:ext>
                  </a:extLst>
                </a:gridCol>
                <a:gridCol w="4902236">
                  <a:extLst>
                    <a:ext uri="{9D8B030D-6E8A-4147-A177-3AD203B41FA5}">
                      <a16:colId xmlns:a16="http://schemas.microsoft.com/office/drawing/2014/main" val="29275764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동기화 세마포어 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07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sem_t sem_EMP;</a:t>
                      </a:r>
                      <a:endParaRPr lang="pt-B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sem_t sem_FULL;</a:t>
                      </a:r>
                      <a:endParaRPr lang="pt-B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sem_t sem_LOCK;</a:t>
                      </a:r>
                      <a:endParaRPr lang="pt-B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큐가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비어있는지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확인할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세마포어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변수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큐가 가득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차있는지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확인할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세마포어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변수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누군가 쓰고 있는지 확인할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세마포어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변수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695276"/>
                  </a:ext>
                </a:extLst>
              </a:tr>
            </a:tbl>
          </a:graphicData>
        </a:graphic>
      </p:graphicFrame>
      <p:sp>
        <p:nvSpPr>
          <p:cNvPr id="18" name="Rectangle 4">
            <a:extLst>
              <a:ext uri="{FF2B5EF4-FFF2-40B4-BE49-F238E27FC236}">
                <a16:creationId xmlns:a16="http://schemas.microsoft.com/office/drawing/2014/main" id="{B434FF9F-4B81-4264-922D-03D1DB27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03" y="40627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4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Algorithm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494" y="1097360"/>
            <a:ext cx="147616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자료 구조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548680"/>
            <a:ext cx="655272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자료구조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Thread pool</a:t>
            </a: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548550" algn="l">
              <a:lnSpc>
                <a:spcPct val="150000"/>
              </a:lnSpc>
            </a:pP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부제목 4">
            <a:extLst>
              <a:ext uri="{FF2B5EF4-FFF2-40B4-BE49-F238E27FC236}">
                <a16:creationId xmlns:a16="http://schemas.microsoft.com/office/drawing/2014/main" id="{997CE913-78F4-4AEF-8C24-A834EFB62676}"/>
              </a:ext>
            </a:extLst>
          </p:cNvPr>
          <p:cNvSpPr txBox="1">
            <a:spLocks/>
          </p:cNvSpPr>
          <p:nvPr/>
        </p:nvSpPr>
        <p:spPr>
          <a:xfrm>
            <a:off x="17494" y="1718048"/>
            <a:ext cx="147616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데이터 흐름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8776F4-267C-4817-AEDB-417B1515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9170" y="18520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B434FF9F-4B81-4264-922D-03D1DB27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03" y="40627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C763D01-879A-42B0-97DB-92C90DDB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89509" y="1166597"/>
            <a:ext cx="179826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DD91B6-F8D9-45E0-89F7-348A92A9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905" y="2412290"/>
            <a:ext cx="6192688" cy="26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6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Snapshot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36512" y="917340"/>
            <a:ext cx="1584176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주요소스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548680"/>
            <a:ext cx="655272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// .c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파일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함수명</a:t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주어진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Web server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는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single Thread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로 구현되어 있다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 이를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Thread Pool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로 구현을 하라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worker thread Pool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을 만들어 사용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72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Pool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에 있는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thread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들은 요청이 들어올 때까지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block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된 상태로 대기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72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Queue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를 사용하여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worker Thread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에 일을 분배한다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72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Web serve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는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config-ws.txt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로부터 다음과 같은 내용을 읽는다</a:t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3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Snapshot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494" y="1097360"/>
            <a:ext cx="147616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결과 사진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548680"/>
            <a:ext cx="655272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Snap Shot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Server</a:t>
            </a: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548550" algn="l">
              <a:lnSpc>
                <a:spcPct val="150000"/>
              </a:lnSpc>
            </a:pP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8776F4-267C-4817-AEDB-417B1515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9170" y="18520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B434FF9F-4B81-4264-922D-03D1DB27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03" y="40627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C763D01-879A-42B0-97DB-92C90DDB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89509" y="1166597"/>
            <a:ext cx="179826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B6E19B-866B-43E7-BF71-3E206DD5D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19" y="2284030"/>
            <a:ext cx="5654583" cy="24006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77339E-1BAA-47C1-B52F-75CD203DC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17" y="4622164"/>
            <a:ext cx="4608776" cy="21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0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Snapshot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494" y="1097360"/>
            <a:ext cx="147616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결과 사진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97948" y="-50373"/>
            <a:ext cx="655272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Snap Shot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ClientPost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&amp;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ClientGet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548550" algn="l">
              <a:lnSpc>
                <a:spcPct val="150000"/>
              </a:lnSpc>
            </a:pP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8776F4-267C-4817-AEDB-417B1515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9170" y="18520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B434FF9F-4B81-4264-922D-03D1DB27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03" y="40627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C763D01-879A-42B0-97DB-92C90DDB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89509" y="1166597"/>
            <a:ext cx="179826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BF3228-1CB0-4609-A940-89F697E4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63" y="1350818"/>
            <a:ext cx="6516915" cy="513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9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7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Snapshot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494" y="1097360"/>
            <a:ext cx="1476164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결과 사진</a:t>
            </a: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98512" y="136784"/>
            <a:ext cx="6552728" cy="383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Snap Shot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슬픈 결과 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6000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548550" algn="l">
              <a:lnSpc>
                <a:spcPct val="150000"/>
              </a:lnSpc>
            </a:pP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1BD6-94E8-4AEB-BA7C-5F91966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7C569-DEFE-49A7-B59F-61072B1A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65" y="46409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8776F4-267C-4817-AEDB-417B1515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19170" y="18520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B434FF9F-4B81-4264-922D-03D1DB27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03" y="40627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C763D01-879A-42B0-97DB-92C90DDB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89509" y="1166597"/>
            <a:ext cx="179826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6B1616-2F77-4DE1-B4A9-B3F4038EB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07" y="1166597"/>
            <a:ext cx="6316505" cy="51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9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280</Words>
  <Application>Microsoft Office PowerPoint</Application>
  <PresentationFormat>화면 슬라이드 쇼(4:3)</PresentationFormat>
  <Paragraphs>157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Adobe 고딕 Std B</vt:lpstr>
      <vt:lpstr>a옛날목욕탕L</vt:lpstr>
      <vt:lpstr>나눔고딕</vt:lpstr>
      <vt:lpstr>나눔고딕 ExtraBold</vt:lpstr>
      <vt:lpstr>맑은 고딕</vt:lpstr>
      <vt:lpstr>함초롬바탕</vt:lpstr>
      <vt:lpstr>Arial</vt:lpstr>
      <vt:lpstr>Wingdings</vt:lpstr>
      <vt:lpstr>Office 테마</vt:lpstr>
      <vt:lpstr>[오픈 소스 프로젝트 8단계]</vt:lpstr>
      <vt:lpstr>[목 차]</vt:lpstr>
      <vt:lpstr>[Problem]</vt:lpstr>
      <vt:lpstr>[Algorithm]</vt:lpstr>
      <vt:lpstr>[Algorithm]</vt:lpstr>
      <vt:lpstr>[Snapshot]</vt:lpstr>
      <vt:lpstr>[Snapshot]</vt:lpstr>
      <vt:lpstr>[Snapshot]</vt:lpstr>
      <vt:lpstr>[Snapshot]</vt:lpstr>
      <vt:lpstr>[Snapshot]</vt:lpstr>
      <vt:lpstr>[Snapshot]</vt:lpstr>
      <vt:lpstr>[Knowhow]</vt:lpstr>
      <vt:lpstr>[감사합니다.]</vt:lpstr>
      <vt:lpstr>[Q&amp;A]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Ho-Gyune Rheu</cp:lastModifiedBy>
  <cp:revision>23</cp:revision>
  <dcterms:created xsi:type="dcterms:W3CDTF">2014-05-11T04:19:55Z</dcterms:created>
  <dcterms:modified xsi:type="dcterms:W3CDTF">2017-11-25T07:22:33Z</dcterms:modified>
</cp:coreProperties>
</file>