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14F52-C2CF-4ADD-8323-89B0A0D1A313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B04B-1DF4-4F79-BA84-E9D807531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03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63FE-966F-4D57-B7D2-FFA38FF44793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636D-DA8B-4114-9EC0-D9479939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636D-DA8B-4114-9EC0-D94799395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7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636D-DA8B-4114-9EC0-D94799395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767-06DC-4382-AEE1-56FC0DC822FE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6801A5-01D6-46E2-BFD3-D45177DC11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0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7BCD-6B15-4494-90A1-6D0E94DE81C6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1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E0D9-F37E-4E3E-A9FC-60BDA48BE450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2437-8392-484D-B588-7C8D5C097F23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6801A5-01D6-46E2-BFD3-D45177DC11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C237-E8D8-4C9F-AFA6-9B0C98B4B2DD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6801A5-01D6-46E2-BFD3-D45177DC11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B98B-63FE-4724-B0EB-B605DCED49D8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9BDA-AB33-4548-8549-DF1F45CE6FC3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7021-00CE-45AE-8467-46CF6D227308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740-F0B4-432A-AA8C-628607F53BA1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7AE-A101-46F2-84D6-99F19E1DAC4D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8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998-A768-4CC5-8351-8CCC4A5634E6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5DA0-3024-42ED-A257-1BF468D73800}" type="datetime1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46801A5-01D6-46E2-BFD3-D45177DC11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36512" y="0"/>
            <a:ext cx="504056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40000"/>
                  <a:lumOff val="60000"/>
                  <a:alpha val="66000"/>
                </a:schemeClr>
              </a:gs>
              <a:gs pos="100000">
                <a:schemeClr val="tx2">
                  <a:lumMod val="40000"/>
                  <a:lumOff val="60000"/>
                  <a:alpha val="2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79" y="260648"/>
            <a:ext cx="461665" cy="295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소프트웨어 프로젝트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6512" y="5373216"/>
            <a:ext cx="738664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  <a:p>
            <a:r>
              <a:rPr lang="ko-KR" altLang="en-US" dirty="0" smtClean="0"/>
              <a:t>퀸 </a:t>
            </a:r>
            <a:endParaRPr lang="en-US" altLang="ko-KR" dirty="0" smtClean="0"/>
          </a:p>
          <a:p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6279" y="1510542"/>
            <a:ext cx="86746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N</a:t>
            </a:r>
            <a:r>
              <a:rPr lang="ko-KR" altLang="en-US" sz="6000" dirty="0" smtClean="0"/>
              <a:t>퀸 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653136"/>
            <a:ext cx="6400800" cy="2040632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/>
              <a:t>학과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컴퓨터공학과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학번</a:t>
            </a:r>
            <a:r>
              <a:rPr lang="en-US" altLang="ko-KR" sz="2000" dirty="0" smtClean="0"/>
              <a:t>:      20120302 </a:t>
            </a:r>
          </a:p>
          <a:p>
            <a:pPr algn="r"/>
            <a:r>
              <a:rPr lang="ko-KR" altLang="en-US" sz="2000" dirty="0" smtClean="0"/>
              <a:t>이름</a:t>
            </a:r>
            <a:r>
              <a:rPr lang="en-US" altLang="ko-KR" sz="2000" dirty="0" smtClean="0"/>
              <a:t>:          </a:t>
            </a:r>
            <a:r>
              <a:rPr lang="ko-KR" altLang="en-US" sz="2000" dirty="0" smtClean="0"/>
              <a:t>김우진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발표일</a:t>
            </a:r>
            <a:r>
              <a:rPr lang="en-US" altLang="ko-KR" sz="2000" dirty="0" smtClean="0"/>
              <a:t>:     10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23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 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  <a:p>
            <a:endParaRPr lang="en-US" altLang="ko-KR" sz="2000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/>
              <a:t>알고리즘에 대한 구현 코드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주요 알고리즘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-</a:t>
            </a:r>
            <a:r>
              <a:rPr lang="ko-KR" altLang="en-US" sz="1800" dirty="0" smtClean="0"/>
              <a:t>구현 </a:t>
            </a:r>
            <a:r>
              <a:rPr lang="ko-KR" altLang="en-US" sz="1800" dirty="0" smtClean="0"/>
              <a:t>코드</a:t>
            </a:r>
            <a:r>
              <a:rPr lang="en-US" altLang="ko-KR" sz="1800" dirty="0" smtClean="0"/>
              <a:t>: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프로그램 시연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4439"/>
            <a:ext cx="8229600" cy="3597484"/>
          </a:xfrm>
        </p:spPr>
      </p:pic>
    </p:spTree>
    <p:extLst>
      <p:ext uri="{BB962C8B-B14F-4D97-AF65-F5344CB8AC3E}">
        <p14:creationId xmlns:p14="http://schemas.microsoft.com/office/powerpoint/2010/main" val="14862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알고리즘에 대한 구현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알고리즘</a:t>
            </a:r>
            <a:endParaRPr lang="en-US" altLang="ko-KR" dirty="0" smtClean="0"/>
          </a:p>
          <a:p>
            <a:endParaRPr lang="en-US" altLang="ko-KR" dirty="0"/>
          </a:p>
          <a:p>
            <a:pPr lvl="0"/>
            <a:r>
              <a:rPr lang="en-US" altLang="ko-KR" sz="1600" dirty="0" smtClean="0"/>
              <a:t>1. </a:t>
            </a:r>
            <a:r>
              <a:rPr lang="ko-KR" altLang="ko-KR" sz="1600" dirty="0" smtClean="0"/>
              <a:t>라인에 </a:t>
            </a:r>
            <a:r>
              <a:rPr lang="ko-KR" altLang="ko-KR" sz="1600" dirty="0"/>
              <a:t>퀸 배치가능 좌표를 역순으로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에 저장</a:t>
            </a:r>
          </a:p>
          <a:p>
            <a:pPr lvl="0"/>
            <a:r>
              <a:rPr lang="en-US" altLang="ko-KR" sz="1600" dirty="0" smtClean="0"/>
              <a:t>2. </a:t>
            </a:r>
            <a:r>
              <a:rPr lang="ko-KR" altLang="ko-KR" sz="1600" dirty="0" err="1" smtClean="0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에 값을</a:t>
            </a:r>
            <a:r>
              <a:rPr lang="en-US" altLang="ko-KR" sz="1600" dirty="0"/>
              <a:t> pop </a:t>
            </a:r>
            <a:r>
              <a:rPr lang="ko-KR" altLang="ko-KR" sz="1600" dirty="0"/>
              <a:t>후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1</a:t>
            </a:r>
            <a:r>
              <a:rPr lang="ko-KR" altLang="ko-KR" sz="1600" dirty="0"/>
              <a:t>에</a:t>
            </a:r>
            <a:r>
              <a:rPr lang="en-US" altLang="ko-KR" sz="1600" dirty="0"/>
              <a:t> push</a:t>
            </a:r>
            <a:endParaRPr lang="ko-KR" altLang="ko-KR" sz="1600" dirty="0"/>
          </a:p>
          <a:p>
            <a:pPr lvl="0"/>
            <a:endParaRPr lang="en-US" altLang="ko-KR" sz="1600" dirty="0" smtClean="0"/>
          </a:p>
          <a:p>
            <a:pPr lvl="0"/>
            <a:r>
              <a:rPr lang="en-US" altLang="ko-KR" sz="1600" dirty="0" smtClean="0"/>
              <a:t>3. 1~2 </a:t>
            </a:r>
            <a:r>
              <a:rPr lang="ko-KR" altLang="en-US" sz="1600" dirty="0" smtClean="0"/>
              <a:t>반복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만약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배치 </a:t>
            </a:r>
            <a:r>
              <a:rPr lang="ko-KR" altLang="ko-KR" sz="1600" dirty="0"/>
              <a:t>할 곳이 없다면 </a:t>
            </a:r>
            <a:r>
              <a:rPr lang="ko-KR" altLang="ko-KR" sz="1600" dirty="0" err="1" smtClean="0"/>
              <a:t>스택</a:t>
            </a:r>
            <a:r>
              <a:rPr lang="en-US" altLang="ko-KR" sz="1600" dirty="0"/>
              <a:t>1</a:t>
            </a:r>
            <a:r>
              <a:rPr lang="ko-KR" altLang="ko-KR" sz="1600" dirty="0"/>
              <a:t>의</a:t>
            </a:r>
            <a:r>
              <a:rPr lang="en-US" altLang="ko-KR" sz="1600" dirty="0"/>
              <a:t> x(</a:t>
            </a:r>
            <a:r>
              <a:rPr lang="ko-KR" altLang="ko-KR" sz="1600" dirty="0"/>
              <a:t>라인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좌표와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r>
              <a:rPr lang="ko-KR" altLang="ko-KR" sz="1600" dirty="0" smtClean="0"/>
              <a:t>를 </a:t>
            </a:r>
            <a:endParaRPr lang="en-US" altLang="ko-KR" sz="1600" dirty="0" smtClean="0"/>
          </a:p>
          <a:p>
            <a:pPr marL="0" lv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ko-KR" sz="1600" dirty="0" smtClean="0"/>
              <a:t>비교하여 같게 </a:t>
            </a:r>
            <a:r>
              <a:rPr lang="ko-KR" altLang="ko-KR" sz="1600" dirty="0"/>
              <a:t>될 동안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1</a:t>
            </a:r>
            <a:r>
              <a:rPr lang="ko-KR" altLang="ko-KR" sz="1600" dirty="0"/>
              <a:t>을</a:t>
            </a:r>
            <a:r>
              <a:rPr lang="en-US" altLang="ko-KR" sz="1600" dirty="0"/>
              <a:t> pop</a:t>
            </a:r>
            <a:r>
              <a:rPr lang="ko-KR" altLang="ko-KR" sz="1600" dirty="0"/>
              <a:t>한 뒤 같게 된 순간 </a:t>
            </a:r>
            <a:endParaRPr lang="en-US" altLang="ko-KR" sz="1600" dirty="0" smtClean="0"/>
          </a:p>
          <a:p>
            <a:pPr marL="0" lvl="0" indent="0">
              <a:buNone/>
            </a:pPr>
            <a:r>
              <a:rPr lang="en-US" altLang="ko-KR" sz="1600" dirty="0" smtClean="0"/>
              <a:t>        </a:t>
            </a:r>
            <a:r>
              <a:rPr lang="ko-KR" altLang="ko-KR" sz="1600" dirty="0" err="1" smtClean="0"/>
              <a:t>스택</a:t>
            </a:r>
            <a:r>
              <a:rPr lang="en-US" altLang="ko-KR" sz="1600" dirty="0"/>
              <a:t>1</a:t>
            </a:r>
            <a:r>
              <a:rPr lang="ko-KR" altLang="ko-KR" sz="1600" dirty="0"/>
              <a:t>을 </a:t>
            </a:r>
            <a:r>
              <a:rPr lang="ko-KR" altLang="ko-KR" sz="1600" dirty="0" err="1"/>
              <a:t>한번더</a:t>
            </a:r>
            <a:r>
              <a:rPr lang="en-US" altLang="ko-KR" sz="1600" dirty="0"/>
              <a:t> pop</a:t>
            </a:r>
            <a:r>
              <a:rPr lang="ko-KR" altLang="ko-KR" sz="1600" dirty="0"/>
              <a:t>하고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의 값을</a:t>
            </a:r>
            <a:r>
              <a:rPr lang="en-US" altLang="ko-KR" sz="1600" dirty="0"/>
              <a:t> push</a:t>
            </a:r>
            <a:r>
              <a:rPr lang="ko-KR" altLang="ko-KR" sz="1600" dirty="0"/>
              <a:t>후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를</a:t>
            </a:r>
            <a:r>
              <a:rPr lang="en-US" altLang="ko-KR" sz="1600" dirty="0"/>
              <a:t> pop</a:t>
            </a:r>
            <a:endParaRPr lang="ko-KR" altLang="ko-KR" sz="1600" dirty="0"/>
          </a:p>
          <a:p>
            <a:pPr lvl="0"/>
            <a:endParaRPr lang="en-US" altLang="ko-KR" sz="1600" dirty="0" smtClean="0"/>
          </a:p>
          <a:p>
            <a:pPr lvl="0"/>
            <a:r>
              <a:rPr lang="en-US" altLang="ko-KR" sz="1600" dirty="0" smtClean="0"/>
              <a:t>4. 1~3</a:t>
            </a:r>
            <a:r>
              <a:rPr lang="ko-KR" altLang="ko-KR" sz="1600" dirty="0"/>
              <a:t>을 반복하다 </a:t>
            </a:r>
            <a:r>
              <a:rPr lang="ko-KR" altLang="ko-KR" sz="1600" dirty="0" err="1"/>
              <a:t>스택</a:t>
            </a:r>
            <a:r>
              <a:rPr lang="en-US" altLang="ko-KR" sz="1600" dirty="0"/>
              <a:t>1</a:t>
            </a:r>
            <a:r>
              <a:rPr lang="ko-KR" altLang="ko-KR" sz="1600" dirty="0"/>
              <a:t>이 풀이고 퀸이 배치되었다면 다른 곳에 저장한 후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0" lvl="0" indent="0">
              <a:buNone/>
            </a:pPr>
            <a:r>
              <a:rPr lang="en-US" altLang="ko-KR" sz="1600" dirty="0" smtClean="0"/>
              <a:t>        3</a:t>
            </a:r>
            <a:r>
              <a:rPr lang="ko-KR" altLang="ko-KR" sz="1600" dirty="0"/>
              <a:t>번을 실행</a:t>
            </a:r>
          </a:p>
          <a:p>
            <a:pPr lvl="0"/>
            <a:r>
              <a:rPr lang="en-US" altLang="ko-KR" sz="1600" dirty="0" smtClean="0"/>
              <a:t>5. </a:t>
            </a:r>
            <a:r>
              <a:rPr lang="ko-KR" altLang="ko-KR" sz="1600" dirty="0" err="1" smtClean="0"/>
              <a:t>스택</a:t>
            </a:r>
            <a:r>
              <a:rPr lang="en-US" altLang="ko-KR" sz="1600" dirty="0"/>
              <a:t>2</a:t>
            </a:r>
            <a:r>
              <a:rPr lang="ko-KR" altLang="ko-KR" sz="1600" dirty="0"/>
              <a:t>가 하나라도 차있다면</a:t>
            </a:r>
            <a:r>
              <a:rPr lang="en-US" altLang="ko-KR" sz="1600" dirty="0"/>
              <a:t> 1~4</a:t>
            </a:r>
            <a:r>
              <a:rPr lang="ko-KR" altLang="ko-KR" sz="1600" dirty="0"/>
              <a:t>과정 반복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2743583" cy="21148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82" y="2564904"/>
            <a:ext cx="2724530" cy="21529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2366814"/>
            <a:ext cx="4563112" cy="21243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91" y="2333472"/>
            <a:ext cx="496321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알고리즘에 대한 구현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 smtClean="0"/>
              <a:t>구현 </a:t>
            </a:r>
            <a:r>
              <a:rPr lang="ko-KR" altLang="en-US" sz="4000" dirty="0" smtClean="0"/>
              <a:t>코드</a:t>
            </a:r>
            <a:endParaRPr lang="en-US" altLang="ko-KR" sz="4600" b="1" dirty="0" smtClean="0"/>
          </a:p>
          <a:p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MapTool</a:t>
            </a:r>
            <a:r>
              <a:rPr lang="en-US" altLang="ko-KR" sz="2900" dirty="0"/>
              <a:t>::</a:t>
            </a:r>
            <a:r>
              <a:rPr lang="en-US" altLang="ko-KR" sz="2900" dirty="0" err="1" smtClean="0"/>
              <a:t>SetQ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int</a:t>
            </a:r>
            <a:r>
              <a:rPr lang="en-US" altLang="ko-KR" sz="2900" dirty="0"/>
              <a:t>** p,</a:t>
            </a:r>
            <a:r>
              <a:rPr lang="ko-KR" altLang="en-US" sz="2900" dirty="0" err="1"/>
              <a:t>스택</a:t>
            </a:r>
            <a:r>
              <a:rPr lang="ko-KR" altLang="en-US" sz="2900" dirty="0"/>
              <a:t> </a:t>
            </a:r>
            <a:r>
              <a:rPr lang="en-US" altLang="ko-KR" sz="2900" dirty="0" err="1"/>
              <a:t>A,int</a:t>
            </a:r>
            <a:r>
              <a:rPr lang="en-US" altLang="ko-KR" sz="2900" dirty="0"/>
              <a:t> x)</a:t>
            </a:r>
          </a:p>
          <a:p>
            <a:r>
              <a:rPr lang="en-US" altLang="ko-KR" sz="2900" dirty="0"/>
              <a:t>{</a:t>
            </a:r>
          </a:p>
          <a:p>
            <a:r>
              <a:rPr lang="nn-NO" altLang="ko-KR" sz="2900" dirty="0"/>
              <a:t>for(int i= A.size; i&gt;=0; i--){</a:t>
            </a:r>
          </a:p>
          <a:p>
            <a:r>
              <a:rPr lang="en-US" altLang="ko-KR" sz="2900" dirty="0"/>
              <a:t>if(p[x][</a:t>
            </a:r>
            <a:r>
              <a:rPr lang="en-US" altLang="ko-KR" sz="2900" dirty="0" err="1"/>
              <a:t>i</a:t>
            </a:r>
            <a:r>
              <a:rPr lang="en-US" altLang="ko-KR" sz="2900" dirty="0"/>
              <a:t>]==0</a:t>
            </a:r>
            <a:r>
              <a:rPr lang="en-US" altLang="ko-KR" sz="2900" dirty="0" smtClean="0"/>
              <a:t>){</a:t>
            </a:r>
            <a:r>
              <a:rPr lang="ko-KR" altLang="en-US" sz="2900" dirty="0" err="1" smtClean="0"/>
              <a:t>스택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PushXY</a:t>
            </a:r>
            <a:r>
              <a:rPr lang="en-US" altLang="ko-KR" sz="2900" dirty="0"/>
              <a:t>(A.</a:t>
            </a:r>
            <a:r>
              <a:rPr lang="ko-KR" altLang="en-US" sz="2900" dirty="0" err="1"/>
              <a:t>잉여스택</a:t>
            </a:r>
            <a:r>
              <a:rPr lang="en-US" altLang="ko-KR" sz="2900" dirty="0"/>
              <a:t>,</a:t>
            </a:r>
            <a:r>
              <a:rPr lang="en-US" altLang="ko-KR" sz="2900" dirty="0" err="1"/>
              <a:t>x,i</a:t>
            </a:r>
            <a:r>
              <a:rPr lang="en-US" altLang="ko-KR" sz="2900" dirty="0"/>
              <a:t>);</a:t>
            </a:r>
          </a:p>
          <a:p>
            <a:r>
              <a:rPr lang="en-US" altLang="ko-KR" sz="2900" dirty="0"/>
              <a:t>}</a:t>
            </a:r>
          </a:p>
          <a:p>
            <a:r>
              <a:rPr lang="en-US" altLang="ko-KR" sz="2900" dirty="0"/>
              <a:t>}</a:t>
            </a:r>
          </a:p>
          <a:p>
            <a:r>
              <a:rPr lang="ko-KR" altLang="en-US" sz="2900" dirty="0" err="1"/>
              <a:t>스택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PushXY</a:t>
            </a:r>
            <a:r>
              <a:rPr lang="en-US" altLang="ko-KR" sz="2900" dirty="0"/>
              <a:t>(</a:t>
            </a:r>
            <a:r>
              <a:rPr lang="en-US" altLang="ko-KR" sz="2900" dirty="0" err="1"/>
              <a:t>A.Sarr</a:t>
            </a:r>
            <a:r>
              <a:rPr lang="en-US" altLang="ko-KR" sz="2900" dirty="0"/>
              <a:t>,</a:t>
            </a:r>
            <a:r>
              <a:rPr lang="ko-KR" altLang="en-US" sz="2900" dirty="0" err="1"/>
              <a:t>스택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GetX</a:t>
            </a:r>
            <a:r>
              <a:rPr lang="en-US" altLang="ko-KR" sz="2900" dirty="0"/>
              <a:t>(A.</a:t>
            </a:r>
            <a:r>
              <a:rPr lang="ko-KR" altLang="en-US" sz="2900" dirty="0" err="1"/>
              <a:t>잉여스택</a:t>
            </a:r>
            <a:r>
              <a:rPr lang="en-US" altLang="ko-KR" sz="2900" dirty="0"/>
              <a:t>), </a:t>
            </a:r>
            <a:r>
              <a:rPr lang="ko-KR" altLang="en-US" sz="2900" dirty="0" err="1"/>
              <a:t>스택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GetY</a:t>
            </a:r>
            <a:r>
              <a:rPr lang="en-US" altLang="ko-KR" sz="2900" dirty="0"/>
              <a:t>(A.</a:t>
            </a:r>
            <a:r>
              <a:rPr lang="ko-KR" altLang="en-US" sz="2900" dirty="0" err="1"/>
              <a:t>잉여스택</a:t>
            </a:r>
            <a:r>
              <a:rPr lang="en-US" altLang="ko-KR" sz="2900" dirty="0"/>
              <a:t>));</a:t>
            </a:r>
          </a:p>
          <a:p>
            <a:r>
              <a:rPr lang="ko-KR" altLang="en-US" sz="2900" dirty="0" err="1"/>
              <a:t>스택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PopXY</a:t>
            </a:r>
            <a:r>
              <a:rPr lang="en-US" altLang="ko-KR" sz="2900" dirty="0"/>
              <a:t>(A.</a:t>
            </a:r>
            <a:r>
              <a:rPr lang="ko-KR" altLang="en-US" sz="2900" dirty="0" err="1"/>
              <a:t>잉여스택</a:t>
            </a:r>
            <a:r>
              <a:rPr lang="en-US" altLang="ko-KR" sz="2900" dirty="0"/>
              <a:t>);</a:t>
            </a:r>
          </a:p>
          <a:p>
            <a:r>
              <a:rPr lang="en-US" altLang="ko-KR" sz="2900" dirty="0" err="1"/>
              <a:t>MapTool</a:t>
            </a:r>
            <a:r>
              <a:rPr lang="en-US" altLang="ko-KR" sz="2900" dirty="0"/>
              <a:t>::</a:t>
            </a:r>
            <a:r>
              <a:rPr lang="en-US" altLang="ko-KR" sz="2900" dirty="0" err="1"/>
              <a:t>SetMap</a:t>
            </a:r>
            <a:r>
              <a:rPr lang="en-US" altLang="ko-KR" sz="2900" dirty="0"/>
              <a:t>(</a:t>
            </a:r>
            <a:r>
              <a:rPr lang="en-US" altLang="ko-KR" sz="2900" dirty="0" err="1"/>
              <a:t>A,p</a:t>
            </a:r>
            <a:r>
              <a:rPr lang="en-US" altLang="ko-KR" sz="2900" dirty="0"/>
              <a:t>);</a:t>
            </a:r>
          </a:p>
          <a:p>
            <a:r>
              <a:rPr lang="en-US" altLang="ko-KR" sz="2900" dirty="0"/>
              <a:t>return 0;</a:t>
            </a:r>
          </a:p>
          <a:p>
            <a:r>
              <a:rPr lang="en-US" altLang="ko-KR" sz="29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알고리즘에 대한 구현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300" dirty="0" smtClean="0"/>
              <a:t>구현 </a:t>
            </a:r>
            <a:r>
              <a:rPr lang="ko-KR" altLang="en-US" sz="3300" smtClean="0"/>
              <a:t>코드 </a:t>
            </a:r>
            <a:endParaRPr lang="en-US" altLang="ko-KR" sz="3300" dirty="0" smtClean="0"/>
          </a:p>
          <a:p>
            <a:endParaRPr lang="en-US" altLang="ko-KR" sz="3800" b="1" dirty="0" smtClean="0"/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MapTool</a:t>
            </a:r>
            <a:r>
              <a:rPr lang="en-US" altLang="ko-KR" sz="2000" dirty="0"/>
              <a:t>::</a:t>
            </a:r>
            <a:r>
              <a:rPr lang="en-US" altLang="ko-KR" sz="2000" dirty="0" err="1" smtClean="0"/>
              <a:t>SetQ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/>
              <a:t>** p,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A,int</a:t>
            </a:r>
            <a:r>
              <a:rPr lang="en-US" altLang="ko-KR" sz="2000" dirty="0"/>
              <a:t> x)</a:t>
            </a:r>
          </a:p>
          <a:p>
            <a:r>
              <a:rPr lang="en-US" altLang="ko-KR" sz="2000" dirty="0"/>
              <a:t>{</a:t>
            </a:r>
          </a:p>
          <a:p>
            <a:r>
              <a:rPr lang="nn-NO" altLang="ko-KR" sz="2000" dirty="0"/>
              <a:t>for(int i= A.size; i&gt;=0; i--){</a:t>
            </a:r>
          </a:p>
          <a:p>
            <a:r>
              <a:rPr lang="en-US" altLang="ko-KR" sz="2000" dirty="0"/>
              <a:t>if(p[x][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]==0){</a:t>
            </a:r>
          </a:p>
          <a:p>
            <a:r>
              <a:rPr lang="ko-KR" altLang="en-US" sz="2000" dirty="0" err="1"/>
              <a:t>스택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PushXY</a:t>
            </a:r>
            <a:r>
              <a:rPr lang="en-US" altLang="ko-KR" sz="2000" dirty="0"/>
              <a:t>(A.</a:t>
            </a:r>
            <a:r>
              <a:rPr lang="ko-KR" altLang="en-US" sz="2000" dirty="0" err="1"/>
              <a:t>잉여스택</a:t>
            </a:r>
            <a:r>
              <a:rPr lang="en-US" altLang="ko-KR" sz="2000" dirty="0"/>
              <a:t>,</a:t>
            </a:r>
            <a:r>
              <a:rPr lang="en-US" altLang="ko-KR" sz="2000" dirty="0" err="1"/>
              <a:t>x,i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</a:p>
          <a:p>
            <a:r>
              <a:rPr lang="ko-KR" altLang="en-US" sz="2000" dirty="0" err="1"/>
              <a:t>스택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PushXY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A.Sarr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스택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GetX</a:t>
            </a:r>
            <a:r>
              <a:rPr lang="en-US" altLang="ko-KR" sz="2000" dirty="0"/>
              <a:t>(A.</a:t>
            </a:r>
            <a:r>
              <a:rPr lang="ko-KR" altLang="en-US" sz="2000" dirty="0" err="1"/>
              <a:t>잉여스택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스택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GetY</a:t>
            </a:r>
            <a:r>
              <a:rPr lang="en-US" altLang="ko-KR" sz="2000" dirty="0"/>
              <a:t>(A.</a:t>
            </a:r>
            <a:r>
              <a:rPr lang="ko-KR" altLang="en-US" sz="2000" dirty="0" err="1"/>
              <a:t>잉여스택</a:t>
            </a:r>
            <a:r>
              <a:rPr lang="en-US" altLang="ko-KR" sz="2000" dirty="0"/>
              <a:t>));</a:t>
            </a:r>
          </a:p>
          <a:p>
            <a:r>
              <a:rPr lang="ko-KR" altLang="en-US" sz="2000" dirty="0" err="1"/>
              <a:t>스택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PopXY</a:t>
            </a:r>
            <a:r>
              <a:rPr lang="en-US" altLang="ko-KR" sz="2000" dirty="0"/>
              <a:t>(A.</a:t>
            </a:r>
            <a:r>
              <a:rPr lang="ko-KR" altLang="en-US" sz="2000" dirty="0" err="1"/>
              <a:t>잉여스택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 err="1"/>
              <a:t>MapTool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SetMap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A,p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return 0;</a:t>
            </a:r>
          </a:p>
          <a:p>
            <a:r>
              <a:rPr lang="en-US" altLang="ko-KR" sz="2000" dirty="0"/>
              <a:t>}</a:t>
            </a:r>
            <a:endParaRPr lang="en-US" altLang="ko-KR" sz="2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모든 근 구하기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ko-KR" altLang="en-US" sz="1800" dirty="0" smtClean="0"/>
              <a:t>오류내용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근의 일부를 구하지 못함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예상 원인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백트레킹을</a:t>
            </a:r>
            <a:r>
              <a:rPr lang="ko-KR" altLang="en-US" sz="1800" dirty="0" smtClean="0"/>
              <a:t> 수행하는 부분</a:t>
            </a:r>
            <a:endParaRPr lang="en-US" altLang="ko-KR" sz="1800" dirty="0" smtClean="0"/>
          </a:p>
          <a:p>
            <a:r>
              <a:rPr lang="ko-KR" altLang="en-US" sz="1800" dirty="0" smtClean="0"/>
              <a:t>예상 해결방안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다른 알고리즘 또는 백트래킹 구현부분 수정</a:t>
            </a:r>
            <a:r>
              <a:rPr lang="en-US" altLang="ko-KR" sz="18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시간 예측</a:t>
            </a:r>
            <a:endParaRPr lang="en-US" altLang="ko-KR" dirty="0" smtClean="0"/>
          </a:p>
          <a:p>
            <a:r>
              <a:rPr lang="ko-KR" altLang="en-US" sz="1800" dirty="0" smtClean="0"/>
              <a:t>오류내용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시간예측의 오차가 큼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오류원인</a:t>
            </a:r>
            <a:r>
              <a:rPr lang="en-US" altLang="ko-KR" sz="1800" dirty="0"/>
              <a:t>: </a:t>
            </a:r>
            <a:r>
              <a:rPr lang="ko-KR" altLang="en-US" sz="1800" dirty="0"/>
              <a:t>회귀분석을 통해 </a:t>
            </a:r>
            <a:r>
              <a:rPr lang="en-US" altLang="ko-KR" sz="1800" dirty="0"/>
              <a:t>2</a:t>
            </a:r>
            <a:r>
              <a:rPr lang="ko-KR" altLang="en-US" sz="1800" dirty="0"/>
              <a:t>차 곡선의 식을 구하는 방법을 몰라서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</a:t>
            </a:r>
            <a:r>
              <a:rPr lang="en-US" altLang="ko-KR" sz="1800" dirty="0" smtClean="0"/>
              <a:t>      1</a:t>
            </a:r>
            <a:r>
              <a:rPr lang="ko-KR" altLang="en-US" sz="1800" dirty="0"/>
              <a:t>차 식을 통하여 값을 유추</a:t>
            </a:r>
            <a:r>
              <a:rPr lang="en-US" altLang="ko-KR" sz="1800" dirty="0"/>
              <a:t>. (size</a:t>
            </a:r>
            <a:r>
              <a:rPr lang="ko-KR" altLang="en-US" sz="1800" dirty="0"/>
              <a:t>가 </a:t>
            </a:r>
            <a:r>
              <a:rPr lang="en-US" altLang="ko-KR" sz="1800" dirty="0"/>
              <a:t>13</a:t>
            </a:r>
            <a:r>
              <a:rPr lang="ko-KR" altLang="en-US" sz="1800" dirty="0"/>
              <a:t>에 가까울 수록 오차 감소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해결방안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곡선 값을 구하는 방법을 찾아본다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i="1" dirty="0" smtClean="0"/>
          </a:p>
          <a:p>
            <a:pPr marL="0" indent="0">
              <a:buNone/>
            </a:pPr>
            <a:r>
              <a:rPr lang="en-US" altLang="ko-KR" sz="1600" i="1" dirty="0" smtClean="0"/>
              <a:t>*</a:t>
            </a:r>
            <a:r>
              <a:rPr lang="ko-KR" altLang="en-US" sz="1600" i="1" dirty="0" smtClean="0"/>
              <a:t>회귀 방정식</a:t>
            </a:r>
            <a:r>
              <a:rPr lang="en-US" altLang="ko-KR" sz="1600" i="1" dirty="0" smtClean="0"/>
              <a:t>:X</a:t>
            </a:r>
            <a:r>
              <a:rPr lang="ko-KR" altLang="en-US" sz="1600" i="1" dirty="0"/>
              <a:t>의 변화에 대한 변수</a:t>
            </a:r>
            <a:r>
              <a:rPr lang="en-US" altLang="ko-KR" sz="1600" i="1" dirty="0"/>
              <a:t>Y</a:t>
            </a:r>
            <a:r>
              <a:rPr lang="ko-KR" altLang="en-US" sz="1600" i="1" dirty="0"/>
              <a:t>의 평균적인 변화방법을 주는 </a:t>
            </a:r>
            <a:r>
              <a:rPr lang="ko-KR" altLang="en-US" sz="1600" i="1" dirty="0" smtClean="0"/>
              <a:t>방정식</a:t>
            </a:r>
            <a:endParaRPr lang="en-US" altLang="ko-KR" sz="1600" i="1" dirty="0" smtClean="0"/>
          </a:p>
          <a:p>
            <a:pPr marL="0" indent="0">
              <a:buNone/>
            </a:pPr>
            <a:r>
              <a:rPr lang="en-US" altLang="ko-KR" sz="1600" i="1" dirty="0" smtClean="0"/>
              <a:t>						(</a:t>
            </a:r>
            <a:r>
              <a:rPr lang="ko-KR" altLang="en-US" sz="1600" i="1" dirty="0" smtClean="0"/>
              <a:t>출처</a:t>
            </a:r>
            <a:r>
              <a:rPr lang="en-US" altLang="ko-KR" sz="1600" i="1" dirty="0" smtClean="0"/>
              <a:t>:</a:t>
            </a:r>
            <a:r>
              <a:rPr lang="ko-KR" altLang="en-US" sz="1600" i="1" dirty="0" err="1" smtClean="0"/>
              <a:t>네이버</a:t>
            </a:r>
            <a:r>
              <a:rPr lang="ko-KR" altLang="en-US" sz="1600" i="1" dirty="0" smtClean="0"/>
              <a:t> 백과사전</a:t>
            </a:r>
            <a:r>
              <a:rPr lang="en-US" altLang="ko-KR" sz="1600" i="1" dirty="0" smtClean="0"/>
              <a:t>.)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469"/>
            <a:ext cx="8229600" cy="418542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en-US" altLang="ko-KR" sz="6600" dirty="0" smtClean="0"/>
          </a:p>
          <a:p>
            <a:pPr marL="457200" lvl="1" indent="0" algn="ctr">
              <a:buNone/>
            </a:pPr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01A5-01D6-46E2-BFD3-D45177DC114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401</Words>
  <Application>Microsoft Office PowerPoint</Application>
  <PresentationFormat>화면 슬라이드 쇼(4:3)</PresentationFormat>
  <Paragraphs>89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N퀸 문제</vt:lpstr>
      <vt:lpstr>목차 </vt:lpstr>
      <vt:lpstr>시스템 구성도</vt:lpstr>
      <vt:lpstr>주요 알고리즘에 대한 구현 코드</vt:lpstr>
      <vt:lpstr>주요 알고리즘에 대한 구현 코드</vt:lpstr>
      <vt:lpstr>주요 알고리즘에 대한 구현 코드</vt:lpstr>
      <vt:lpstr>오류</vt:lpstr>
      <vt:lpstr>프로그램 시연</vt:lpstr>
      <vt:lpstr>Q&amp;A</vt:lpstr>
    </vt:vector>
  </TitlesOfParts>
  <Company>금오공과대학교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RootKIT</dc:title>
  <dc:creator>com</dc:creator>
  <cp:lastModifiedBy>XPSP3-081024</cp:lastModifiedBy>
  <cp:revision>14</cp:revision>
  <dcterms:created xsi:type="dcterms:W3CDTF">2013-10-09T10:16:11Z</dcterms:created>
  <dcterms:modified xsi:type="dcterms:W3CDTF">2013-10-23T07:14:55Z</dcterms:modified>
</cp:coreProperties>
</file>