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68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12801600" cy="9601200" type="A3"/>
  <p:notesSz cx="6735763" cy="9866313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4008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8016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92024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56032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200400" algn="l" defTabSz="1280160" rtl="0" eaLnBrk="1" latinLnBrk="0" hangingPunct="1"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6pPr>
    <a:lvl7pPr marL="3840480" algn="l" defTabSz="1280160" rtl="0" eaLnBrk="1" latinLnBrk="0" hangingPunct="1"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7pPr>
    <a:lvl8pPr marL="4480560" algn="l" defTabSz="1280160" rtl="0" eaLnBrk="1" latinLnBrk="0" hangingPunct="1"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8pPr>
    <a:lvl9pPr marL="5120640" algn="l" defTabSz="1280160" rtl="0" eaLnBrk="1" latinLnBrk="0" hangingPunct="1">
      <a:defRPr kumimoji="1" kern="1200">
        <a:solidFill>
          <a:srgbClr val="000000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02" userDrawn="1">
          <p15:clr>
            <a:srgbClr val="A4A3A4"/>
          </p15:clr>
        </p15:guide>
        <p15:guide id="2" orient="horz" pos="771" userDrawn="1">
          <p15:clr>
            <a:srgbClr val="A4A3A4"/>
          </p15:clr>
        </p15:guide>
        <p15:guide id="3" pos="7897" userDrawn="1">
          <p15:clr>
            <a:srgbClr val="A4A3A4"/>
          </p15:clr>
        </p15:guide>
        <p15:guide id="4" pos="171" userDrawn="1">
          <p15:clr>
            <a:srgbClr val="A4A3A4"/>
          </p15:clr>
        </p15:guide>
        <p15:guide id="5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BCEE"/>
    <a:srgbClr val="706ABA"/>
    <a:srgbClr val="1782DB"/>
    <a:srgbClr val="1BA12B"/>
    <a:srgbClr val="8B8807"/>
    <a:srgbClr val="C07000"/>
    <a:srgbClr val="E73440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7239" autoAdjust="0"/>
  </p:normalViewPr>
  <p:slideViewPr>
    <p:cSldViewPr>
      <p:cViewPr>
        <p:scale>
          <a:sx n="66" d="100"/>
          <a:sy n="66" d="100"/>
        </p:scale>
        <p:origin x="2562" y="486"/>
      </p:cViewPr>
      <p:guideLst>
        <p:guide orient="horz" pos="5702"/>
        <p:guide orient="horz" pos="771"/>
        <p:guide pos="7897"/>
        <p:guide pos="171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6462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4406" fontAlgn="base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 defTabSz="914406" fontAlgn="base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 defTabSz="914406" fontAlgn="base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altLang="ja-JP" smtClean="0"/>
              <a:t>Copyright 2014 FUJITSU LIMITED</a:t>
            </a:r>
            <a:endParaRPr lang="en-GB" altLang="ja-JP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89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4406" fontAlgn="base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71526D4-3B35-4565-968E-5121AEEDF24A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2" name="テキスト ボックス 1"/>
          <p:cNvSpPr txBox="1"/>
          <p:nvPr/>
        </p:nvSpPr>
        <p:spPr bwMode="gray">
          <a:xfrm>
            <a:off x="53422" y="53579"/>
            <a:ext cx="2064565" cy="1527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l"/>
            <a:r>
              <a:rPr lang="en-US" altLang="ja-JP" sz="1000" b="1">
                <a:latin typeface="Arial" panose="020B0604020202020204" pitchFamily="34" charset="0"/>
                <a:sym typeface="Arial" panose="020B0604020202020204" pitchFamily="34" charset="0"/>
              </a:rPr>
              <a:t>FUJITSU CONFIDENTIAL</a:t>
            </a:r>
            <a:endParaRPr lang="ja-JP" altLang="en-US" sz="10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708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6462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4406" fontAlgn="base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19302" cy="4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 defTabSz="914406" fontAlgn="base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477" y="4686538"/>
            <a:ext cx="5390810" cy="444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 defTabSz="914406" fontAlgn="base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ja-JP" smtClean="0"/>
              <a:t>Copyright 2014 FUJITSU LIMITED</a:t>
            </a:r>
            <a:endParaRPr lang="en-US" altLang="ja-JP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90" y="9371501"/>
            <a:ext cx="2919302" cy="4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4406" fontAlgn="base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E0D38893-12E4-4C20-A300-6D3D22A93B6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2" name="テキスト ボックス 1"/>
          <p:cNvSpPr txBox="1"/>
          <p:nvPr/>
        </p:nvSpPr>
        <p:spPr bwMode="gray">
          <a:xfrm>
            <a:off x="53422" y="53579"/>
            <a:ext cx="2064565" cy="1527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l"/>
            <a:r>
              <a:rPr kumimoji="1" lang="en-US" altLang="ja-JP" sz="1000" b="1" i="0" u="none" baseline="0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FUJITSU CONFIDENTIAL</a:t>
            </a:r>
            <a:endParaRPr kumimoji="1" lang="ja-JP" altLang="en-US" sz="1000" b="1" i="0" u="none" baseline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845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68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640080" algn="l" rtl="0" fontAlgn="base">
      <a:spcBef>
        <a:spcPct val="30000"/>
      </a:spcBef>
      <a:spcAft>
        <a:spcPct val="0"/>
      </a:spcAft>
      <a:defRPr kumimoji="1" sz="168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280160" algn="l" rtl="0" fontAlgn="base">
      <a:spcBef>
        <a:spcPct val="30000"/>
      </a:spcBef>
      <a:spcAft>
        <a:spcPct val="0"/>
      </a:spcAft>
      <a:defRPr kumimoji="1" sz="168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920240" algn="l" rtl="0" fontAlgn="base">
      <a:spcBef>
        <a:spcPct val="30000"/>
      </a:spcBef>
      <a:spcAft>
        <a:spcPct val="0"/>
      </a:spcAft>
      <a:defRPr kumimoji="1" sz="168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560320" algn="l" rtl="0" fontAlgn="base">
      <a:spcBef>
        <a:spcPct val="30000"/>
      </a:spcBef>
      <a:spcAft>
        <a:spcPct val="0"/>
      </a:spcAft>
      <a:defRPr kumimoji="1" sz="168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3200400" algn="l" defTabSz="1280160" rtl="0" eaLnBrk="1" latinLnBrk="0" hangingPunct="1">
      <a:defRPr kumimoji="1"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92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80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61463" y="511175"/>
            <a:ext cx="2760662" cy="81359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79475" y="511175"/>
            <a:ext cx="8129588" cy="81359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628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白紙（何も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02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2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4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79475" y="2555875"/>
            <a:ext cx="5445125" cy="60912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77000" y="2555875"/>
            <a:ext cx="5445125" cy="60912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47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31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0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6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88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79475" y="2555875"/>
            <a:ext cx="11042650" cy="60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79475" y="8899525"/>
            <a:ext cx="288131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A459-C9D6-4926-B5DD-5B1A0367BD94}" type="datetimeFigureOut">
              <a:rPr kumimoji="1" lang="ja-JP" altLang="en-US" smtClean="0"/>
              <a:t>2015/11/27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240213" y="8899525"/>
            <a:ext cx="43211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40813" y="8899525"/>
            <a:ext cx="288131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DA67-EFD3-4769-B227-3130160E3E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1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9" y="2256732"/>
            <a:ext cx="492730" cy="74374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9" y="3984924"/>
            <a:ext cx="492730" cy="7437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9" y="5713116"/>
            <a:ext cx="492730" cy="74374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82777" y="2374688"/>
            <a:ext cx="1392304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latin typeface="+mn-ea"/>
                <a:ea typeface="+mn-ea"/>
              </a:rPr>
              <a:t>Reservation A</a:t>
            </a:r>
            <a:endParaRPr kumimoji="1" lang="ja-JP" altLang="en-US" sz="1400" dirty="0" smtClean="0">
              <a:latin typeface="+mn-ea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2777" y="4102880"/>
            <a:ext cx="1390702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latin typeface="+mn-ea"/>
                <a:ea typeface="+mn-ea"/>
              </a:rPr>
              <a:t>Reservation B</a:t>
            </a:r>
            <a:endParaRPr kumimoji="1" lang="ja-JP" altLang="en-US" sz="1400" dirty="0" smtClean="0">
              <a:latin typeface="+mn-ea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2777" y="5831072"/>
            <a:ext cx="1390702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latin typeface="+mn-ea"/>
                <a:ea typeface="+mn-ea"/>
              </a:rPr>
              <a:t>Reservation C</a:t>
            </a:r>
            <a:endParaRPr kumimoji="1" lang="ja-JP" altLang="en-US" sz="1400" dirty="0" smtClean="0">
              <a:latin typeface="+mn-ea"/>
              <a:ea typeface="+mn-ea"/>
            </a:endParaRPr>
          </a:p>
        </p:txBody>
      </p:sp>
      <p:cxnSp>
        <p:nvCxnSpPr>
          <p:cNvPr id="9" name="直線矢印コネクタ 8"/>
          <p:cNvCxnSpPr/>
          <p:nvPr/>
        </p:nvCxnSpPr>
        <p:spPr bwMode="auto">
          <a:xfrm>
            <a:off x="3754985" y="2628603"/>
            <a:ext cx="2429791" cy="94786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/>
          <p:nvPr/>
        </p:nvCxnSpPr>
        <p:spPr bwMode="auto">
          <a:xfrm>
            <a:off x="3754985" y="4356795"/>
            <a:ext cx="2573807" cy="117957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線矢印コネクタ 10"/>
          <p:cNvCxnSpPr/>
          <p:nvPr/>
        </p:nvCxnSpPr>
        <p:spPr bwMode="auto">
          <a:xfrm flipV="1">
            <a:off x="3754985" y="5396628"/>
            <a:ext cx="2573807" cy="663418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889728" y="3249273"/>
            <a:ext cx="2113079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Request 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at </a:t>
            </a:r>
            <a:r>
              <a:rPr kumimoji="1" lang="en-US" altLang="ja-JP" dirty="0" smtClean="0">
                <a:latin typeface="+mn-ea"/>
                <a:ea typeface="+mn-ea"/>
              </a:rPr>
              <a:t>the same time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74430" y="3459089"/>
            <a:ext cx="1236669" cy="20313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dirty="0" smtClean="0">
                <a:latin typeface="+mn-ea"/>
                <a:ea typeface="+mn-ea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latin typeface="+mn-ea"/>
                <a:ea typeface="+mn-ea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latin typeface="+mn-ea"/>
                <a:ea typeface="+mn-ea"/>
              </a:rPr>
              <a:t>C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40002" y="2820445"/>
            <a:ext cx="190552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Reservation list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76864" y="3249273"/>
            <a:ext cx="47000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76864" y="3928953"/>
            <a:ext cx="47000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40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U ターン矢印 22"/>
          <p:cNvSpPr/>
          <p:nvPr/>
        </p:nvSpPr>
        <p:spPr bwMode="auto">
          <a:xfrm rot="8136793" flipH="1">
            <a:off x="7286892" y="5259809"/>
            <a:ext cx="1008112" cy="625788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ctr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62206" y="5974207"/>
            <a:ext cx="2512804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600" dirty="0" smtClean="0">
                <a:latin typeface="+mn-ea"/>
                <a:ea typeface="+mn-ea"/>
              </a:rPr>
              <a:t>Execute </a:t>
            </a:r>
            <a:r>
              <a:rPr lang="en-US" altLang="ja-JP" sz="1600" dirty="0" smtClean="0">
                <a:latin typeface="+mn-ea"/>
                <a:ea typeface="+mn-ea"/>
              </a:rPr>
              <a:t>every </a:t>
            </a:r>
            <a:r>
              <a:rPr lang="en-US" altLang="ja-JP" sz="1600" dirty="0" smtClean="0">
                <a:latin typeface="+mn-ea"/>
                <a:ea typeface="+mn-ea"/>
              </a:rPr>
              <a:t>n </a:t>
            </a:r>
            <a:r>
              <a:rPr lang="en-US" altLang="ja-JP" sz="1600" dirty="0" err="1" smtClean="0">
                <a:latin typeface="+mn-ea"/>
                <a:ea typeface="+mn-ea"/>
              </a:rPr>
              <a:t>msec</a:t>
            </a:r>
            <a:r>
              <a:rPr lang="en-US" altLang="ja-JP" sz="1600" dirty="0" smtClean="0">
                <a:latin typeface="+mn-ea"/>
                <a:ea typeface="+mn-ea"/>
              </a:rPr>
              <a:t>*</a:t>
            </a:r>
            <a:endParaRPr lang="en-US" altLang="ja-JP" sz="16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ja-JP" sz="1600" dirty="0" smtClean="0">
                <a:latin typeface="+mn-ea"/>
                <a:ea typeface="+mn-ea"/>
              </a:rPr>
              <a:t>*since last </a:t>
            </a:r>
            <a:r>
              <a:rPr kumimoji="1" lang="en-US" altLang="ja-JP" sz="1600" dirty="0" smtClean="0">
                <a:latin typeface="+mn-ea"/>
                <a:ea typeface="+mn-ea"/>
              </a:rPr>
              <a:t>request</a:t>
            </a:r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7824403" y="4500335"/>
            <a:ext cx="1058124" cy="1465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9075010" y="4220837"/>
            <a:ext cx="2820644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Only C will be executed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912619" y="4895636"/>
            <a:ext cx="619720" cy="619720"/>
          </a:xfrm>
          <a:prstGeom prst="ellipse">
            <a:avLst/>
          </a:prstGeom>
          <a:noFill/>
          <a:ln w="25400" cap="flat" cmpd="sng" algn="ctr">
            <a:solidFill>
              <a:srgbClr val="F39F9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78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直線矢印コネクタ 239"/>
          <p:cNvCxnSpPr/>
          <p:nvPr/>
        </p:nvCxnSpPr>
        <p:spPr bwMode="auto">
          <a:xfrm>
            <a:off x="6378759" y="8587561"/>
            <a:ext cx="1503460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oval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8" name="テキスト ボックス 237"/>
          <p:cNvSpPr txBox="1"/>
          <p:nvPr/>
        </p:nvSpPr>
        <p:spPr>
          <a:xfrm>
            <a:off x="7748579" y="7547689"/>
            <a:ext cx="1086648" cy="988283"/>
          </a:xfrm>
          <a:prstGeom prst="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kumimoji="1" lang="ja-JP" altLang="en-US" dirty="0" smtClean="0">
              <a:latin typeface="+mn-ea"/>
              <a:ea typeface="+mn-ea"/>
            </a:endParaRPr>
          </a:p>
        </p:txBody>
      </p:sp>
      <p:cxnSp>
        <p:nvCxnSpPr>
          <p:cNvPr id="176" name="直線コネクタ 175"/>
          <p:cNvCxnSpPr/>
          <p:nvPr/>
        </p:nvCxnSpPr>
        <p:spPr bwMode="auto">
          <a:xfrm>
            <a:off x="6330412" y="5335578"/>
            <a:ext cx="0" cy="150828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テキスト ボックス 25"/>
          <p:cNvSpPr txBox="1"/>
          <p:nvPr/>
        </p:nvSpPr>
        <p:spPr>
          <a:xfrm>
            <a:off x="1529873" y="840160"/>
            <a:ext cx="1003801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Normal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29873" y="2348553"/>
            <a:ext cx="67518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Cool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3685" y="835360"/>
            <a:ext cx="306494" cy="10618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latin typeface="+mn-ea"/>
                <a:ea typeface="+mn-ea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C</a:t>
            </a:r>
            <a:endParaRPr lang="ja-JP" altLang="en-US" sz="1400" dirty="0">
              <a:latin typeface="+mn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>
            <a:off x="3580692" y="1051384"/>
            <a:ext cx="2376264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矢印コネクタ 31"/>
          <p:cNvCxnSpPr/>
          <p:nvPr/>
        </p:nvCxnSpPr>
        <p:spPr bwMode="auto">
          <a:xfrm>
            <a:off x="4156756" y="1411424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4228764" y="960792"/>
            <a:ext cx="57606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2800" dirty="0" smtClean="0">
              <a:solidFill>
                <a:schemeClr val="accent4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5019740" y="1735460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テキスト ボックス 34"/>
          <p:cNvSpPr txBox="1"/>
          <p:nvPr/>
        </p:nvSpPr>
        <p:spPr>
          <a:xfrm>
            <a:off x="5091748" y="1284828"/>
            <a:ext cx="57606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2800" dirty="0" smtClean="0">
              <a:solidFill>
                <a:schemeClr val="accent4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20480" y="624136"/>
            <a:ext cx="863954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execute</a:t>
            </a:r>
            <a:endParaRPr kumimoji="1" lang="ja-JP" alt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23323" y="1141977"/>
            <a:ext cx="944489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canceled</a:t>
            </a:r>
            <a:endParaRPr kumimoji="1" lang="ja-JP" altLang="en-US" sz="14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509744" y="1491707"/>
            <a:ext cx="944489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canceled</a:t>
            </a:r>
            <a:endParaRPr kumimoji="1" lang="ja-JP" altLang="en-US" sz="14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943685" y="2407281"/>
            <a:ext cx="306494" cy="10618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latin typeface="+mn-ea"/>
                <a:ea typeface="+mn-ea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C</a:t>
            </a:r>
            <a:endParaRPr lang="ja-JP" altLang="en-US" sz="1400" dirty="0">
              <a:latin typeface="+mn-ea"/>
            </a:endParaRPr>
          </a:p>
        </p:txBody>
      </p:sp>
      <p:cxnSp>
        <p:nvCxnSpPr>
          <p:cNvPr id="38" name="直線矢印コネクタ 37"/>
          <p:cNvCxnSpPr/>
          <p:nvPr/>
        </p:nvCxnSpPr>
        <p:spPr bwMode="auto">
          <a:xfrm>
            <a:off x="4874537" y="3425246"/>
            <a:ext cx="1442459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矢印コネクタ 38"/>
          <p:cNvCxnSpPr/>
          <p:nvPr/>
        </p:nvCxnSpPr>
        <p:spPr bwMode="auto">
          <a:xfrm>
            <a:off x="4156756" y="2983345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4228764" y="2532713"/>
            <a:ext cx="57606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2800" dirty="0" smtClean="0">
              <a:solidFill>
                <a:schemeClr val="accent4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3585247" y="2695050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3657255" y="2244418"/>
            <a:ext cx="576064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2800" dirty="0" smtClean="0">
              <a:solidFill>
                <a:schemeClr val="accent4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00273" y="3021695"/>
            <a:ext cx="863954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execute</a:t>
            </a:r>
            <a:endParaRPr kumimoji="1" lang="ja-JP" alt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23323" y="2713898"/>
            <a:ext cx="944489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canceled</a:t>
            </a:r>
            <a:endParaRPr kumimoji="1" lang="ja-JP" altLang="en-US" sz="14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075251" y="2451297"/>
            <a:ext cx="944489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canceled</a:t>
            </a:r>
            <a:endParaRPr kumimoji="1" lang="ja-JP" altLang="en-US" sz="14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529873" y="5228873"/>
            <a:ext cx="1003801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Normal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529873" y="7317105"/>
            <a:ext cx="67518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dirty="0" smtClean="0">
                <a:latin typeface="+mn-ea"/>
                <a:ea typeface="+mn-ea"/>
              </a:rPr>
              <a:t>Cool</a:t>
            </a: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656748" y="5306020"/>
            <a:ext cx="572016" cy="1384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latin typeface="+mn-ea"/>
                <a:ea typeface="+mn-ea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C</a:t>
            </a:r>
            <a:endParaRPr lang="en-US" altLang="ja-JP" sz="1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Wait</a:t>
            </a:r>
          </a:p>
        </p:txBody>
      </p:sp>
      <p:cxnSp>
        <p:nvCxnSpPr>
          <p:cNvPr id="82" name="直線矢印コネクタ 81"/>
          <p:cNvCxnSpPr/>
          <p:nvPr/>
        </p:nvCxnSpPr>
        <p:spPr bwMode="auto">
          <a:xfrm>
            <a:off x="4289707" y="6494152"/>
            <a:ext cx="2054757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/>
          <p:nvPr/>
        </p:nvCxnSpPr>
        <p:spPr bwMode="auto">
          <a:xfrm>
            <a:off x="4206293" y="5605001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テキスト ボックス 88"/>
          <p:cNvSpPr txBox="1"/>
          <p:nvPr/>
        </p:nvSpPr>
        <p:spPr>
          <a:xfrm>
            <a:off x="4856101" y="6428364"/>
            <a:ext cx="978153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500msec</a:t>
            </a:r>
            <a:endParaRPr kumimoji="1" lang="ja-JP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557352" y="5335578"/>
            <a:ext cx="284052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654472" y="5400057"/>
            <a:ext cx="1086648" cy="988283"/>
          </a:xfrm>
          <a:prstGeom prst="rect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kumimoji="1" lang="ja-JP" altLang="en-US" dirty="0" smtClean="0">
              <a:latin typeface="+mn-ea"/>
              <a:ea typeface="+mn-ea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6634564" y="4926851"/>
            <a:ext cx="41312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This bunch of three requests </a:t>
            </a:r>
            <a:r>
              <a:rPr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should be one request</a:t>
            </a:r>
            <a:endParaRPr kumimoji="1" lang="ja-JP" altLang="en-US" sz="12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744931" y="4165082"/>
            <a:ext cx="1041632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ja-JP" altLang="en-US" sz="1200" dirty="0" smtClean="0">
                <a:latin typeface="+mn-ea"/>
                <a:ea typeface="+mn-ea"/>
              </a:rPr>
              <a:t>● </a:t>
            </a:r>
            <a:r>
              <a:rPr kumimoji="1" lang="en-US" altLang="ja-JP" sz="1200" dirty="0" smtClean="0">
                <a:latin typeface="+mn-ea"/>
                <a:ea typeface="+mn-ea"/>
              </a:rPr>
              <a:t>reserved</a:t>
            </a:r>
          </a:p>
          <a:p>
            <a:pPr algn="l">
              <a:lnSpc>
                <a:spcPct val="150000"/>
              </a:lnSpc>
            </a:pPr>
            <a:r>
              <a:rPr lang="en-US" altLang="ja-JP" sz="1200" dirty="0" smtClean="0">
                <a:latin typeface="+mn-ea"/>
                <a:ea typeface="+mn-ea"/>
              </a:rPr>
              <a:t> x canceled</a:t>
            </a:r>
          </a:p>
          <a:p>
            <a:pPr algn="l">
              <a:lnSpc>
                <a:spcPct val="150000"/>
              </a:lnSpc>
            </a:pPr>
            <a:r>
              <a:rPr kumimoji="1" lang="en-US" altLang="ja-JP" sz="1200" dirty="0" smtClean="0">
                <a:latin typeface="+mn-ea"/>
                <a:ea typeface="+mn-ea"/>
              </a:rPr>
              <a:t> f  fired</a:t>
            </a:r>
            <a:endParaRPr kumimoji="1" lang="ja-JP" altLang="en-US" sz="1200" dirty="0" smtClean="0">
              <a:latin typeface="+mn-ea"/>
              <a:ea typeface="+mn-ea"/>
            </a:endParaRPr>
          </a:p>
        </p:txBody>
      </p:sp>
      <p:cxnSp>
        <p:nvCxnSpPr>
          <p:cNvPr id="147" name="直線矢印コネクタ 146"/>
          <p:cNvCxnSpPr/>
          <p:nvPr/>
        </p:nvCxnSpPr>
        <p:spPr bwMode="auto">
          <a:xfrm>
            <a:off x="4841122" y="5889600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5277595" y="5620177"/>
            <a:ext cx="284052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49" name="直線矢印コネクタ 148"/>
          <p:cNvCxnSpPr/>
          <p:nvPr/>
        </p:nvCxnSpPr>
        <p:spPr bwMode="auto">
          <a:xfrm>
            <a:off x="5443177" y="6240760"/>
            <a:ext cx="82505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テキスト ボックス 149"/>
          <p:cNvSpPr txBox="1"/>
          <p:nvPr/>
        </p:nvSpPr>
        <p:spPr>
          <a:xfrm>
            <a:off x="6255969" y="5972842"/>
            <a:ext cx="245580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53" name="直線矢印コネクタ 152"/>
          <p:cNvCxnSpPr/>
          <p:nvPr/>
        </p:nvCxnSpPr>
        <p:spPr bwMode="auto">
          <a:xfrm>
            <a:off x="6472629" y="6240760"/>
            <a:ext cx="304995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" name="直線矢印コネクタ 158"/>
          <p:cNvCxnSpPr/>
          <p:nvPr/>
        </p:nvCxnSpPr>
        <p:spPr bwMode="auto">
          <a:xfrm>
            <a:off x="6339911" y="6494152"/>
            <a:ext cx="2054757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0" name="テキスト ボックス 159"/>
          <p:cNvSpPr txBox="1"/>
          <p:nvPr/>
        </p:nvSpPr>
        <p:spPr>
          <a:xfrm>
            <a:off x="6906305" y="6428364"/>
            <a:ext cx="978153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500msec</a:t>
            </a:r>
            <a:endParaRPr kumimoji="1" lang="ja-JP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1" name="直線矢印コネクタ 160"/>
          <p:cNvCxnSpPr/>
          <p:nvPr/>
        </p:nvCxnSpPr>
        <p:spPr bwMode="auto">
          <a:xfrm>
            <a:off x="8409640" y="6494152"/>
            <a:ext cx="2054757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2" name="テキスト ボックス 161"/>
          <p:cNvSpPr txBox="1"/>
          <p:nvPr/>
        </p:nvSpPr>
        <p:spPr>
          <a:xfrm>
            <a:off x="8976034" y="6428364"/>
            <a:ext cx="978153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500msec</a:t>
            </a:r>
            <a:endParaRPr kumimoji="1" lang="ja-JP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3" name="直線矢印コネクタ 162"/>
          <p:cNvCxnSpPr/>
          <p:nvPr/>
        </p:nvCxnSpPr>
        <p:spPr bwMode="auto">
          <a:xfrm>
            <a:off x="7822154" y="5605001"/>
            <a:ext cx="193471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4" name="テキスト ボックス 163"/>
          <p:cNvSpPr txBox="1"/>
          <p:nvPr/>
        </p:nvSpPr>
        <p:spPr>
          <a:xfrm>
            <a:off x="7862628" y="5335578"/>
            <a:ext cx="28405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5" name="直線矢印コネクタ 164"/>
          <p:cNvCxnSpPr/>
          <p:nvPr/>
        </p:nvCxnSpPr>
        <p:spPr bwMode="auto">
          <a:xfrm>
            <a:off x="8049236" y="5878169"/>
            <a:ext cx="25856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2" name="テキスト ボックス 171"/>
          <p:cNvSpPr txBox="1"/>
          <p:nvPr/>
        </p:nvSpPr>
        <p:spPr>
          <a:xfrm>
            <a:off x="8307802" y="5670420"/>
            <a:ext cx="245580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73" name="直線矢印コネクタ 172"/>
          <p:cNvCxnSpPr/>
          <p:nvPr/>
        </p:nvCxnSpPr>
        <p:spPr bwMode="auto">
          <a:xfrm>
            <a:off x="8528754" y="5878169"/>
            <a:ext cx="1216567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8" name="直線コネクタ 177"/>
          <p:cNvCxnSpPr/>
          <p:nvPr/>
        </p:nvCxnSpPr>
        <p:spPr bwMode="auto">
          <a:xfrm>
            <a:off x="8409640" y="5335578"/>
            <a:ext cx="0" cy="150828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9" name="直線コネクタ 178"/>
          <p:cNvCxnSpPr/>
          <p:nvPr/>
        </p:nvCxnSpPr>
        <p:spPr bwMode="auto">
          <a:xfrm>
            <a:off x="10464397" y="5335578"/>
            <a:ext cx="0" cy="150828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0" name="直線コネクタ 179"/>
          <p:cNvCxnSpPr/>
          <p:nvPr/>
        </p:nvCxnSpPr>
        <p:spPr bwMode="auto">
          <a:xfrm>
            <a:off x="6391355" y="7428987"/>
            <a:ext cx="0" cy="150828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1" name="テキスト ボックス 180"/>
          <p:cNvSpPr txBox="1"/>
          <p:nvPr/>
        </p:nvSpPr>
        <p:spPr>
          <a:xfrm>
            <a:off x="3717691" y="7399429"/>
            <a:ext cx="572016" cy="1384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latin typeface="+mn-ea"/>
                <a:ea typeface="+mn-ea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C</a:t>
            </a:r>
            <a:endParaRPr lang="en-US" altLang="ja-JP" sz="140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 sz="1400" dirty="0" smtClean="0">
                <a:latin typeface="+mn-ea"/>
                <a:ea typeface="+mn-ea"/>
              </a:rPr>
              <a:t>Wait</a:t>
            </a:r>
          </a:p>
        </p:txBody>
      </p:sp>
      <p:cxnSp>
        <p:nvCxnSpPr>
          <p:cNvPr id="182" name="直線矢印コネクタ 181"/>
          <p:cNvCxnSpPr/>
          <p:nvPr/>
        </p:nvCxnSpPr>
        <p:spPr bwMode="auto">
          <a:xfrm>
            <a:off x="4350650" y="8587561"/>
            <a:ext cx="2054757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直線矢印コネクタ 182"/>
          <p:cNvCxnSpPr/>
          <p:nvPr/>
        </p:nvCxnSpPr>
        <p:spPr bwMode="auto">
          <a:xfrm>
            <a:off x="4267236" y="7698410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4" name="テキスト ボックス 183"/>
          <p:cNvSpPr txBox="1"/>
          <p:nvPr/>
        </p:nvSpPr>
        <p:spPr>
          <a:xfrm>
            <a:off x="4917044" y="8521773"/>
            <a:ext cx="978153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500msec</a:t>
            </a:r>
            <a:endParaRPr kumimoji="1" lang="ja-JP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4618295" y="7428987"/>
            <a:ext cx="284052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86" name="直線矢印コネクタ 185"/>
          <p:cNvCxnSpPr/>
          <p:nvPr/>
        </p:nvCxnSpPr>
        <p:spPr bwMode="auto">
          <a:xfrm>
            <a:off x="4902065" y="7983009"/>
            <a:ext cx="50405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7" name="テキスト ボックス 186"/>
          <p:cNvSpPr txBox="1"/>
          <p:nvPr/>
        </p:nvSpPr>
        <p:spPr>
          <a:xfrm>
            <a:off x="5253124" y="7713586"/>
            <a:ext cx="284052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88" name="直線矢印コネクタ 187"/>
          <p:cNvCxnSpPr/>
          <p:nvPr/>
        </p:nvCxnSpPr>
        <p:spPr bwMode="auto">
          <a:xfrm>
            <a:off x="5504120" y="8334169"/>
            <a:ext cx="825058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9" name="テキスト ボックス 188"/>
          <p:cNvSpPr txBox="1"/>
          <p:nvPr/>
        </p:nvSpPr>
        <p:spPr>
          <a:xfrm>
            <a:off x="6316912" y="8066251"/>
            <a:ext cx="245580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90" name="直線矢印コネクタ 189"/>
          <p:cNvCxnSpPr/>
          <p:nvPr/>
        </p:nvCxnSpPr>
        <p:spPr bwMode="auto">
          <a:xfrm>
            <a:off x="6533572" y="8334169"/>
            <a:ext cx="304995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5" name="テキスト ボックス 204"/>
          <p:cNvSpPr txBox="1"/>
          <p:nvPr/>
        </p:nvSpPr>
        <p:spPr>
          <a:xfrm>
            <a:off x="1510965" y="5677473"/>
            <a:ext cx="1910651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Fire every 500msec</a:t>
            </a:r>
            <a:endParaRPr kumimoji="1" lang="ja-JP" alt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1557735" y="7746654"/>
            <a:ext cx="2106795" cy="7386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Wait timer starts</a:t>
            </a:r>
          </a:p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from first reservation</a:t>
            </a:r>
            <a:endParaRPr kumimoji="1" lang="ja-JP" alt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12" name="直線矢印コネクタ 211"/>
          <p:cNvCxnSpPr>
            <a:endCxn id="213" idx="1"/>
          </p:cNvCxnSpPr>
          <p:nvPr/>
        </p:nvCxnSpPr>
        <p:spPr bwMode="auto">
          <a:xfrm>
            <a:off x="8409640" y="6232485"/>
            <a:ext cx="1929043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3" name="テキスト ボックス 212"/>
          <p:cNvSpPr txBox="1"/>
          <p:nvPr/>
        </p:nvSpPr>
        <p:spPr>
          <a:xfrm>
            <a:off x="10338683" y="6024736"/>
            <a:ext cx="245580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14" name="直線矢印コネクタ 213"/>
          <p:cNvCxnSpPr/>
          <p:nvPr/>
        </p:nvCxnSpPr>
        <p:spPr bwMode="auto">
          <a:xfrm>
            <a:off x="10608413" y="6249605"/>
            <a:ext cx="465159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" name="直線矢印コネクタ 221"/>
          <p:cNvCxnSpPr/>
          <p:nvPr/>
        </p:nvCxnSpPr>
        <p:spPr bwMode="auto">
          <a:xfrm>
            <a:off x="7882277" y="8623817"/>
            <a:ext cx="2054757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3" name="テキスト ボックス 222"/>
          <p:cNvSpPr txBox="1"/>
          <p:nvPr/>
        </p:nvSpPr>
        <p:spPr>
          <a:xfrm>
            <a:off x="8448671" y="8558029"/>
            <a:ext cx="978153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500msec</a:t>
            </a:r>
            <a:endParaRPr kumimoji="1" lang="ja-JP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24" name="直線矢印コネクタ 223"/>
          <p:cNvCxnSpPr/>
          <p:nvPr/>
        </p:nvCxnSpPr>
        <p:spPr bwMode="auto">
          <a:xfrm>
            <a:off x="7883097" y="7734666"/>
            <a:ext cx="193471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5" name="テキスト ボックス 224"/>
          <p:cNvSpPr txBox="1"/>
          <p:nvPr/>
        </p:nvSpPr>
        <p:spPr>
          <a:xfrm>
            <a:off x="7923571" y="7465243"/>
            <a:ext cx="28405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26" name="直線矢印コネクタ 225"/>
          <p:cNvCxnSpPr/>
          <p:nvPr/>
        </p:nvCxnSpPr>
        <p:spPr bwMode="auto">
          <a:xfrm>
            <a:off x="8110179" y="8007834"/>
            <a:ext cx="25856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" name="直線コネクタ 228"/>
          <p:cNvCxnSpPr/>
          <p:nvPr/>
        </p:nvCxnSpPr>
        <p:spPr bwMode="auto">
          <a:xfrm>
            <a:off x="7882277" y="7465243"/>
            <a:ext cx="0" cy="150828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0" name="直線コネクタ 229"/>
          <p:cNvCxnSpPr/>
          <p:nvPr/>
        </p:nvCxnSpPr>
        <p:spPr bwMode="auto">
          <a:xfrm>
            <a:off x="9937034" y="7465243"/>
            <a:ext cx="0" cy="150828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1" name="直線矢印コネクタ 230"/>
          <p:cNvCxnSpPr/>
          <p:nvPr/>
        </p:nvCxnSpPr>
        <p:spPr bwMode="auto">
          <a:xfrm>
            <a:off x="8470583" y="8362150"/>
            <a:ext cx="1335681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oval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2" name="テキスト ボックス 231"/>
          <p:cNvSpPr txBox="1"/>
          <p:nvPr/>
        </p:nvSpPr>
        <p:spPr>
          <a:xfrm>
            <a:off x="9827691" y="8121802"/>
            <a:ext cx="245580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f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33" name="直線矢印コネクタ 232"/>
          <p:cNvCxnSpPr/>
          <p:nvPr/>
        </p:nvCxnSpPr>
        <p:spPr bwMode="auto">
          <a:xfrm>
            <a:off x="10097421" y="8376616"/>
            <a:ext cx="465159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5" name="テキスト ボックス 234"/>
          <p:cNvSpPr txBox="1"/>
          <p:nvPr/>
        </p:nvSpPr>
        <p:spPr>
          <a:xfrm>
            <a:off x="8209576" y="7746166"/>
            <a:ext cx="284052" cy="41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kumimoji="1" lang="ja-JP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679716" y="7156110"/>
            <a:ext cx="41312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1200" dirty="0" smtClean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The first reservation of the bunch starts the timer</a:t>
            </a:r>
            <a:endParaRPr kumimoji="1" lang="ja-JP" altLang="en-US" sz="1200" dirty="0" smtClean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6414480" y="8610807"/>
            <a:ext cx="1446230" cy="34624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ja-JP" sz="1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Timer not working</a:t>
            </a:r>
            <a:endParaRPr kumimoji="1" lang="ja-JP" altLang="en-US" sz="1100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メトロ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903D00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A3 297x420 mm</PresentationFormat>
  <Paragraphs>68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デザインの設定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2015-11-27T10:27:56Z</dcterms:created>
  <dcterms:modified xsi:type="dcterms:W3CDTF">2015-11-27T10:31:26Z</dcterms:modified>
</cp:coreProperties>
</file>