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A278B-C55D-4BE5-B52B-65E031278E0F}" v="8" dt="2023-04-12T15:21:1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D080C-6736-DEB9-D3C6-9AD119C5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F6DFCC-5B62-835B-CBBA-EE44B514A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85FD6-326A-9594-5DFC-A4D32628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75F33-A132-8073-D703-FE27FCD3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AF087-2949-A139-E8A8-4AC1C360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6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16704-6968-B036-367C-D12AFFDE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99D59-0C9D-2654-5E6A-18F89FB2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878FE-8E3E-A2A6-91C4-24BAA8B3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D31F5-F9F7-1C2E-F358-DAA99295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AF521-5094-AC1F-ABA9-45579D2E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28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8841A-2FF5-F667-6FE6-E691B18DD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476E6-4A11-8087-CC1A-D802161FC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624AA-677D-10B2-135A-29D7F503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1D404-EB61-FD0C-73D3-3545E0E1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5213A-0FF2-816B-635C-29896E33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00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26BD-FC58-E4B2-1951-0582CE1D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722D8-BA29-0397-FF21-268C9D6E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AF035-601C-ACCD-7BB0-5E9009D8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845C3-4349-6EB6-EDC3-69413BFA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1D9E4-EECC-59BD-5E5C-E67DE441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5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5157D-646A-7C00-60A0-8569BC22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CB87D-49D5-FB69-C602-34769046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792FA-A7E0-80A3-06FD-264757C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4ABBF-CE9C-C963-C592-0E65C188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09A8B-C841-4C1A-9FAF-716CE922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8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F9185-5A0E-09EC-CB7D-5AAB9425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7DE11-EE26-F830-F297-A1E0E0985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4B6ED4-9012-E2AA-5AAC-EC8DA4158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26837-B983-738A-0B38-965AB061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82609-0ADA-F948-8BFE-F9B5B6E6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1A9DF-BD6E-E8F9-30D0-6240BB04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00294-1E42-D332-C119-9AC22FCD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E39B2-9151-3801-6B5D-B274D195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3D0BFE-4051-7D66-F912-92E66975E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BB0E34-EA7C-29F9-C591-2DCB5C453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B62B2D-3538-D214-46E8-0C29CA7FA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5339BD-3673-DD69-CD47-1318153D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CE77DF-4224-269C-C291-3D3D14A7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1A7A2B-E635-146E-7E03-BB0E6282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0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290F-70C7-174F-A1A8-33E707BA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2BFD8C-C82B-E002-A1D6-D94DB84C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CFF72D-D3A7-1D80-F9CC-73F6523C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E3CFC0-AFBE-D344-E6B5-3E12118B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D88D8E-D5B2-3D25-C595-C6B69A0B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EABE43-602F-C79E-7A45-E8926157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DD076-77B9-A4BB-A641-BC563EB4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74C9-0E37-F751-7FD9-792BA937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09885-F71E-5306-58D9-A483E6D31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38439-EBE4-3009-2786-D5E917704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5789B-AD1D-7E18-61D3-4337FF25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B73ED-26FC-8AD9-9EB2-3F220213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119DF-4CD0-E963-93FE-6A1ACA50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9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6EB32-B9CE-F78E-C284-8B77D466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363963-3964-C9A9-1CF4-588B6B55F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435B3-EBF1-BCF5-3BF7-87F7346B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C165A-4EE2-75C3-FED4-DD94127D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4EAD4-B141-9ADA-576A-2165750F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5BB4D-FCA0-5668-7D14-E9C60026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A32065-EF24-F60F-29BB-A2413221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86966B-80BC-1932-DC08-E9BAABCC1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843A-4C00-45AC-3D07-2F84D3CED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0D15-34A4-41CA-B00F-148E0EF2EEB9}" type="datetimeFigureOut">
              <a:rPr lang="ko-KR" altLang="en-US" smtClean="0"/>
              <a:t>2023-04-13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727B-ADCF-1827-8ED0-F4C2D3C89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ED995-EC0D-064B-E6E8-9E3258B9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50F9-3A19-44CE-B026-5BFA896D6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3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42C639-83E9-8C09-C289-2996137A1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6600" dirty="0"/>
              <a:t>1</a:t>
            </a:r>
            <a:r>
              <a:rPr lang="ko-KR" altLang="en-US" sz="6600" dirty="0"/>
              <a:t>주차 </a:t>
            </a:r>
            <a:r>
              <a:rPr lang="en-US" altLang="ko-KR" sz="6600" dirty="0"/>
              <a:t>ROS 2 </a:t>
            </a:r>
            <a:r>
              <a:rPr lang="ko-KR" altLang="en-US" sz="6600" dirty="0"/>
              <a:t>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C477C5-92BB-AB23-BF01-522255B7D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n-US" altLang="ko-KR" dirty="0"/>
          </a:p>
          <a:p>
            <a:pPr algn="l"/>
            <a:r>
              <a:rPr lang="ko-KR" altLang="en-US" dirty="0"/>
              <a:t>가천대학교 구본우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55665-7E7F-A388-AA06-E83BA504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선택 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8BF62-D045-BA67-B79E-E06450557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5157787" cy="498145"/>
          </a:xfrm>
        </p:spPr>
        <p:txBody>
          <a:bodyPr/>
          <a:lstStyle/>
          <a:p>
            <a:pPr algn="ctr"/>
            <a:r>
              <a:rPr lang="en-US" altLang="ko-KR" dirty="0"/>
              <a:t>Windows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01622-74DC-5EF7-9DFC-E61E7F3CB5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친숙한 인터페이스</a:t>
            </a:r>
            <a:endParaRPr lang="en-US" altLang="ko-KR" dirty="0"/>
          </a:p>
          <a:p>
            <a:r>
              <a:rPr lang="ko-KR" altLang="en-US" dirty="0"/>
              <a:t>광범위한 하드웨어 지원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제한된 호환성 및 오픈 소스</a:t>
            </a:r>
            <a:endParaRPr lang="en-US" altLang="ko-KR" dirty="0"/>
          </a:p>
          <a:p>
            <a:r>
              <a:rPr lang="ko-KR" altLang="en-US" dirty="0"/>
              <a:t>집약적인 리소스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217835-CCF7-0889-D159-873235B8F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188" cy="498146"/>
          </a:xfrm>
        </p:spPr>
        <p:txBody>
          <a:bodyPr/>
          <a:lstStyle/>
          <a:p>
            <a:pPr algn="ctr"/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53588-7C19-DC34-7E2D-AA5B846B03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광대한 호환성 및 오픈 소스</a:t>
            </a:r>
            <a:endParaRPr lang="en-US" altLang="ko-KR" dirty="0"/>
          </a:p>
          <a:p>
            <a:r>
              <a:rPr lang="ko-KR" altLang="en-US" dirty="0"/>
              <a:t>효율적인 리소스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제한된 하드웨어 지원과     상업적 지원</a:t>
            </a:r>
          </a:p>
        </p:txBody>
      </p:sp>
    </p:spTree>
    <p:extLst>
      <p:ext uri="{BB962C8B-B14F-4D97-AF65-F5344CB8AC3E}">
        <p14:creationId xmlns:p14="http://schemas.microsoft.com/office/powerpoint/2010/main" val="253880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D4B0F-05C9-4891-9ACF-CB75D9EC7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4D152F-3335-D369-7B0F-2889D588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696" y="643467"/>
            <a:ext cx="5782056" cy="5571066"/>
          </a:xfrm>
        </p:spPr>
        <p:txBody>
          <a:bodyPr anchor="ctr">
            <a:normAutofit/>
          </a:bodyPr>
          <a:lstStyle/>
          <a:p>
            <a:r>
              <a:rPr lang="en-US" altLang="ko-KR" sz="5400"/>
              <a:t>Contents</a:t>
            </a:r>
            <a:endParaRPr lang="ko-KR" alt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BE24C53-14CD-41D5-8FA6-4FBCF0A1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D6B8B-6612-5B7F-7BA1-056A590F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643467"/>
            <a:ext cx="3969291" cy="5571066"/>
          </a:xfrm>
        </p:spPr>
        <p:txBody>
          <a:bodyPr anchor="ctr">
            <a:normAutofit/>
          </a:bodyPr>
          <a:lstStyle/>
          <a:p>
            <a:r>
              <a:rPr lang="en-US" altLang="ko-KR" sz="2200" dirty="0">
                <a:solidFill>
                  <a:srgbClr val="FFFFFF"/>
                </a:solidFill>
              </a:rPr>
              <a:t>ROS 2 Foxy </a:t>
            </a:r>
            <a:r>
              <a:rPr lang="ko-KR" altLang="en-US" sz="2200" dirty="0">
                <a:solidFill>
                  <a:srgbClr val="FFFFFF"/>
                </a:solidFill>
              </a:rPr>
              <a:t>설치 </a:t>
            </a:r>
            <a:r>
              <a:rPr lang="en-US" altLang="ko-KR" sz="2200" dirty="0">
                <a:solidFill>
                  <a:srgbClr val="FFFFFF"/>
                </a:solidFill>
              </a:rPr>
              <a:t>- Windows 10 </a:t>
            </a:r>
            <a:r>
              <a:rPr lang="en-US" altLang="ko-KR" sz="2200" b="1" dirty="0">
                <a:solidFill>
                  <a:srgbClr val="FFFFFF"/>
                </a:solidFill>
              </a:rPr>
              <a:t>(</a:t>
            </a:r>
            <a:r>
              <a:rPr lang="ko-KR" altLang="en-US" sz="2200" b="1" dirty="0">
                <a:solidFill>
                  <a:srgbClr val="FFFFFF"/>
                </a:solidFill>
              </a:rPr>
              <a:t>실패</a:t>
            </a:r>
            <a:r>
              <a:rPr lang="en-US" altLang="ko-KR" sz="2200" b="1" dirty="0">
                <a:solidFill>
                  <a:srgbClr val="FFFFFF"/>
                </a:solidFill>
              </a:rPr>
              <a:t>)</a:t>
            </a:r>
          </a:p>
          <a:p>
            <a:endParaRPr lang="en-US" altLang="ko-KR" sz="2200" dirty="0">
              <a:solidFill>
                <a:srgbClr val="FFFFFF"/>
              </a:solidFill>
            </a:endParaRPr>
          </a:p>
          <a:p>
            <a:endParaRPr lang="en-US" altLang="ko-KR" sz="2200" dirty="0">
              <a:solidFill>
                <a:srgbClr val="FFFFFF"/>
              </a:solidFill>
            </a:endParaRPr>
          </a:p>
          <a:p>
            <a:r>
              <a:rPr lang="en-US" altLang="ko-KR" sz="2200" dirty="0">
                <a:solidFill>
                  <a:srgbClr val="FFFFFF"/>
                </a:solidFill>
              </a:rPr>
              <a:t>ROS 2 Foxy </a:t>
            </a:r>
            <a:r>
              <a:rPr lang="ko-KR" altLang="en-US" sz="2200" dirty="0">
                <a:solidFill>
                  <a:srgbClr val="FFFFFF"/>
                </a:solidFill>
              </a:rPr>
              <a:t>설치 </a:t>
            </a:r>
            <a:r>
              <a:rPr lang="en-US" altLang="ko-KR" sz="2200" dirty="0">
                <a:solidFill>
                  <a:srgbClr val="FFFFFF"/>
                </a:solidFill>
              </a:rPr>
              <a:t>- Windows 10 &amp; WSL 2 </a:t>
            </a:r>
            <a:r>
              <a:rPr lang="en-US" altLang="ko-KR" sz="2200" b="1" dirty="0">
                <a:solidFill>
                  <a:srgbClr val="FFFFFF"/>
                </a:solidFill>
              </a:rPr>
              <a:t>(</a:t>
            </a:r>
            <a:r>
              <a:rPr lang="ko-KR" altLang="en-US" sz="2200" b="1" dirty="0">
                <a:solidFill>
                  <a:srgbClr val="FFFFFF"/>
                </a:solidFill>
              </a:rPr>
              <a:t>실패</a:t>
            </a:r>
            <a:r>
              <a:rPr lang="en-US" altLang="ko-KR" sz="2200" b="1" dirty="0">
                <a:solidFill>
                  <a:srgbClr val="FFFFFF"/>
                </a:solidFill>
              </a:rPr>
              <a:t>)</a:t>
            </a:r>
          </a:p>
          <a:p>
            <a:endParaRPr lang="en-US" altLang="ko-KR" sz="2200" dirty="0">
              <a:solidFill>
                <a:srgbClr val="FFFFFF"/>
              </a:solidFill>
            </a:endParaRPr>
          </a:p>
          <a:p>
            <a:endParaRPr lang="en-US" altLang="ko-KR" sz="2200" dirty="0">
              <a:solidFill>
                <a:srgbClr val="FFFFFF"/>
              </a:solidFill>
            </a:endParaRPr>
          </a:p>
          <a:p>
            <a:r>
              <a:rPr lang="en-US" altLang="ko-KR" sz="2200" dirty="0">
                <a:solidFill>
                  <a:srgbClr val="FFFFFF"/>
                </a:solidFill>
              </a:rPr>
              <a:t>ROS 2 Foxy </a:t>
            </a:r>
            <a:r>
              <a:rPr lang="ko-KR" altLang="en-US" sz="2200" dirty="0">
                <a:solidFill>
                  <a:srgbClr val="FFFFFF"/>
                </a:solidFill>
              </a:rPr>
              <a:t>설치 </a:t>
            </a:r>
            <a:r>
              <a:rPr lang="en-US" altLang="ko-KR" sz="2200" dirty="0">
                <a:solidFill>
                  <a:srgbClr val="FFFFFF"/>
                </a:solidFill>
              </a:rPr>
              <a:t>- Linux20.04 </a:t>
            </a:r>
            <a:r>
              <a:rPr lang="en-US" altLang="ko-KR" sz="2200" b="1" dirty="0">
                <a:solidFill>
                  <a:srgbClr val="FFFFFF"/>
                </a:solidFill>
              </a:rPr>
              <a:t>(</a:t>
            </a:r>
            <a:r>
              <a:rPr lang="ko-KR" altLang="en-US" sz="2200" b="1" dirty="0">
                <a:solidFill>
                  <a:srgbClr val="FFFFFF"/>
                </a:solidFill>
              </a:rPr>
              <a:t>성공</a:t>
            </a:r>
            <a:r>
              <a:rPr lang="en-US" altLang="ko-KR" sz="2200" b="1" dirty="0">
                <a:solidFill>
                  <a:srgbClr val="FFFFFF"/>
                </a:solidFill>
              </a:rPr>
              <a:t>)</a:t>
            </a:r>
            <a:endParaRPr lang="ko-KR" alt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3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066D6C-F6EF-244D-EF08-F84E2A11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ROS 2 Foxy </a:t>
            </a:r>
            <a:r>
              <a:rPr lang="ko-KR" altLang="en-US" sz="5400" dirty="0"/>
              <a:t>설치 </a:t>
            </a:r>
            <a:r>
              <a:rPr lang="en-US" altLang="ko-KR" sz="5400" dirty="0"/>
              <a:t>- Windows 10</a:t>
            </a:r>
            <a:endParaRPr lang="ko-KR" altLang="en-US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2CAF-B953-C782-9E3A-E1B967B4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64" y="2145877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INSTALLING CHOCOLATEY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>
                <a:effectLst/>
              </a:rPr>
              <a:t>Windows Terminal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20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Python 3.8.3</a:t>
            </a:r>
            <a:r>
              <a:rPr lang="ko-KR" altLang="en-US" sz="2200" dirty="0"/>
              <a:t> </a:t>
            </a:r>
            <a:r>
              <a:rPr lang="en-US" altLang="ko-KR" sz="2200" dirty="0"/>
              <a:t>&amp;</a:t>
            </a:r>
            <a:r>
              <a:rPr lang="ko-KR" altLang="en-US" sz="2200" dirty="0"/>
              <a:t> </a:t>
            </a:r>
            <a:r>
              <a:rPr lang="en-US" altLang="ko-KR" sz="2200" dirty="0"/>
              <a:t>Git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Install Visual C++ </a:t>
            </a:r>
            <a:r>
              <a:rPr lang="en-US" altLang="ko-KR" sz="2200" dirty="0" err="1"/>
              <a:t>Redistributables</a:t>
            </a:r>
            <a:r>
              <a:rPr lang="en-US" altLang="ko-KR" sz="2200" dirty="0"/>
              <a:t> &amp; </a:t>
            </a:r>
            <a:r>
              <a:rPr lang="en-US" altLang="ko-KR" sz="2200" dirty="0" err="1"/>
              <a:t>OpenSL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Visual Studio 2019 &amp; </a:t>
            </a:r>
            <a:r>
              <a:rPr lang="en-US" altLang="ko-KR" sz="2200" dirty="0" err="1"/>
              <a:t>Cmake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60996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2CAF-B953-C782-9E3A-E1B967B4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06" y="2069704"/>
            <a:ext cx="6713552" cy="411917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ko-KR" sz="2000" dirty="0" err="1">
                <a:effectLst/>
              </a:rPr>
              <a:t>nuget</a:t>
            </a:r>
            <a:r>
              <a:rPr lang="en-US" altLang="ko-KR" sz="2000" dirty="0">
                <a:effectLst/>
              </a:rPr>
              <a:t> package</a:t>
            </a:r>
            <a:r>
              <a:rPr lang="ko-KR" altLang="en-US" sz="2000" dirty="0">
                <a:effectLst/>
              </a:rPr>
              <a:t> </a:t>
            </a:r>
            <a:r>
              <a:rPr lang="en-US" altLang="ko-KR" sz="2000" dirty="0">
                <a:effectLst/>
              </a:rPr>
              <a:t>&amp;</a:t>
            </a:r>
            <a:r>
              <a:rPr lang="ko-KR" altLang="en-US" sz="2000" dirty="0">
                <a:effectLst/>
              </a:rPr>
              <a:t> </a:t>
            </a:r>
            <a:r>
              <a:rPr lang="en-US" altLang="ko-KR" sz="2000" dirty="0" err="1"/>
              <a:t>Graphviz</a:t>
            </a:r>
            <a:r>
              <a:rPr lang="en-US" altLang="ko-KR" sz="2000" dirty="0"/>
              <a:t> &amp; OpenCV 3.4.6 (optional)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ko-KR" sz="2000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000" dirty="0"/>
              <a:t>Install ROS 2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ko-KR" sz="2000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000" dirty="0">
                <a:effectLst/>
              </a:rPr>
              <a:t>workspace </a:t>
            </a:r>
            <a:r>
              <a:rPr lang="ko-KR" altLang="en-US" sz="2000" dirty="0">
                <a:effectLst/>
              </a:rPr>
              <a:t>생성 후</a:t>
            </a:r>
            <a:r>
              <a:rPr lang="ko-KR" altLang="en-US" sz="2000" dirty="0"/>
              <a:t> </a:t>
            </a:r>
            <a:r>
              <a:rPr lang="en-US" altLang="ko-KR" sz="2000" dirty="0" err="1">
                <a:effectLst/>
              </a:rPr>
              <a:t>colcon</a:t>
            </a:r>
            <a:r>
              <a:rPr lang="en-US" altLang="ko-KR" sz="2000" dirty="0">
                <a:effectLst/>
              </a:rPr>
              <a:t> build </a:t>
            </a:r>
            <a:r>
              <a:rPr lang="en-US" altLang="ko-KR" sz="200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effectLst/>
                <a:sym typeface="Wingdings" panose="05000000000000000000" pitchFamily="2" charset="2"/>
              </a:rPr>
              <a:t>여기서 실패</a:t>
            </a:r>
            <a:endParaRPr lang="en-US" altLang="ko-KR" sz="2000" b="1" dirty="0">
              <a:effectLst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ko-KR" sz="2000" dirty="0">
              <a:effectLst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000" dirty="0"/>
              <a:t>W</a:t>
            </a:r>
            <a:r>
              <a:rPr lang="en-US" altLang="ko-KR" sz="2000" dirty="0">
                <a:effectLst/>
              </a:rPr>
              <a:t>indows terminal </a:t>
            </a:r>
            <a:r>
              <a:rPr lang="ko-KR" altLang="en-US" sz="2000" dirty="0">
                <a:effectLst/>
              </a:rPr>
              <a:t>환경 </a:t>
            </a:r>
            <a:r>
              <a:rPr lang="en-US" altLang="ko-KR" sz="2000" dirty="0">
                <a:effectLst/>
              </a:rPr>
              <a:t>Setup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ko-KR" sz="2000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000" dirty="0">
                <a:effectLst/>
              </a:rPr>
              <a:t>Gazebo </a:t>
            </a:r>
            <a:r>
              <a:rPr lang="ko-KR" altLang="en-US" sz="2000" dirty="0">
                <a:effectLst/>
              </a:rPr>
              <a:t>환경 </a:t>
            </a:r>
            <a:r>
              <a:rPr lang="en-US" altLang="ko-KR" sz="2000" dirty="0">
                <a:effectLst/>
              </a:rPr>
              <a:t>Setup</a:t>
            </a:r>
            <a:endParaRPr lang="en-US" altLang="ko-KR" sz="2000" dirty="0"/>
          </a:p>
          <a:p>
            <a:pPr marL="514350" indent="-514350">
              <a:buFont typeface="+mj-lt"/>
              <a:buAutoNum type="arabicPeriod" startAt="6"/>
            </a:pP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ED85D78-55FA-2645-6724-034F1EC147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 2 Foxy </a:t>
            </a:r>
            <a:r>
              <a:rPr lang="ko-KR" altLang="en-US" sz="5400" dirty="0"/>
              <a:t>설치 </a:t>
            </a:r>
            <a:r>
              <a:rPr lang="en-US" altLang="ko-KR" sz="5400" dirty="0"/>
              <a:t>- Windows 10</a:t>
            </a:r>
            <a:endParaRPr lang="ko-KR" altLang="en-US" sz="5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73446C-6855-9139-9DA7-F7DD75C17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64" r="35662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2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2CAF-B953-C782-9E3A-E1B967B4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971265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INSTALLING CHOCOLATEY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>
                <a:effectLst/>
              </a:rPr>
              <a:t>Windows Terminal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20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Python 3.8.3</a:t>
            </a:r>
            <a:r>
              <a:rPr lang="ko-KR" altLang="en-US" sz="2200" dirty="0"/>
              <a:t> </a:t>
            </a:r>
            <a:r>
              <a:rPr lang="en-US" altLang="ko-KR" sz="2200" dirty="0"/>
              <a:t>&amp;</a:t>
            </a:r>
            <a:r>
              <a:rPr lang="ko-KR" altLang="en-US" sz="2200" dirty="0"/>
              <a:t> </a:t>
            </a:r>
            <a:r>
              <a:rPr lang="en-US" altLang="ko-KR" sz="2200" dirty="0"/>
              <a:t>Git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Enable WSL 2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Ubuntu 20.04  </a:t>
            </a:r>
            <a:r>
              <a:rPr lang="en-US" altLang="ko-KR" sz="2200" dirty="0">
                <a:sym typeface="Wingdings" panose="05000000000000000000" pitchFamily="2" charset="2"/>
              </a:rPr>
              <a:t> </a:t>
            </a:r>
            <a:r>
              <a:rPr lang="ko-KR" altLang="en-US" sz="2200" b="1" dirty="0">
                <a:sym typeface="Wingdings" panose="05000000000000000000" pitchFamily="2" charset="2"/>
              </a:rPr>
              <a:t>여기서 실패</a:t>
            </a:r>
            <a:r>
              <a:rPr lang="en-US" altLang="ko-KR" sz="2200" b="1" dirty="0">
                <a:sym typeface="Wingdings" panose="05000000000000000000" pitchFamily="2" charset="2"/>
              </a:rPr>
              <a:t>?</a:t>
            </a:r>
            <a:endParaRPr lang="en-US" altLang="ko-KR" sz="22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6F1971-8E7F-C776-D472-523613CFEBEC}"/>
              </a:ext>
            </a:extLst>
          </p:cNvPr>
          <p:cNvSpPr txBox="1">
            <a:spLocks/>
          </p:cNvSpPr>
          <p:nvPr/>
        </p:nvSpPr>
        <p:spPr>
          <a:xfrm>
            <a:off x="669036" y="365125"/>
            <a:ext cx="108539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ROS 2 Foxy </a:t>
            </a:r>
            <a:r>
              <a:rPr lang="ko-KR" altLang="en-US" dirty="0"/>
              <a:t>설치 </a:t>
            </a:r>
            <a:r>
              <a:rPr lang="en-US" altLang="ko-KR" dirty="0"/>
              <a:t>- Windows 10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en-US" altLang="ko-KR" dirty="0"/>
              <a:t>&amp; WSL 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7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02CAF-B953-C782-9E3A-E1B967B4F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78" y="2078226"/>
            <a:ext cx="6713552" cy="411917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ko-KR" sz="2200" dirty="0"/>
              <a:t>ROS 2 install 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200" dirty="0"/>
              <a:t>Gazebo </a:t>
            </a:r>
            <a:r>
              <a:rPr lang="ko-KR" altLang="en-US" sz="2200" dirty="0"/>
              <a:t>설정</a:t>
            </a: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200" dirty="0" err="1">
                <a:effectLst/>
              </a:rPr>
              <a:t>VcXsrv</a:t>
            </a:r>
            <a:endParaRPr lang="en-US" altLang="ko-KR" sz="2200" dirty="0">
              <a:effectLst/>
            </a:endParaRPr>
          </a:p>
          <a:p>
            <a:pPr marL="514350" indent="-514350">
              <a:buFont typeface="+mj-lt"/>
              <a:buAutoNum type="arabicPeriod" startAt="6"/>
            </a:pPr>
            <a:endParaRPr lang="en-US" altLang="ko-KR" sz="2200" dirty="0">
              <a:effectLst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200" dirty="0"/>
              <a:t>Gazebo &amp; Rviz2 </a:t>
            </a:r>
            <a:r>
              <a:rPr lang="ko-KR" altLang="en-US" sz="2200" dirty="0"/>
              <a:t>실행 </a:t>
            </a:r>
            <a:r>
              <a:rPr lang="en-US" altLang="ko-KR" sz="2200" dirty="0">
                <a:sym typeface="Wingdings" panose="05000000000000000000" pitchFamily="2" charset="2"/>
              </a:rPr>
              <a:t> </a:t>
            </a:r>
            <a:r>
              <a:rPr lang="ko-KR" altLang="en-US" sz="2200" b="1" dirty="0">
                <a:sym typeface="Wingdings" panose="05000000000000000000" pitchFamily="2" charset="2"/>
              </a:rPr>
              <a:t>여기서 실패</a:t>
            </a:r>
            <a:r>
              <a:rPr lang="en-US" altLang="ko-KR" sz="2200" b="1" dirty="0">
                <a:sym typeface="Wingdings" panose="05000000000000000000" pitchFamily="2" charset="2"/>
              </a:rPr>
              <a:t>?</a:t>
            </a:r>
            <a:endParaRPr lang="en-US" altLang="ko-KR" sz="2200" b="1" dirty="0"/>
          </a:p>
          <a:p>
            <a:pPr marL="514350" indent="-514350">
              <a:buFont typeface="+mj-lt"/>
              <a:buAutoNum type="arabicPeriod" startAt="6"/>
            </a:pP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200" dirty="0" err="1"/>
              <a:t>bashrc</a:t>
            </a:r>
            <a:r>
              <a:rPr lang="en-US" altLang="ko-KR" sz="2200" dirty="0"/>
              <a:t> </a:t>
            </a:r>
            <a:r>
              <a:rPr lang="ko-KR" altLang="en-US" sz="2200" dirty="0"/>
              <a:t>설정</a:t>
            </a:r>
            <a:endParaRPr lang="en-US" altLang="ko-KR" sz="2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B40E10-E204-A3E5-05D5-B018BED3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" t="2" r="30677"/>
          <a:stretch/>
        </p:blipFill>
        <p:spPr>
          <a:xfrm>
            <a:off x="6596244" y="2093976"/>
            <a:ext cx="5020478" cy="409651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90CB0CB-4F40-5B68-BAB1-5C6BE8D87BD1}"/>
              </a:ext>
            </a:extLst>
          </p:cNvPr>
          <p:cNvSpPr txBox="1">
            <a:spLocks/>
          </p:cNvSpPr>
          <p:nvPr/>
        </p:nvSpPr>
        <p:spPr>
          <a:xfrm>
            <a:off x="669036" y="365125"/>
            <a:ext cx="108539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ROS 2 Foxy </a:t>
            </a:r>
            <a:r>
              <a:rPr lang="ko-KR" altLang="en-US" dirty="0"/>
              <a:t>설치 </a:t>
            </a:r>
            <a:r>
              <a:rPr lang="en-US" altLang="ko-KR" dirty="0"/>
              <a:t>- Windows 10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en-US" altLang="ko-KR" dirty="0"/>
              <a:t>&amp; WSL 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6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9E4044-7C7F-42FE-AD41-79005D1A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400"/>
              <a:t>Windows</a:t>
            </a:r>
            <a:r>
              <a:rPr lang="ko-KR" altLang="en-US" sz="5400"/>
              <a:t>내에 설치 실패 요인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5704D-E24D-8626-A1D4-8A7CAEB7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altLang="ko-KR" sz="2200"/>
              <a:t>Windows</a:t>
            </a:r>
            <a:r>
              <a:rPr lang="ko-KR" altLang="en-US" sz="2200"/>
              <a:t> </a:t>
            </a:r>
            <a:r>
              <a:rPr lang="en-US" altLang="ko-KR" sz="2200"/>
              <a:t>11 </a:t>
            </a:r>
            <a:r>
              <a:rPr lang="ko-KR" altLang="en-US" sz="2200"/>
              <a:t>사용</a:t>
            </a:r>
            <a:endParaRPr lang="en-US" altLang="ko-KR" sz="2200"/>
          </a:p>
          <a:p>
            <a:endParaRPr lang="en-US" altLang="ko-KR" sz="2200"/>
          </a:p>
          <a:p>
            <a:endParaRPr lang="en-US" altLang="ko-KR" sz="2200"/>
          </a:p>
          <a:p>
            <a:r>
              <a:rPr lang="ko-KR" altLang="en-US" sz="2200"/>
              <a:t>반복적인 작업으로 인한 오류</a:t>
            </a:r>
            <a:endParaRPr lang="en-US" altLang="ko-KR" sz="2200"/>
          </a:p>
          <a:p>
            <a:endParaRPr lang="en-US" altLang="ko-KR" sz="2200"/>
          </a:p>
          <a:p>
            <a:endParaRPr lang="en-US" altLang="ko-KR" sz="2200"/>
          </a:p>
          <a:p>
            <a:r>
              <a:rPr lang="ko-KR" altLang="en-US" sz="2200"/>
              <a:t>프로그램 버전 이슈</a:t>
            </a:r>
          </a:p>
        </p:txBody>
      </p:sp>
    </p:spTree>
    <p:extLst>
      <p:ext uri="{BB962C8B-B14F-4D97-AF65-F5344CB8AC3E}">
        <p14:creationId xmlns:p14="http://schemas.microsoft.com/office/powerpoint/2010/main" val="154316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1BC81-BE6E-525D-1CF1-8C33E782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Ubuntu Linux Dual Booting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Terminator &amp; </a:t>
            </a:r>
            <a:r>
              <a:rPr lang="en-US" altLang="ko-KR" sz="2200" dirty="0" err="1"/>
              <a:t>Vscode</a:t>
            </a:r>
            <a:r>
              <a:rPr lang="en-US" altLang="ko-KR" sz="2200" dirty="0"/>
              <a:t> : text editor (</a:t>
            </a:r>
            <a:r>
              <a:rPr lang="ko-KR" altLang="en-US" sz="2200" dirty="0"/>
              <a:t>편의성</a:t>
            </a:r>
            <a:r>
              <a:rPr lang="en-US" altLang="ko-KR" sz="22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200" dirty="0"/>
              <a:t>ROS 2 Foxy </a:t>
            </a:r>
            <a:r>
              <a:rPr lang="ko-KR" altLang="en-US" sz="2200" dirty="0"/>
              <a:t>설치</a:t>
            </a:r>
            <a:endParaRPr lang="en-US" altLang="ko-KR" sz="2200" dirty="0"/>
          </a:p>
          <a:p>
            <a:pPr marL="514350" indent="-514350">
              <a:buFont typeface="+mj-lt"/>
              <a:buAutoNum type="arabicPeriod"/>
            </a:pPr>
            <a:endParaRPr lang="en-US" altLang="ko-KR" sz="2200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ko-KR" sz="2200" dirty="0"/>
              <a:t>Gazebo 11 </a:t>
            </a:r>
            <a:r>
              <a:rPr lang="ko-KR" altLang="en-US" sz="2200" dirty="0"/>
              <a:t>설치</a:t>
            </a:r>
            <a:endParaRPr lang="en-US" altLang="ko-KR" sz="2200" dirty="0"/>
          </a:p>
          <a:p>
            <a:pPr marL="514350" indent="-514350">
              <a:buFont typeface="+mj-lt"/>
              <a:buAutoNum type="arabicPeriod" startAt="4"/>
            </a:pPr>
            <a:endParaRPr lang="en-US" altLang="ko-KR" sz="2200" dirty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sz="2200" dirty="0">
                <a:effectLst/>
              </a:rPr>
              <a:t>추가 패키지 설치</a:t>
            </a:r>
            <a:endParaRPr lang="ko-KR" altLang="en-US" sz="2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763DE5E-40E4-3524-FB70-96B83D10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350687"/>
            <a:ext cx="11018520" cy="1145115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ROS 2 Foxy </a:t>
            </a:r>
            <a:r>
              <a:rPr lang="ko-KR" altLang="en-US" sz="5400" dirty="0"/>
              <a:t>설치 </a:t>
            </a:r>
            <a:r>
              <a:rPr lang="en-US" altLang="ko-KR" sz="5400" dirty="0"/>
              <a:t>- Linux20.04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222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CAB709-499E-D0D3-0A89-2BE8A60A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02" y="350687"/>
            <a:ext cx="11018520" cy="1145115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ROS 2 Foxy </a:t>
            </a:r>
            <a:r>
              <a:rPr lang="ko-KR" altLang="en-US" sz="5400" dirty="0"/>
              <a:t>설치 </a:t>
            </a:r>
            <a:r>
              <a:rPr lang="en-US" altLang="ko-KR" sz="5400" dirty="0"/>
              <a:t>- Linux20.04</a:t>
            </a:r>
            <a:endParaRPr lang="ko-KR" altLang="en-US" sz="5400" dirty="0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1BC81-BE6E-525D-1CF1-8C33E782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37" y="2015300"/>
            <a:ext cx="6713552" cy="411917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ko-KR" sz="2200" dirty="0"/>
              <a:t>Colcon Build system </a:t>
            </a:r>
            <a:r>
              <a:rPr lang="ko-KR" altLang="en-US" sz="2200" dirty="0"/>
              <a:t>설치</a:t>
            </a: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200" dirty="0"/>
              <a:t>workspace </a:t>
            </a:r>
            <a:r>
              <a:rPr lang="ko-KR" altLang="en-US" sz="2200" dirty="0"/>
              <a:t>생성</a:t>
            </a: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200" dirty="0"/>
              <a:t>~/.</a:t>
            </a:r>
            <a:r>
              <a:rPr lang="en-US" altLang="ko-KR" sz="2200" dirty="0" err="1"/>
              <a:t>bashrc</a:t>
            </a:r>
            <a:r>
              <a:rPr lang="en-US" altLang="ko-KR" sz="2200" dirty="0"/>
              <a:t> </a:t>
            </a:r>
            <a:r>
              <a:rPr lang="ko-KR" altLang="en-US" sz="2200" dirty="0"/>
              <a:t>수정</a:t>
            </a: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200" dirty="0"/>
              <a:t>Alias</a:t>
            </a:r>
          </a:p>
          <a:p>
            <a:pPr marL="514350" indent="-514350">
              <a:buFont typeface="+mj-lt"/>
              <a:buAutoNum type="arabicPeriod" startAt="6"/>
            </a:pPr>
            <a:endParaRPr lang="en-US" altLang="ko-KR" sz="2200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ko-KR" sz="2200" dirty="0" err="1"/>
              <a:t>Turtlesim</a:t>
            </a:r>
            <a:r>
              <a:rPr lang="en-US" altLang="ko-KR" sz="2200" dirty="0"/>
              <a:t> Test</a:t>
            </a: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C300E5-642B-82E7-8C55-56C4524F4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1" r="32615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8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250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1주차 ROS 2 설치</vt:lpstr>
      <vt:lpstr>Contents</vt:lpstr>
      <vt:lpstr>ROS 2 Foxy 설치 - Windows 10</vt:lpstr>
      <vt:lpstr>PowerPoint 프레젠테이션</vt:lpstr>
      <vt:lpstr>PowerPoint 프레젠테이션</vt:lpstr>
      <vt:lpstr>PowerPoint 프레젠테이션</vt:lpstr>
      <vt:lpstr>Windows내에 설치 실패 요인</vt:lpstr>
      <vt:lpstr>ROS 2 Foxy 설치 - Linux20.04</vt:lpstr>
      <vt:lpstr>ROS 2 Foxy 설치 - Linux20.04</vt:lpstr>
      <vt:lpstr>OS 선택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ROS2 설치</dc:title>
  <dc:creator>본우</dc:creator>
  <cp:lastModifiedBy>본우</cp:lastModifiedBy>
  <cp:revision>2</cp:revision>
  <dcterms:created xsi:type="dcterms:W3CDTF">2023-04-12T14:30:04Z</dcterms:created>
  <dcterms:modified xsi:type="dcterms:W3CDTF">2023-04-12T15:25:52Z</dcterms:modified>
</cp:coreProperties>
</file>