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9" r:id="rId5"/>
    <p:sldId id="266" r:id="rId6"/>
    <p:sldId id="267" r:id="rId7"/>
    <p:sldId id="273" r:id="rId8"/>
    <p:sldId id="268" r:id="rId9"/>
    <p:sldId id="269" r:id="rId10"/>
    <p:sldId id="271" r:id="rId11"/>
    <p:sldId id="260" r:id="rId12"/>
    <p:sldId id="274" r:id="rId13"/>
    <p:sldId id="264" r:id="rId14"/>
    <p:sldId id="265" r:id="rId15"/>
    <p:sldId id="272" r:id="rId16"/>
    <p:sldId id="270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82837-6487-4DF8-B5CF-45BA678FE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E35C1F-E608-4908-9E09-8DD187E8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996F4-592E-4876-BDAD-9058F23D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4211F-5351-4489-A33C-6D798C09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91B4D-E6F5-428D-9382-492C58F4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2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3A6BF-7C43-4C9A-B1E2-75D43DC4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D088ED-D7A4-4A72-95A5-63591EE62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141A6-06BC-4599-8D16-9B268CE2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4C53-08C1-457B-A38B-956E176A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BC011-4D8F-4036-B8BD-832F31E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0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7F27E1-B67A-44AB-9642-099EC29F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EC6AE-9586-4E17-95DE-CAAD73F5F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43841-A5D4-4896-B1CA-7C211F2B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DB15C-30B5-45FB-AA53-34499D4B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CCEB4-BF03-4DE2-B88F-465D9895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0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3AD80-AFAD-4C44-8C5F-17CDAEAE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FAD79-9252-4C8B-849E-769E12EB5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6DDC5-4D7D-40E8-93AF-049CED50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40E22-0B7F-40D3-90CB-8E78C73F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6AAFB-F723-43C4-87FB-7DDFFD2A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A124D-DC12-487B-B350-58878008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C2E12-968F-446D-9469-3D263AC69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E2B7B-8F0F-42CA-9607-CBB221ED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21DB0-0F6C-4F53-8A55-94D3A3DA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C2C9D-F7EA-46E6-954A-80097003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1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BC720-CB21-4262-85D6-C79D1D06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4F0E0-1955-4662-85E8-0BD838FD2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7114DE-60F5-4FA1-B925-7EEFD402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509092-73CA-4990-BF7B-DE45B2D8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F45D0-B0A4-4D8A-9F7D-93378B8D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120A0-C695-4A34-8BD6-7D5448CA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3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C2E2-D28C-42E1-A096-453F1559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1B3F8-FF0B-40BC-ABE8-263DED93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C9DBC2-10D2-4D71-817B-D922C327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40D7B9-4274-47D3-AADC-53B6A763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DA99D9-D4A0-4091-8219-A36AD65A8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D159F-7BB2-4C12-9109-9C7E9445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CA9859-3E63-4CDF-AD7F-08681501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C96FB2-C7E3-4921-842B-60A3C771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4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14A43-E0E6-409C-9040-F2BD3040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78BC5-83C6-4B0B-A338-F00C4B45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68D7C-B3AF-4A16-98E6-A0C0D924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8D3B92-A576-4C39-A4AA-A5E4A2E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0F593B-B179-427F-8E6B-87FCB711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083B4B-3E67-45FD-AB98-698A0922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98001-ED60-4259-9AC7-E90740E8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036A4-F300-459C-9736-A6FC1C2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57992-289A-4277-A956-24771AA9C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E9FEEE-6F60-4451-818A-B4F9F0513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54A4C-8E40-4EA3-AF84-058CD2FC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6B833-27F6-42A9-9EF5-19A77B5A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22AD5-EC23-45BD-A8E6-96E952EE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5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C8568-4C06-493C-B452-416F0695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B2C67-A1E0-481D-87D7-89673473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51FD3-A915-48EA-97F5-A4F50FA85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9011A-B35B-4708-A11C-BAC5255A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423A8-BEC6-43DF-84E3-828DAA22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A0E25-A9AE-4ACD-8EAA-0A0C2EC5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E6A9DC-2067-4EB1-B2A3-AAB5AC91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0FFE6-D5AC-4026-AD98-55E1337D9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477C-4AD0-4EBE-8546-EC7EDB49C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7DDD-03B4-4EFE-8B03-1DB066C93AB9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F48C7-703C-4973-AACD-74C056A9E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5C8EA-BC98-4A0A-B261-7E148B595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77D-7884-4AFC-9933-84BB17B3E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4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C76C4D-BE55-4CC0-AF48-837532A82BB4}"/>
              </a:ext>
            </a:extLst>
          </p:cNvPr>
          <p:cNvSpPr txBox="1"/>
          <p:nvPr/>
        </p:nvSpPr>
        <p:spPr>
          <a:xfrm>
            <a:off x="681316" y="1399977"/>
            <a:ext cx="847164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패킷이란 </a:t>
            </a:r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보내고 싶은 데이터를 잘게 자른다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보내기 쉽게 하기 위해서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네트워크라는 길을 통해 데이터를 전송한다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잘린 데이터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패킷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분석</a:t>
            </a:r>
            <a:endParaRPr lang="en-US" altLang="ko-KR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1.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캡쳐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목록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오픈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캡쳐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2.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캡쳐 된 것을 요리하는 과정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구성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L1 : Ethernet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L2 : IP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L3 : TCP/UDP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프로젝트를 통해 </a:t>
            </a:r>
            <a:r>
              <a:rPr lang="ko-KR" altLang="en-US" b="1" dirty="0" err="1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배운점</a:t>
            </a:r>
            <a:endParaRPr lang="en-US" altLang="ko-KR" b="1" dirty="0">
              <a:solidFill>
                <a:schemeClr val="accent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네트워크 프로토콜을 분석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UI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제작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C#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Linq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List, generic,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별도의 라이브러리 추가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7AACA0-C454-4AB1-8B0A-8005870CEB02}"/>
              </a:ext>
            </a:extLst>
          </p:cNvPr>
          <p:cNvSpPr/>
          <p:nvPr/>
        </p:nvSpPr>
        <p:spPr>
          <a:xfrm>
            <a:off x="555811" y="448236"/>
            <a:ext cx="11080378" cy="663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네트워크 패킷 분석</a:t>
            </a:r>
          </a:p>
        </p:txBody>
      </p:sp>
    </p:spTree>
    <p:extLst>
      <p:ext uri="{BB962C8B-B14F-4D97-AF65-F5344CB8AC3E}">
        <p14:creationId xmlns:p14="http://schemas.microsoft.com/office/powerpoint/2010/main" val="139932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502B46-E374-4DDA-A3BF-558BCA02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05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7D3E61-38F7-49DA-9645-7A1AA92E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0"/>
            <a:ext cx="7200900" cy="4000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F94660-4C17-4160-8D7F-59A10F90304E}"/>
              </a:ext>
            </a:extLst>
          </p:cNvPr>
          <p:cNvSpPr/>
          <p:nvPr/>
        </p:nvSpPr>
        <p:spPr>
          <a:xfrm>
            <a:off x="9315450" y="5894854"/>
            <a:ext cx="2609571" cy="7059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IP </a:t>
            </a:r>
            <a:r>
              <a:rPr lang="ko-KR" altLang="en-US" sz="2400" dirty="0" err="1"/>
              <a:t>출력부</a:t>
            </a:r>
            <a:r>
              <a:rPr lang="en-US" altLang="ko-KR" sz="2400" dirty="0"/>
              <a:t>(3)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675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74C5FA-8DCF-47BA-A6C6-793CC391A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" t="1167" r="1146" b="1575"/>
          <a:stretch/>
        </p:blipFill>
        <p:spPr>
          <a:xfrm>
            <a:off x="1425388" y="224118"/>
            <a:ext cx="9305365" cy="63828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9C779C9-657D-4C85-A8BB-9C1A13A36ED9}"/>
              </a:ext>
            </a:extLst>
          </p:cNvPr>
          <p:cNvSpPr/>
          <p:nvPr/>
        </p:nvSpPr>
        <p:spPr>
          <a:xfrm>
            <a:off x="6822141" y="5017994"/>
            <a:ext cx="3766859" cy="1411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3. [Wi-Fi] </a:t>
            </a:r>
            <a:r>
              <a:rPr lang="ko-KR" altLang="en-US" sz="2400" dirty="0"/>
              <a:t>버튼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클릭시</a:t>
            </a:r>
            <a:r>
              <a:rPr lang="en-US" altLang="ko-KR" sz="2400" dirty="0"/>
              <a:t>,</a:t>
            </a:r>
          </a:p>
          <a:p>
            <a:pPr algn="ctr"/>
            <a:r>
              <a:rPr lang="ko-KR" altLang="en-US" sz="2400" dirty="0"/>
              <a:t>위와 같은 화면 출력</a:t>
            </a:r>
            <a:endParaRPr lang="en-US" altLang="ko-KR" sz="2400" dirty="0"/>
          </a:p>
          <a:p>
            <a:pPr algn="ctr"/>
            <a:r>
              <a:rPr lang="en-US" altLang="ko-KR" sz="2400" dirty="0"/>
              <a:t>(UDP</a:t>
            </a:r>
            <a:r>
              <a:rPr lang="ko-KR" altLang="en-US" sz="2400" dirty="0"/>
              <a:t>가 잡혀 </a:t>
            </a:r>
            <a:r>
              <a:rPr lang="en-US" altLang="ko-KR" sz="2400" dirty="0"/>
              <a:t>TCP </a:t>
            </a:r>
            <a:r>
              <a:rPr lang="ko-KR" altLang="en-US" sz="2400" dirty="0"/>
              <a:t>출력 </a:t>
            </a:r>
            <a:r>
              <a:rPr lang="en-US" altLang="ko-KR" sz="2400" dirty="0"/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209288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9A3057F-CB76-48C6-A4BA-54AD75EC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6" y="1749792"/>
            <a:ext cx="5871884" cy="42442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524F08-58D2-41EA-A9A2-4B67BFB07441}"/>
              </a:ext>
            </a:extLst>
          </p:cNvPr>
          <p:cNvSpPr/>
          <p:nvPr/>
        </p:nvSpPr>
        <p:spPr>
          <a:xfrm>
            <a:off x="358587" y="684613"/>
            <a:ext cx="5540189" cy="663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TCP</a:t>
            </a:r>
            <a:r>
              <a:rPr lang="ko-KR" altLang="en-US" sz="2800" dirty="0"/>
              <a:t> </a:t>
            </a:r>
            <a:r>
              <a:rPr lang="en-US" altLang="ko-KR" sz="2800" dirty="0"/>
              <a:t>Layer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C9E96-2348-463C-96EC-3B235A78353D}"/>
              </a:ext>
            </a:extLst>
          </p:cNvPr>
          <p:cNvSpPr txBox="1"/>
          <p:nvPr/>
        </p:nvSpPr>
        <p:spPr>
          <a:xfrm>
            <a:off x="6293224" y="684613"/>
            <a:ext cx="486383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Source Port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송신 포트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Destination Port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수신 포트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(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포트번호는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TCP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와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UDP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가 별도의 주소공간을 가짐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)</a:t>
            </a: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Sequence Number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순서 번호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(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송신자가 지정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),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세그먼트 전송 과정에서 전송되는 바이트 수를 기준으로 증가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최초 데이터 전송때는 임의의 번호를 선택해 전송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전송이 예기치 않은 이유로 끊어졌을 때 번호 혼선을 방지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Acknowledgement Number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응답번호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,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필드의 값은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ACK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플래그 비트가 지정된 경우에만 유효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다음 수신을 기대하는 데이터의 순서 번호를 표시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Offset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데이터의 시작 위치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(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즉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TCP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헤더의 크기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)</a:t>
            </a: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TCP Flags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플래그 비트가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6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개 정의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필드 값이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1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이면 각 플래그에 해당하는 의미를 가짐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Windows Size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윈도우의 버퍼 크기를 지정하려고 사용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수신 프로세스가 수신할 수 있는 바이트의 수를 표시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Checksum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프로토콜 헤더와 데이터 모두에 대한 변형 오류를 검출하려고 사용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Urgent Pointer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긴급 데이터를 처리하기 위한 것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9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F1864AF-C9D7-4B59-8EE9-02DD5A49A905}"/>
              </a:ext>
            </a:extLst>
          </p:cNvPr>
          <p:cNvSpPr/>
          <p:nvPr/>
        </p:nvSpPr>
        <p:spPr>
          <a:xfrm>
            <a:off x="7640869" y="2723029"/>
            <a:ext cx="3766859" cy="1411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TCP </a:t>
            </a:r>
            <a:r>
              <a:rPr lang="ko-KR" altLang="en-US" sz="2400" dirty="0" err="1"/>
              <a:t>출력부</a:t>
            </a:r>
            <a:r>
              <a:rPr lang="en-US" altLang="ko-KR" sz="2400" dirty="0"/>
              <a:t>(1)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BC4BA0-B606-4817-B617-F49509208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61"/>
          <a:stretch/>
        </p:blipFill>
        <p:spPr>
          <a:xfrm>
            <a:off x="0" y="-1"/>
            <a:ext cx="6591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3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F80D6E6-3074-4BBA-9C3F-251CF389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7056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AEBB72-BBFA-4B1E-9077-C1975EC89968}"/>
              </a:ext>
            </a:extLst>
          </p:cNvPr>
          <p:cNvSpPr/>
          <p:nvPr/>
        </p:nvSpPr>
        <p:spPr>
          <a:xfrm>
            <a:off x="7640869" y="2723029"/>
            <a:ext cx="3766859" cy="1411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TCP </a:t>
            </a:r>
            <a:r>
              <a:rPr lang="ko-KR" altLang="en-US" sz="2400" dirty="0" err="1"/>
              <a:t>출력부</a:t>
            </a:r>
            <a:r>
              <a:rPr lang="en-US" altLang="ko-KR" sz="24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69750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E240F8-40CA-46BA-A0FD-23A2019C4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384118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6B6270-8CD5-4FB0-86E4-8E0798A7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0"/>
            <a:ext cx="7477125" cy="54768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AEBB72-BBFA-4B1E-9077-C1975EC89968}"/>
              </a:ext>
            </a:extLst>
          </p:cNvPr>
          <p:cNvSpPr/>
          <p:nvPr/>
        </p:nvSpPr>
        <p:spPr>
          <a:xfrm>
            <a:off x="7640869" y="2723029"/>
            <a:ext cx="3766859" cy="1411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TCP </a:t>
            </a:r>
            <a:r>
              <a:rPr lang="ko-KR" altLang="en-US" sz="2400" dirty="0" err="1"/>
              <a:t>출력부</a:t>
            </a:r>
            <a:r>
              <a:rPr lang="en-US" altLang="ko-KR" sz="24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26013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406AF5-E1C8-4853-8511-B954A5E4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20" y="2514878"/>
            <a:ext cx="7410450" cy="2581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4DBCFA-9224-48C0-B93A-F1F9201A9C60}"/>
              </a:ext>
            </a:extLst>
          </p:cNvPr>
          <p:cNvSpPr/>
          <p:nvPr/>
        </p:nvSpPr>
        <p:spPr>
          <a:xfrm>
            <a:off x="2246220" y="1721224"/>
            <a:ext cx="7410450" cy="6387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MAC, IP, TCP </a:t>
            </a:r>
            <a:r>
              <a:rPr lang="ko-KR" altLang="en-US" sz="2400" dirty="0"/>
              <a:t>패킷 출력 </a:t>
            </a:r>
            <a:r>
              <a:rPr lang="en-US" altLang="ko-KR" sz="2400" dirty="0"/>
              <a:t>(Main)</a:t>
            </a:r>
          </a:p>
        </p:txBody>
      </p:sp>
    </p:spTree>
    <p:extLst>
      <p:ext uri="{BB962C8B-B14F-4D97-AF65-F5344CB8AC3E}">
        <p14:creationId xmlns:p14="http://schemas.microsoft.com/office/powerpoint/2010/main" val="33553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C453F8-3B29-4808-B5C6-695FBFAA4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" t="1110" r="1156" b="2602"/>
          <a:stretch/>
        </p:blipFill>
        <p:spPr>
          <a:xfrm>
            <a:off x="143435" y="197224"/>
            <a:ext cx="8543365" cy="65173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B28580-8E89-4D3D-AFA5-BC3B249370F6}"/>
              </a:ext>
            </a:extLst>
          </p:cNvPr>
          <p:cNvSpPr/>
          <p:nvPr/>
        </p:nvSpPr>
        <p:spPr>
          <a:xfrm>
            <a:off x="8857129" y="5302625"/>
            <a:ext cx="3191436" cy="1411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4. MAC, IP, TCP</a:t>
            </a:r>
            <a:r>
              <a:rPr lang="ko-KR" altLang="en-US" sz="2400" dirty="0"/>
              <a:t> 영역 패킷 분석 완료</a:t>
            </a:r>
          </a:p>
        </p:txBody>
      </p:sp>
    </p:spTree>
    <p:extLst>
      <p:ext uri="{BB962C8B-B14F-4D97-AF65-F5344CB8AC3E}">
        <p14:creationId xmlns:p14="http://schemas.microsoft.com/office/powerpoint/2010/main" val="301903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ACE36C-3D5B-41AC-AB10-29637445C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" t="1180" r="1205" b="2399"/>
          <a:stretch/>
        </p:blipFill>
        <p:spPr>
          <a:xfrm>
            <a:off x="1416424" y="197224"/>
            <a:ext cx="9341223" cy="63828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38848CD-0584-42EC-A40B-8BE6D0A3A972}"/>
              </a:ext>
            </a:extLst>
          </p:cNvPr>
          <p:cNvSpPr/>
          <p:nvPr/>
        </p:nvSpPr>
        <p:spPr>
          <a:xfrm>
            <a:off x="6822141" y="5017994"/>
            <a:ext cx="3766859" cy="1411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altLang="ko-KR" sz="2400" dirty="0" err="1"/>
              <a:t>WinForm</a:t>
            </a:r>
            <a:r>
              <a:rPr lang="en-US" altLang="ko-KR" sz="2400" dirty="0"/>
              <a:t> </a:t>
            </a:r>
            <a:r>
              <a:rPr lang="ko-KR" altLang="en-US" sz="2400" dirty="0"/>
              <a:t>실행화면</a:t>
            </a:r>
            <a:endParaRPr lang="en-US" altLang="ko-KR" sz="2400" dirty="0"/>
          </a:p>
          <a:p>
            <a:pPr algn="ctr"/>
            <a:r>
              <a:rPr lang="en-US" altLang="ko-KR" sz="2400" dirty="0"/>
              <a:t>[</a:t>
            </a:r>
            <a:r>
              <a:rPr lang="ko-KR" altLang="en-US" sz="2400" dirty="0"/>
              <a:t>시작</a:t>
            </a:r>
            <a:r>
              <a:rPr lang="en-US" altLang="ko-KR" sz="2400" dirty="0"/>
              <a:t>]</a:t>
            </a:r>
            <a:r>
              <a:rPr lang="ko-KR" altLang="en-US" sz="2400" dirty="0"/>
              <a:t>버튼으로 구성</a:t>
            </a:r>
          </a:p>
        </p:txBody>
      </p:sp>
    </p:spTree>
    <p:extLst>
      <p:ext uri="{BB962C8B-B14F-4D97-AF65-F5344CB8AC3E}">
        <p14:creationId xmlns:p14="http://schemas.microsoft.com/office/powerpoint/2010/main" val="230323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A71E3-B989-434C-A013-E368278FE799}"/>
              </a:ext>
            </a:extLst>
          </p:cNvPr>
          <p:cNvSpPr/>
          <p:nvPr/>
        </p:nvSpPr>
        <p:spPr>
          <a:xfrm>
            <a:off x="591670" y="2723029"/>
            <a:ext cx="3766859" cy="1411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[</a:t>
            </a:r>
            <a:r>
              <a:rPr lang="ko-KR" altLang="en-US" sz="2400" dirty="0"/>
              <a:t>시작</a:t>
            </a:r>
            <a:r>
              <a:rPr lang="en-US" altLang="ko-KR" sz="2400" dirty="0"/>
              <a:t>]</a:t>
            </a:r>
            <a:r>
              <a:rPr lang="ko-KR" altLang="en-US" sz="2400" dirty="0"/>
              <a:t>버튼을 눌렸을 때</a:t>
            </a:r>
            <a:r>
              <a:rPr lang="en-US" altLang="ko-KR" sz="2400" dirty="0"/>
              <a:t>,</a:t>
            </a:r>
          </a:p>
          <a:p>
            <a:pPr algn="ctr"/>
            <a:r>
              <a:rPr lang="en-US" altLang="ko-KR" sz="2400" dirty="0" err="1"/>
              <a:t>WinForm</a:t>
            </a:r>
            <a:r>
              <a:rPr lang="ko-KR" altLang="en-US" sz="2400" dirty="0"/>
              <a:t>에 버튼을 생성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F9CEE0-A230-4191-90C7-0E211D2D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39" y="412376"/>
            <a:ext cx="6915150" cy="60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A81EE0-DE12-4E6F-A86B-FC15FE6DC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" t="1377" r="1293" b="1785"/>
          <a:stretch/>
        </p:blipFill>
        <p:spPr>
          <a:xfrm>
            <a:off x="1416424" y="224118"/>
            <a:ext cx="9314329" cy="63828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51B908-270A-4E8E-8A20-BFBE9729DC04}"/>
              </a:ext>
            </a:extLst>
          </p:cNvPr>
          <p:cNvSpPr/>
          <p:nvPr/>
        </p:nvSpPr>
        <p:spPr>
          <a:xfrm>
            <a:off x="6822141" y="5017994"/>
            <a:ext cx="3766859" cy="1411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2. </a:t>
            </a:r>
            <a:r>
              <a:rPr lang="ko-KR" altLang="en-US" sz="2400" dirty="0"/>
              <a:t>버튼 생성</a:t>
            </a:r>
            <a:endParaRPr lang="en-US" altLang="ko-KR" sz="2400" dirty="0"/>
          </a:p>
          <a:p>
            <a:pPr algn="ctr"/>
            <a:r>
              <a:rPr lang="en-US" altLang="ko-KR" sz="2400" dirty="0"/>
              <a:t>(</a:t>
            </a:r>
            <a:r>
              <a:rPr lang="ko-KR" altLang="en-US" sz="2400" dirty="0"/>
              <a:t>높이</a:t>
            </a:r>
            <a:r>
              <a:rPr lang="en-US" altLang="ko-KR" sz="2400" dirty="0"/>
              <a:t>, </a:t>
            </a:r>
            <a:r>
              <a:rPr lang="ko-KR" altLang="en-US" sz="2400" dirty="0"/>
              <a:t>넓이</a:t>
            </a:r>
            <a:r>
              <a:rPr lang="en-US" altLang="ko-KR" sz="2400" dirty="0"/>
              <a:t>, </a:t>
            </a:r>
            <a:r>
              <a:rPr lang="ko-KR" altLang="en-US" sz="2400" dirty="0"/>
              <a:t>마진에 따라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069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EC57E5-D9BE-4782-B9DB-7F972B9377D3}"/>
              </a:ext>
            </a:extLst>
          </p:cNvPr>
          <p:cNvSpPr/>
          <p:nvPr/>
        </p:nvSpPr>
        <p:spPr>
          <a:xfrm>
            <a:off x="592791" y="2723028"/>
            <a:ext cx="3766859" cy="1411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Ethernet </a:t>
            </a:r>
            <a:r>
              <a:rPr lang="ko-KR" altLang="en-US" sz="2400" dirty="0" err="1"/>
              <a:t>출력부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178576-7F58-4B51-AF92-17041473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610" y="-1"/>
            <a:ext cx="7155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4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8A4F0-E5D3-443C-B4B0-FC2A0226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0"/>
            <a:ext cx="70866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09D871-9BD4-45D4-9425-094BDAC8B9F8}"/>
              </a:ext>
            </a:extLst>
          </p:cNvPr>
          <p:cNvSpPr/>
          <p:nvPr/>
        </p:nvSpPr>
        <p:spPr>
          <a:xfrm>
            <a:off x="592791" y="2723028"/>
            <a:ext cx="3766859" cy="1411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Ethernet </a:t>
            </a:r>
            <a:r>
              <a:rPr lang="ko-KR" altLang="en-US" sz="2400" dirty="0" err="1"/>
              <a:t>출력부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243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22E4421-3E3D-4460-A72A-AD71C3C43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" y="2070623"/>
            <a:ext cx="6403114" cy="41067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E90842F-B8A3-4C52-8985-54AE77346A13}"/>
              </a:ext>
            </a:extLst>
          </p:cNvPr>
          <p:cNvSpPr/>
          <p:nvPr/>
        </p:nvSpPr>
        <p:spPr>
          <a:xfrm>
            <a:off x="358587" y="801156"/>
            <a:ext cx="5540189" cy="6633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IP</a:t>
            </a:r>
            <a:r>
              <a:rPr lang="ko-KR" altLang="en-US" sz="2800" dirty="0"/>
              <a:t> </a:t>
            </a:r>
            <a:r>
              <a:rPr lang="en-US" altLang="ko-KR" sz="2800" dirty="0"/>
              <a:t>Layer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0464E-1DAB-4CC0-82B5-30B46D9AE713}"/>
              </a:ext>
            </a:extLst>
          </p:cNvPr>
          <p:cNvSpPr txBox="1"/>
          <p:nvPr/>
        </p:nvSpPr>
        <p:spPr>
          <a:xfrm>
            <a:off x="6293226" y="777557"/>
            <a:ext cx="63021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IP Version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프로토콜의 버전 번호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(IPv4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와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IPv6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을 구분하기 위해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)</a:t>
            </a: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Head Length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헤더 길이를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32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비트 단위로 표시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,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최소 크기는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5</a:t>
            </a: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Total Length</a:t>
            </a:r>
            <a:r>
              <a:rPr lang="ko-KR" altLang="en-US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  <a:endParaRPr lang="en-US" altLang="ko-KR" sz="1200" b="1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 헤더를 포함한 패킷 전체 길이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IP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프로토콜에서 지원하는 최대 크기는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65,535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바이트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Identification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식별자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,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혹은 </a:t>
            </a:r>
            <a:r>
              <a:rPr lang="ko-KR" altLang="en-US" sz="1200" dirty="0" err="1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구별자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DF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Don’t Fragment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값을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1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로 지정하면 패킷이 분할되지 않도록 함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MF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More Fragment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여러 분할 패킷을 연속으로 전송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Offset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분할 패킷의 내용이 원래 분할 전 데이터에서 위치하는 상대 주소 값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Time</a:t>
            </a:r>
            <a:r>
              <a:rPr lang="ko-KR" altLang="en-US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To Live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목적지를 찾지못해 네트워크 내부에서 패킷이 떠도는 것을 방지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(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생존시간을 지정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)</a:t>
            </a:r>
          </a:p>
          <a:p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b="1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Checksum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헤더 오류를 검출한다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(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데이터의 오류는 검출하지 않는다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)</a:t>
            </a: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4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계층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TCP/UDP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헤더는 데이터와 헤더오류 모두 검출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  <a:p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: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값이 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1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이면 전송과정에 오류가 없다고 판단하고</a:t>
            </a:r>
            <a:r>
              <a:rPr lang="en-US" altLang="ko-KR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 </a:t>
            </a:r>
            <a:r>
              <a:rPr lang="ko-KR" altLang="en-US" sz="1200" dirty="0">
                <a:latin typeface="비비트리고딕_L" panose="02020603020101020101" pitchFamily="18" charset="-127"/>
                <a:ea typeface="비비트리고딕_L" panose="02020603020101020101" pitchFamily="18" charset="-127"/>
              </a:rPr>
              <a:t>오류가 발생하면 해당 패킷을 버림</a:t>
            </a:r>
            <a:endParaRPr lang="en-US" altLang="ko-KR" sz="1200" dirty="0">
              <a:latin typeface="비비트리고딕_L" panose="02020603020101020101" pitchFamily="18" charset="-127"/>
              <a:ea typeface="비비트리고딕_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22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F03E63-3037-4667-8EA7-AFD137C44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0"/>
          <a:stretch/>
        </p:blipFill>
        <p:spPr>
          <a:xfrm>
            <a:off x="0" y="0"/>
            <a:ext cx="4914900" cy="6343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D57634-6D01-45AB-B7CE-17D657B12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3"/>
          <a:stretch/>
        </p:blipFill>
        <p:spPr>
          <a:xfrm>
            <a:off x="3252787" y="257175"/>
            <a:ext cx="4791075" cy="6086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59CCAB-6C0E-447C-8BBF-69997D79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257175"/>
            <a:ext cx="4743450" cy="60864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EB225-F551-4A31-A869-2E6407FF8B79}"/>
              </a:ext>
            </a:extLst>
          </p:cNvPr>
          <p:cNvSpPr/>
          <p:nvPr/>
        </p:nvSpPr>
        <p:spPr>
          <a:xfrm>
            <a:off x="9315450" y="5894854"/>
            <a:ext cx="2609571" cy="7059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IP </a:t>
            </a:r>
            <a:r>
              <a:rPr lang="ko-KR" altLang="en-US" sz="2400" dirty="0" err="1"/>
              <a:t>출력부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521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BD12837-11B9-4CFD-BB32-45F80674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100" cy="4029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80E9A4-CA2B-4619-A28D-4F85A8399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95"/>
          <a:stretch/>
        </p:blipFill>
        <p:spPr>
          <a:xfrm>
            <a:off x="5582237" y="0"/>
            <a:ext cx="6609763" cy="46672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290C63-F03E-45CC-ACAD-30C54C961CDB}"/>
              </a:ext>
            </a:extLst>
          </p:cNvPr>
          <p:cNvSpPr/>
          <p:nvPr/>
        </p:nvSpPr>
        <p:spPr>
          <a:xfrm>
            <a:off x="9315450" y="5894854"/>
            <a:ext cx="2609571" cy="7059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IP </a:t>
            </a:r>
            <a:r>
              <a:rPr lang="ko-KR" altLang="en-US" sz="2400" dirty="0" err="1"/>
              <a:t>출력부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878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505</Words>
  <Application>Microsoft Office PowerPoint</Application>
  <PresentationFormat>와이드스크린</PresentationFormat>
  <Paragraphs>100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돋움체</vt:lpstr>
      <vt:lpstr>맑은 고딕</vt:lpstr>
      <vt:lpstr>비비트리고딕_L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nnjiyoun@office.deu.ac.kr</dc:creator>
  <cp:lastModifiedBy>nnjiyoun@office.deu.ac.kr</cp:lastModifiedBy>
  <cp:revision>26</cp:revision>
  <dcterms:created xsi:type="dcterms:W3CDTF">2020-09-08T02:27:28Z</dcterms:created>
  <dcterms:modified xsi:type="dcterms:W3CDTF">2020-09-11T07:06:34Z</dcterms:modified>
</cp:coreProperties>
</file>