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6" r:id="rId5"/>
    <p:sldId id="259" r:id="rId6"/>
    <p:sldId id="264" r:id="rId7"/>
    <p:sldId id="262" r:id="rId8"/>
    <p:sldId id="263" r:id="rId9"/>
    <p:sldId id="25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EB74-1644-4083-BA48-67A8E8B9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B088C-01B2-4D19-9DC6-9E86715D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AEFDC-4924-4DE9-8687-FF6B1C41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EB4B9-E8EF-42BE-8A92-1C0C52E2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A727D-0C0A-4B9F-8190-E4CBD72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FC18-E32C-45A4-94CC-699358E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8ADE1-97A4-46E1-9DAD-3F0100FC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F203-E782-4C65-8BA8-15363727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6A516-4A59-4F30-8982-A60E9C8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A03D-1AD2-4225-8681-0B5345AE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EE922-6674-4D07-A654-C8F246CD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350FC-105B-44BB-9E76-59898859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27BF2-60BC-4085-B86A-4BCF35C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C5A2B-8C62-4273-8272-4F9DEDDE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2637-BCF5-41BF-A66A-B4E4BED3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25741-0C2B-45FE-81F5-0B7D079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4959E-CF1C-4378-B9E2-19550F03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E0426-440B-4BC8-B74C-884E093A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88E4E-A400-41CB-8D65-1E734ABB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DC53-1A65-4B52-B165-39C1980D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F4997-442B-4348-86EB-108C1332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E83DD-7804-4748-ABA0-3C8C32B1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70DFB-D559-4EFB-8538-CAF3F11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D59-A60F-4671-9B89-6F1F966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6E9C-9189-4AAB-8061-6A01AE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0264-AF6A-443B-80E8-B27E9E7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454DB-A765-4E0D-98AA-009C4E8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DC066-7738-4B41-9BD0-C0450EB7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FC10C-D24D-4CB6-85A9-536DAD9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ED435-B89E-4E60-A814-CA6A4073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EE372-3999-47B9-B7A0-6AD9AEE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8C17-B564-4849-BDF5-2FD217C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04A77-0BC1-4A93-868B-D1DADCA6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AE414-1B28-4512-8D26-1677BF8E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2F0B7-9232-47F6-8E0D-816C8150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FF0C6-D826-4D90-968A-9E8DAD1C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C9573-929F-4FCD-8C53-EC34AA77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7B7B5-D15B-4EFC-BEA4-C46E1454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B5651-F07F-4726-BEA4-184E16B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21A4-16BB-44A5-A715-7C347D82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1466E-6CA9-4378-BC7B-0CC6B2F5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64AFD-5898-46BC-AD6A-FF13EE7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39FF-8141-4EA6-BE24-E71C784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8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6FC15-6041-4C97-8CC1-6D8D809E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69DF6-A33F-44B6-A13E-B5960446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02127-BD7F-4E69-8460-992C2DA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2672-C08E-4D30-9747-72E6935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697D-F8F7-46D4-9C7B-1C068556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C91AD-512B-4C2D-BEE2-F68E5305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1D4DB-457E-487F-ABDB-B5BCC71B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059-B5ED-459E-81CE-48E5D51B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F6FCF-6922-48E2-B09D-9C0735A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965-3262-488C-B12E-76161962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921C0-0C91-4EBC-ADE4-5C3ED2FC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A78F3-E89D-4ED0-9376-A4E61708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3E1D-BD20-4BF1-98DA-1FF4AC1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B77B3-CBD2-4090-A575-1DDCA565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9EAE4-F188-44B3-A63D-05656E2D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2379E-6B6C-4309-AD7E-49F93C4A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84099-E461-4699-AD0A-9E02D1F7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160-D204-45F6-B878-002D1F39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80E2-27FA-4E42-AFF9-35180DAB49B2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421D9-1C31-47C5-A730-9EACF2A1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7AC7-39BB-40A4-A77B-E73EEF86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dafruit/Adafruit_Python_D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1E092C2-E074-49F6-BA16-8EA170133100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en-US" altLang="ko-KR" sz="2000" dirty="0"/>
              <a:t>, MariaDB </a:t>
            </a:r>
            <a:r>
              <a:rPr lang="ko-KR" altLang="en-US" sz="2000" dirty="0"/>
              <a:t>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2096E-5487-4C73-B19C-56E5A38D8041}"/>
              </a:ext>
            </a:extLst>
          </p:cNvPr>
          <p:cNvSpPr txBox="1"/>
          <p:nvPr/>
        </p:nvSpPr>
        <p:spPr>
          <a:xfrm>
            <a:off x="819150" y="1516518"/>
            <a:ext cx="84716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MariaDB</a:t>
            </a:r>
            <a:r>
              <a:rPr lang="ko-KR" altLang="en-US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란 </a:t>
            </a:r>
            <a:r>
              <a:rPr lang="en-US" altLang="ko-KR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MariaDB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사가 제작한 오픈소스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RDMBS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endParaRPr lang="en-US" altLang="ko-KR" b="1" dirty="0">
              <a:solidFill>
                <a:schemeClr val="accent4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 베이스지만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과는 독립적인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RDBMS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상업적인 용도를 제외하고는 교육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개발용인 커뮤니티 버전은 무료제공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chemeClr val="accent4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1.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라즈베리파이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센서값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받아온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센서값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Maria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및 출력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chemeClr val="accent4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라즈베리파이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MariaDB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chemeClr val="accent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endParaRPr lang="en-US" altLang="ko-KR" b="1" dirty="0">
              <a:solidFill>
                <a:schemeClr val="accent4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라즈베리파이를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활용해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센서값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측정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Maria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(SELECT, IMPORT)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라즈베리파이와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연동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DA7E95-B41D-4BF6-A8BD-7D346834D65D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값을 초마다 </a:t>
            </a:r>
            <a:r>
              <a:rPr lang="en-US" altLang="ko-KR" sz="2000" dirty="0"/>
              <a:t>MariaDB</a:t>
            </a:r>
            <a:r>
              <a:rPr lang="ko-KR" altLang="en-US" sz="2000" dirty="0"/>
              <a:t>에 저장 </a:t>
            </a:r>
            <a:r>
              <a:rPr lang="en-US" altLang="ko-KR" sz="2000" dirty="0"/>
              <a:t>(MariaDB)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E1DBAF-73F6-4130-8D62-C2B3B911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39489"/>
            <a:ext cx="5276850" cy="429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47766-5C46-4AF0-8A47-8967507C4C1D}"/>
              </a:ext>
            </a:extLst>
          </p:cNvPr>
          <p:cNvSpPr txBox="1"/>
          <p:nvPr/>
        </p:nvSpPr>
        <p:spPr>
          <a:xfrm>
            <a:off x="6427694" y="1839489"/>
            <a:ext cx="45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라즈베리파이의</a:t>
            </a:r>
            <a:r>
              <a:rPr lang="ko-KR" altLang="en-US" dirty="0"/>
              <a:t> </a:t>
            </a:r>
            <a:r>
              <a:rPr lang="en-US" altLang="ko-KR" dirty="0"/>
              <a:t>DHT11</a:t>
            </a:r>
            <a:r>
              <a:rPr lang="ko-KR" altLang="en-US" dirty="0" err="1"/>
              <a:t>센서값이</a:t>
            </a:r>
            <a:r>
              <a:rPr lang="en-US" altLang="ko-KR" dirty="0"/>
              <a:t> </a:t>
            </a:r>
            <a:r>
              <a:rPr lang="ko-KR" altLang="en-US" dirty="0"/>
              <a:t>저장된 </a:t>
            </a:r>
            <a:r>
              <a:rPr lang="en-US" altLang="ko-KR" dirty="0"/>
              <a:t>MariaDB</a:t>
            </a:r>
            <a:r>
              <a:rPr lang="ko-KR" altLang="en-US" dirty="0"/>
              <a:t>데이터를 확인</a:t>
            </a:r>
          </a:p>
        </p:txBody>
      </p:sp>
    </p:spTree>
    <p:extLst>
      <p:ext uri="{BB962C8B-B14F-4D97-AF65-F5344CB8AC3E}">
        <p14:creationId xmlns:p14="http://schemas.microsoft.com/office/powerpoint/2010/main" val="22936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94B64C-D0F1-4329-A3DC-3BFCDE83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0" y="1846504"/>
            <a:ext cx="2400508" cy="3894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CAB6-9EC7-4DA0-B7D4-431D4288BEE4}"/>
              </a:ext>
            </a:extLst>
          </p:cNvPr>
          <p:cNvSpPr txBox="1"/>
          <p:nvPr/>
        </p:nvSpPr>
        <p:spPr>
          <a:xfrm>
            <a:off x="575069" y="5856319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GPIO PINOUT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945B05-6501-4358-8353-4BA219BDEFE3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en-US" altLang="ko-KR" sz="2000" dirty="0"/>
              <a:t>, MariaDB </a:t>
            </a:r>
            <a:r>
              <a:rPr lang="ko-KR" altLang="en-US" sz="2000" dirty="0"/>
              <a:t>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03F101-6BE6-4A60-9727-FA4498B3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91" y="2319855"/>
            <a:ext cx="3293617" cy="3536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BC373C-CFBD-4983-A0DE-C733F886E8BC}"/>
              </a:ext>
            </a:extLst>
          </p:cNvPr>
          <p:cNvSpPr txBox="1"/>
          <p:nvPr/>
        </p:nvSpPr>
        <p:spPr>
          <a:xfrm>
            <a:off x="4449191" y="585631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sz="1800" dirty="0"/>
              <a:t>DHT11(</a:t>
            </a:r>
            <a:r>
              <a:rPr lang="ko-KR" altLang="en-US" sz="1800" dirty="0" err="1"/>
              <a:t>온습도센서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 descr="MariaDB 10.0에서 10.1로 업그레이드(yum) - 이 세상에 하나는 남기고 가자">
            <a:extLst>
              <a:ext uri="{FF2B5EF4-FFF2-40B4-BE49-F238E27FC236}">
                <a16:creationId xmlns:a16="http://schemas.microsoft.com/office/drawing/2014/main" id="{55F513DF-9D3F-410D-A3EB-E42AF702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11" y="30165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1F77D-CB0B-4C66-A176-F439A7F81F75}"/>
              </a:ext>
            </a:extLst>
          </p:cNvPr>
          <p:cNvSpPr txBox="1"/>
          <p:nvPr/>
        </p:nvSpPr>
        <p:spPr>
          <a:xfrm>
            <a:off x="9400806" y="585631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0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181824-6906-414B-B45E-FE3D95F973E5}"/>
              </a:ext>
            </a:extLst>
          </p:cNvPr>
          <p:cNvSpPr txBox="1"/>
          <p:nvPr/>
        </p:nvSpPr>
        <p:spPr>
          <a:xfrm>
            <a:off x="5602942" y="4401742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chemeClr val="accent4"/>
                </a:solidFill>
              </a:rPr>
              <a:t>vi</a:t>
            </a:r>
            <a:r>
              <a:rPr lang="ko-KR" altLang="en-US" sz="1500" dirty="0">
                <a:solidFill>
                  <a:schemeClr val="accent4"/>
                </a:solidFill>
              </a:rPr>
              <a:t> dht_test001.py 안에 내용</a:t>
            </a:r>
          </a:p>
          <a:p>
            <a:r>
              <a:rPr lang="ko-KR" altLang="en-US" dirty="0"/>
              <a:t>---------------------------------------------------------------</a:t>
            </a:r>
            <a:r>
              <a:rPr lang="ko-KR" altLang="en-US" sz="1500" dirty="0" err="1"/>
              <a:t>import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Adafruit_DHT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Sensor</a:t>
            </a:r>
            <a:endParaRPr lang="ko-KR" altLang="en-US" sz="1500" dirty="0"/>
          </a:p>
          <a:p>
            <a:endParaRPr lang="ko-KR" altLang="en-US" sz="1500" dirty="0"/>
          </a:p>
          <a:p>
            <a:r>
              <a:rPr lang="ko-KR" altLang="en-US" sz="1500" dirty="0" err="1"/>
              <a:t>Humi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  = </a:t>
            </a:r>
            <a:r>
              <a:rPr lang="ko-KR" altLang="en-US" sz="1500" dirty="0" err="1"/>
              <a:t>Sensor.read_retry</a:t>
            </a:r>
            <a:r>
              <a:rPr lang="ko-KR" altLang="en-US" sz="1500" dirty="0"/>
              <a:t>(Sensor.DHT11, 4)</a:t>
            </a:r>
          </a:p>
          <a:p>
            <a:r>
              <a:rPr lang="ko-KR" altLang="en-US" sz="1500" dirty="0" err="1"/>
              <a:t>print</a:t>
            </a:r>
            <a:r>
              <a:rPr lang="ko-KR" altLang="en-US" sz="1500" dirty="0"/>
              <a:t> ("</a:t>
            </a:r>
            <a:r>
              <a:rPr lang="ko-KR" altLang="en-US" sz="1500" dirty="0" err="1"/>
              <a:t>Humidity</a:t>
            </a:r>
            <a:r>
              <a:rPr lang="ko-KR" altLang="en-US" sz="1500" dirty="0"/>
              <a:t> = {0:0.1f}%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 = {1:0.1f}*C".</a:t>
            </a:r>
            <a:r>
              <a:rPr lang="ko-KR" altLang="en-US" sz="1500" dirty="0" err="1"/>
              <a:t>format</a:t>
            </a:r>
            <a:r>
              <a:rPr lang="ko-KR" altLang="en-US" sz="1500" dirty="0"/>
              <a:t>(</a:t>
            </a:r>
            <a:r>
              <a:rPr lang="ko-KR" altLang="en-US" sz="1500" dirty="0" err="1"/>
              <a:t>Humi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))</a:t>
            </a:r>
          </a:p>
          <a:p>
            <a:r>
              <a:rPr lang="ko-KR" altLang="en-US" dirty="0"/>
              <a:t>---------------------------------------------------------------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CDB45E-8F2A-4B61-9348-01355BFF3530}"/>
              </a:ext>
            </a:extLst>
          </p:cNvPr>
          <p:cNvSpPr/>
          <p:nvPr/>
        </p:nvSpPr>
        <p:spPr>
          <a:xfrm>
            <a:off x="493058" y="554671"/>
            <a:ext cx="346934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온습도센서</a:t>
            </a:r>
            <a:r>
              <a:rPr lang="ko-KR" altLang="en-US" dirty="0"/>
              <a:t> 측정과정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7E2EC-65E2-431C-8C04-ED1650D15850}"/>
              </a:ext>
            </a:extLst>
          </p:cNvPr>
          <p:cNvSpPr txBox="1"/>
          <p:nvPr/>
        </p:nvSpPr>
        <p:spPr>
          <a:xfrm>
            <a:off x="493058" y="1569387"/>
            <a:ext cx="72722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Cd work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Mkdir</a:t>
            </a:r>
            <a:r>
              <a:rPr lang="en-US" altLang="ko-KR" dirty="0"/>
              <a:t> python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Cd python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sudo</a:t>
            </a:r>
            <a:r>
              <a:rPr lang="ko-KR" altLang="en-US" dirty="0"/>
              <a:t> </a:t>
            </a: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clone</a:t>
            </a:r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https://github.com/adafruit/Adafruit_Python_DHT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cd</a:t>
            </a:r>
            <a:r>
              <a:rPr lang="ko-KR" altLang="en-US" dirty="0"/>
              <a:t> </a:t>
            </a:r>
            <a:r>
              <a:rPr lang="ko-KR" altLang="en-US" dirty="0" err="1"/>
              <a:t>Adafruit_Python_DHT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pi@raspberrypi</a:t>
            </a:r>
            <a:r>
              <a:rPr lang="ko-KR" altLang="en-US" dirty="0"/>
              <a:t>:~/</a:t>
            </a:r>
            <a:r>
              <a:rPr lang="ko-KR" altLang="en-US" dirty="0" err="1"/>
              <a:t>work</a:t>
            </a:r>
            <a:r>
              <a:rPr lang="ko-KR" altLang="en-US" dirty="0"/>
              <a:t>/</a:t>
            </a:r>
            <a:r>
              <a:rPr lang="ko-KR" altLang="en-US" dirty="0" err="1"/>
              <a:t>python</a:t>
            </a:r>
            <a:r>
              <a:rPr lang="ko-KR" altLang="en-US" dirty="0"/>
              <a:t>/</a:t>
            </a:r>
            <a:r>
              <a:rPr lang="ko-KR" altLang="en-US" dirty="0" err="1"/>
              <a:t>Adafruit_Python_DHT</a:t>
            </a:r>
            <a:r>
              <a:rPr lang="ko-KR" altLang="en-US" dirty="0"/>
              <a:t> $  에서</a:t>
            </a:r>
          </a:p>
          <a:p>
            <a:r>
              <a:rPr lang="en-US" altLang="ko-KR" dirty="0"/>
              <a:t>6.  </a:t>
            </a:r>
            <a:r>
              <a:rPr lang="ko-KR" altLang="en-US" dirty="0" err="1"/>
              <a:t>sudo</a:t>
            </a:r>
            <a:r>
              <a:rPr lang="ko-KR" altLang="en-US" dirty="0"/>
              <a:t> </a:t>
            </a:r>
            <a:r>
              <a:rPr lang="ko-KR" altLang="en-US" dirty="0" err="1"/>
              <a:t>python</a:t>
            </a:r>
            <a:r>
              <a:rPr lang="ko-KR" altLang="en-US" dirty="0"/>
              <a:t> setup.py </a:t>
            </a:r>
            <a:r>
              <a:rPr lang="ko-KR" altLang="en-US" dirty="0" err="1"/>
              <a:t>install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7.  </a:t>
            </a:r>
            <a:r>
              <a:rPr lang="ko-KR" altLang="en-US" dirty="0" err="1"/>
              <a:t>cd</a:t>
            </a:r>
            <a:r>
              <a:rPr lang="ko-KR" altLang="en-US" dirty="0"/>
              <a:t> ..</a:t>
            </a:r>
          </a:p>
          <a:p>
            <a:endParaRPr lang="en-US" altLang="ko-KR" dirty="0"/>
          </a:p>
          <a:p>
            <a:r>
              <a:rPr lang="ko-KR" altLang="en-US" dirty="0" err="1"/>
              <a:t>pi@raspberrypi</a:t>
            </a:r>
            <a:r>
              <a:rPr lang="ko-KR" altLang="en-US" dirty="0"/>
              <a:t>:~/</a:t>
            </a:r>
            <a:r>
              <a:rPr lang="ko-KR" altLang="en-US" dirty="0" err="1"/>
              <a:t>work</a:t>
            </a:r>
            <a:r>
              <a:rPr lang="ko-KR" altLang="en-US" dirty="0"/>
              <a:t>/</a:t>
            </a:r>
            <a:r>
              <a:rPr lang="ko-KR" altLang="en-US" dirty="0" err="1"/>
              <a:t>python</a:t>
            </a:r>
            <a:r>
              <a:rPr lang="ko-KR" altLang="en-US" dirty="0"/>
              <a:t> $ 에서</a:t>
            </a:r>
          </a:p>
          <a:p>
            <a:r>
              <a:rPr lang="en-US" altLang="ko-KR" dirty="0"/>
              <a:t>8.  </a:t>
            </a:r>
            <a:r>
              <a:rPr lang="ko-KR" altLang="en-US" dirty="0" err="1">
                <a:solidFill>
                  <a:schemeClr val="accent4"/>
                </a:solidFill>
              </a:rPr>
              <a:t>vi</a:t>
            </a:r>
            <a:r>
              <a:rPr lang="ko-KR" altLang="en-US" dirty="0">
                <a:solidFill>
                  <a:schemeClr val="accent4"/>
                </a:solidFill>
              </a:rPr>
              <a:t> dht_test001.py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9.  </a:t>
            </a:r>
            <a:r>
              <a:rPr lang="ko-KR" altLang="en-US" dirty="0" err="1"/>
              <a:t>python</a:t>
            </a:r>
            <a:r>
              <a:rPr lang="ko-KR" altLang="en-US" dirty="0"/>
              <a:t> dht_test001.py == 실행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F3B39-2DE8-4070-A27B-A820BD3AFB7A}"/>
              </a:ext>
            </a:extLst>
          </p:cNvPr>
          <p:cNvSpPr txBox="1"/>
          <p:nvPr/>
        </p:nvSpPr>
        <p:spPr>
          <a:xfrm>
            <a:off x="9628098" y="3447635"/>
            <a:ext cx="2070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핀 설정</a:t>
            </a:r>
            <a:endParaRPr lang="en-US" altLang="ko-KR" sz="1400" dirty="0"/>
          </a:p>
          <a:p>
            <a:r>
              <a:rPr lang="en-US" altLang="ko-KR" sz="1400" dirty="0"/>
              <a:t>GND : -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3.3V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FF0000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accent6"/>
                </a:solidFill>
              </a:rPr>
              <a:t>OUT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chemeClr val="accent6"/>
                </a:solidFill>
              </a:rPr>
              <a:t>GPIO 4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A88A6EB-5C11-46C8-888B-58421B8C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098" y="783271"/>
            <a:ext cx="1539484" cy="2497385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67A0AA7-5F6C-4B08-8F14-530A9C50901D}"/>
              </a:ext>
            </a:extLst>
          </p:cNvPr>
          <p:cNvSpPr/>
          <p:nvPr/>
        </p:nvSpPr>
        <p:spPr>
          <a:xfrm>
            <a:off x="4796118" y="4749666"/>
            <a:ext cx="591670" cy="2610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089A43-D023-4BED-96FD-863E5482ADE3}"/>
              </a:ext>
            </a:extLst>
          </p:cNvPr>
          <p:cNvSpPr txBox="1"/>
          <p:nvPr/>
        </p:nvSpPr>
        <p:spPr>
          <a:xfrm>
            <a:off x="819149" y="996914"/>
            <a:ext cx="1087979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import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Adafruit_DHT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Sensor</a:t>
            </a:r>
            <a:endParaRPr lang="ko-KR" altLang="en-US" sz="1500" dirty="0"/>
          </a:p>
          <a:p>
            <a:r>
              <a:rPr lang="ko-KR" altLang="en-US" sz="1500" dirty="0" err="1"/>
              <a:t>from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datetime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import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datetime</a:t>
            </a:r>
            <a:r>
              <a:rPr lang="ko-KR" altLang="en-US" sz="1500" dirty="0"/>
              <a:t> </a:t>
            </a:r>
          </a:p>
          <a:p>
            <a:endParaRPr lang="ko-KR" altLang="en-US" sz="1500" dirty="0"/>
          </a:p>
          <a:p>
            <a:r>
              <a:rPr lang="ko-KR" altLang="en-US" sz="1500" dirty="0" err="1"/>
              <a:t>Humi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  = </a:t>
            </a:r>
            <a:r>
              <a:rPr lang="ko-KR" altLang="en-US" sz="1500" dirty="0" err="1"/>
              <a:t>Sensor.read_retry</a:t>
            </a:r>
            <a:r>
              <a:rPr lang="ko-KR" altLang="en-US" sz="1500" dirty="0"/>
              <a:t>(Sensor.DHT11, 4)</a:t>
            </a:r>
          </a:p>
          <a:p>
            <a:r>
              <a:rPr lang="ko-KR" altLang="en-US" sz="1500" dirty="0" err="1"/>
              <a:t>print</a:t>
            </a:r>
            <a:r>
              <a:rPr lang="ko-KR" altLang="en-US" sz="1500" dirty="0"/>
              <a:t> ("{:%</a:t>
            </a:r>
            <a:r>
              <a:rPr lang="ko-KR" altLang="en-US" sz="1500" dirty="0" err="1"/>
              <a:t>Y%m%d%H%M%S</a:t>
            </a:r>
            <a:r>
              <a:rPr lang="ko-KR" altLang="en-US" sz="1500" dirty="0"/>
              <a:t>}".</a:t>
            </a:r>
            <a:r>
              <a:rPr lang="ko-KR" altLang="en-US" sz="1500" dirty="0" err="1"/>
              <a:t>format</a:t>
            </a:r>
            <a:r>
              <a:rPr lang="ko-KR" altLang="en-US" sz="1500" dirty="0"/>
              <a:t>(</a:t>
            </a:r>
            <a:r>
              <a:rPr lang="ko-KR" altLang="en-US" sz="1500" dirty="0" err="1"/>
              <a:t>datetime.now</a:t>
            </a:r>
            <a:r>
              <a:rPr lang="ko-KR" altLang="en-US" sz="1500" dirty="0"/>
              <a:t>()),"</a:t>
            </a:r>
            <a:r>
              <a:rPr lang="ko-KR" altLang="en-US" sz="1500" dirty="0" err="1"/>
              <a:t>Humidity</a:t>
            </a:r>
            <a:r>
              <a:rPr lang="ko-KR" altLang="en-US" sz="1500" dirty="0"/>
              <a:t> =: {0:0.1f}%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 = {1:0.1f} *C".</a:t>
            </a:r>
            <a:r>
              <a:rPr lang="ko-KR" altLang="en-US" sz="1500" dirty="0" err="1"/>
              <a:t>format</a:t>
            </a:r>
            <a:r>
              <a:rPr lang="ko-KR" altLang="en-US" sz="1500" dirty="0"/>
              <a:t>(</a:t>
            </a:r>
            <a:r>
              <a:rPr lang="ko-KR" altLang="en-US" sz="1500" dirty="0" err="1"/>
              <a:t>Humi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Temp</a:t>
            </a:r>
            <a:r>
              <a:rPr lang="ko-KR" altLang="en-US" sz="1500" dirty="0"/>
              <a:t>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98DFD8-FE87-480F-80D5-32C3C8A739B8}"/>
              </a:ext>
            </a:extLst>
          </p:cNvPr>
          <p:cNvSpPr/>
          <p:nvPr/>
        </p:nvSpPr>
        <p:spPr>
          <a:xfrm>
            <a:off x="819149" y="485214"/>
            <a:ext cx="10879791" cy="366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현재 날짜</a:t>
            </a:r>
            <a:r>
              <a:rPr lang="en-US" altLang="ko-KR" sz="2000" dirty="0"/>
              <a:t>,</a:t>
            </a:r>
            <a:r>
              <a:rPr lang="ko-KR" altLang="en-US" sz="2000" dirty="0"/>
              <a:t>시간에 맞춰서 </a:t>
            </a:r>
            <a:r>
              <a:rPr lang="ko-KR" altLang="en-US" sz="2000" dirty="0" err="1"/>
              <a:t>온습도</a:t>
            </a:r>
            <a:r>
              <a:rPr lang="ko-KR" altLang="en-US" sz="2000" dirty="0"/>
              <a:t> 측정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812B7-8850-4754-B9A2-097D2A419FBD}"/>
              </a:ext>
            </a:extLst>
          </p:cNvPr>
          <p:cNvSpPr txBox="1"/>
          <p:nvPr/>
        </p:nvSpPr>
        <p:spPr>
          <a:xfrm>
            <a:off x="5208492" y="4604879"/>
            <a:ext cx="70910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accent4"/>
                </a:solidFill>
              </a:rPr>
              <a:t>vi</a:t>
            </a:r>
            <a:r>
              <a:rPr lang="ko-KR" altLang="en-US" sz="1200" dirty="0">
                <a:solidFill>
                  <a:schemeClr val="accent4"/>
                </a:solidFill>
              </a:rPr>
              <a:t> 001_Test_connection.py</a:t>
            </a:r>
            <a:endParaRPr lang="ko-KR" altLang="en-US" sz="1200" dirty="0"/>
          </a:p>
          <a:p>
            <a:r>
              <a:rPr lang="ko-KR" altLang="en-US" sz="1200" dirty="0"/>
              <a:t>-----------------------------------------------------------------------------------</a:t>
            </a:r>
          </a:p>
          <a:p>
            <a:r>
              <a:rPr lang="ko-KR" altLang="en-US" sz="1200" dirty="0"/>
              <a:t> # -*- coding:utf-8 -*-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mysql.connector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Maria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mysql.connector.connect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host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passwd</a:t>
            </a:r>
            <a:r>
              <a:rPr lang="ko-KR" altLang="en-US" sz="1200" dirty="0"/>
              <a:t>="0000",database="</a:t>
            </a:r>
            <a:r>
              <a:rPr lang="ko-KR" altLang="en-US" sz="1200" dirty="0" err="1"/>
              <a:t>mydb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Maria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-----------------------------------------------------------------------------------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F7181F-F3A6-47B0-B897-DDB644F42E73}"/>
              </a:ext>
            </a:extLst>
          </p:cNvPr>
          <p:cNvSpPr/>
          <p:nvPr/>
        </p:nvSpPr>
        <p:spPr>
          <a:xfrm>
            <a:off x="819148" y="3062567"/>
            <a:ext cx="10879791" cy="366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라즈베리파이와</a:t>
            </a:r>
            <a:r>
              <a:rPr lang="ko-KR" altLang="en-US" sz="2000" dirty="0"/>
              <a:t> </a:t>
            </a:r>
            <a:r>
              <a:rPr lang="en-US" altLang="ko-KR" sz="2000" dirty="0"/>
              <a:t>DB </a:t>
            </a:r>
            <a:r>
              <a:rPr lang="ko-KR" altLang="en-US" sz="2000" dirty="0"/>
              <a:t>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129AA-7B34-4F36-B395-4E8D6A5E8F06}"/>
              </a:ext>
            </a:extLst>
          </p:cNvPr>
          <p:cNvSpPr txBox="1"/>
          <p:nvPr/>
        </p:nvSpPr>
        <p:spPr>
          <a:xfrm>
            <a:off x="819148" y="3727715"/>
            <a:ext cx="4730005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err="1"/>
              <a:t>pip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install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mysql-connector</a:t>
            </a:r>
            <a:r>
              <a:rPr lang="ko-KR" altLang="en-US" sz="1500" dirty="0"/>
              <a:t> 설치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디렉토리로 이동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>
                <a:solidFill>
                  <a:schemeClr val="accent4"/>
                </a:solidFill>
              </a:rPr>
              <a:t>Vi 001_Test_connection.py </a:t>
            </a:r>
            <a:r>
              <a:rPr lang="ko-KR" altLang="en-US" sz="1500" dirty="0"/>
              <a:t>만들기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FontTx/>
              <a:buAutoNum type="arabicPeriod"/>
            </a:pPr>
            <a:r>
              <a:rPr lang="en-US" altLang="ko-KR" sz="1500" dirty="0"/>
              <a:t>Vi 001_Test_connection.py </a:t>
            </a:r>
            <a:r>
              <a:rPr lang="ko-KR" altLang="en-US" sz="1500" dirty="0"/>
              <a:t>내용입력</a:t>
            </a:r>
            <a:endParaRPr lang="en-US" altLang="ko-KR" sz="1500" dirty="0"/>
          </a:p>
          <a:p>
            <a:pPr marL="342900" indent="-342900">
              <a:buFontTx/>
              <a:buAutoNum type="arabicPeriod"/>
            </a:pPr>
            <a:endParaRPr lang="en-US" altLang="ko-KR" sz="1500" dirty="0"/>
          </a:p>
          <a:p>
            <a:pPr marL="342900" indent="-342900">
              <a:buFontTx/>
              <a:buAutoNum type="arabicPeriod"/>
            </a:pPr>
            <a:r>
              <a:rPr lang="ko-KR" altLang="en-US" sz="1500" dirty="0" err="1"/>
              <a:t>python</a:t>
            </a:r>
            <a:r>
              <a:rPr lang="ko-KR" altLang="en-US" sz="1500" dirty="0"/>
              <a:t> 001_Test_connection.py == 실행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ko-KR" altLang="en-US" sz="18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B78F3BE-66B2-4D4F-B6F7-30DF32303588}"/>
              </a:ext>
            </a:extLst>
          </p:cNvPr>
          <p:cNvSpPr/>
          <p:nvPr/>
        </p:nvSpPr>
        <p:spPr>
          <a:xfrm>
            <a:off x="4446494" y="4690086"/>
            <a:ext cx="591670" cy="2610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1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6331352-B2AF-4546-AB6A-068C3679965C}"/>
              </a:ext>
            </a:extLst>
          </p:cNvPr>
          <p:cNvSpPr/>
          <p:nvPr/>
        </p:nvSpPr>
        <p:spPr>
          <a:xfrm>
            <a:off x="819150" y="653909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라즈베리파이를</a:t>
            </a:r>
            <a:r>
              <a:rPr lang="ko-KR" altLang="en-US" sz="2000" dirty="0"/>
              <a:t> 사용해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값 받아서 출력하기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A6D6F-5737-4033-9F0B-33C236FC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8" y="1619856"/>
            <a:ext cx="10153649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422C4-C965-4E45-A533-B3F994A7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7" y="4255811"/>
            <a:ext cx="10153649" cy="1952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6934F0-C51E-4A5F-BE8D-01AC5C2D6E3A}"/>
              </a:ext>
            </a:extLst>
          </p:cNvPr>
          <p:cNvSpPr/>
          <p:nvPr/>
        </p:nvSpPr>
        <p:spPr>
          <a:xfrm>
            <a:off x="819148" y="3289864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라즈베리파이를</a:t>
            </a:r>
            <a:r>
              <a:rPr lang="ko-KR" altLang="en-US" sz="2000" dirty="0"/>
              <a:t> 사용해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값 </a:t>
            </a:r>
            <a:r>
              <a:rPr lang="en-US" altLang="ko-KR" sz="2000" dirty="0"/>
              <a:t>1</a:t>
            </a:r>
            <a:r>
              <a:rPr lang="ko-KR" altLang="en-US" sz="2000" dirty="0"/>
              <a:t>초마다 받아서 출력</a:t>
            </a:r>
          </a:p>
        </p:txBody>
      </p:sp>
    </p:spTree>
    <p:extLst>
      <p:ext uri="{BB962C8B-B14F-4D97-AF65-F5344CB8AC3E}">
        <p14:creationId xmlns:p14="http://schemas.microsoft.com/office/powerpoint/2010/main" val="216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B993E5-90B5-4C0F-9890-4200D075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29" y="836825"/>
            <a:ext cx="4554953" cy="13135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1FE09-39C8-41A3-9785-84957D419114}"/>
              </a:ext>
            </a:extLst>
          </p:cNvPr>
          <p:cNvSpPr/>
          <p:nvPr/>
        </p:nvSpPr>
        <p:spPr>
          <a:xfrm>
            <a:off x="6197929" y="405046"/>
            <a:ext cx="4554953" cy="368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MariaDB</a:t>
            </a:r>
            <a:r>
              <a:rPr lang="ko-KR" altLang="en-US" sz="1400" dirty="0"/>
              <a:t>에서 </a:t>
            </a:r>
            <a:r>
              <a:rPr lang="en-US" altLang="ko-KR" sz="1400" dirty="0"/>
              <a:t>tblSensorDHT11 </a:t>
            </a:r>
            <a:r>
              <a:rPr lang="ko-KR" altLang="en-US" sz="1400" dirty="0"/>
              <a:t>테이블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CE1180-DF83-42D4-BFA9-355051705678}"/>
              </a:ext>
            </a:extLst>
          </p:cNvPr>
          <p:cNvSpPr/>
          <p:nvPr/>
        </p:nvSpPr>
        <p:spPr>
          <a:xfrm>
            <a:off x="1300442" y="402204"/>
            <a:ext cx="4257675" cy="368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MariaDB</a:t>
            </a:r>
            <a:r>
              <a:rPr lang="ko-KR" altLang="en-US" sz="1400" dirty="0"/>
              <a:t> 접속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mydb</a:t>
            </a:r>
            <a:r>
              <a:rPr lang="en-US" altLang="ko-KR" sz="1400" dirty="0"/>
              <a:t>)</a:t>
            </a:r>
            <a:r>
              <a:rPr lang="ko-KR" altLang="en-US" sz="1400" dirty="0"/>
              <a:t>해서 </a:t>
            </a:r>
            <a:r>
              <a:rPr lang="en-US" altLang="ko-KR" sz="1400" dirty="0"/>
              <a:t>DB</a:t>
            </a:r>
            <a:r>
              <a:rPr lang="ko-KR" altLang="en-US" sz="1400" dirty="0"/>
              <a:t>와 테이블 구성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2D0C78-9409-4DA8-B418-DB5C53C7BD87}"/>
              </a:ext>
            </a:extLst>
          </p:cNvPr>
          <p:cNvGrpSpPr/>
          <p:nvPr/>
        </p:nvGrpSpPr>
        <p:grpSpPr>
          <a:xfrm>
            <a:off x="1300443" y="833984"/>
            <a:ext cx="4257675" cy="5681368"/>
            <a:chOff x="772968" y="1936733"/>
            <a:chExt cx="4257675" cy="38441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BE1F68-E942-4FE4-B70A-AFA190762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163" b="-5263"/>
            <a:stretch/>
          </p:blipFill>
          <p:spPr>
            <a:xfrm>
              <a:off x="772968" y="1936733"/>
              <a:ext cx="4257675" cy="1905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29B3B-537F-4534-BAC6-B0FD91E6F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350"/>
            <a:stretch/>
          </p:blipFill>
          <p:spPr>
            <a:xfrm>
              <a:off x="772968" y="2104261"/>
              <a:ext cx="4257675" cy="1905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74AE901-3305-4EF3-86C8-7D3B6A293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968" y="2294761"/>
              <a:ext cx="4257675" cy="17240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9578C5-DDDD-4E73-9833-33B29B541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542"/>
            <a:stretch/>
          </p:blipFill>
          <p:spPr>
            <a:xfrm>
              <a:off x="772968" y="4018786"/>
              <a:ext cx="4257675" cy="176212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34C5D87-C8FB-42E9-AA7D-39C3C00E2F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947"/>
          <a:stretch/>
        </p:blipFill>
        <p:spPr>
          <a:xfrm>
            <a:off x="6197930" y="2830010"/>
            <a:ext cx="4554953" cy="36853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B1E6E7-7C13-4D24-847F-4EEC925D768B}"/>
              </a:ext>
            </a:extLst>
          </p:cNvPr>
          <p:cNvSpPr/>
          <p:nvPr/>
        </p:nvSpPr>
        <p:spPr>
          <a:xfrm>
            <a:off x="6197929" y="2398229"/>
            <a:ext cx="4554953" cy="3684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라즈베리파이에서</a:t>
            </a:r>
            <a:r>
              <a:rPr lang="ko-KR" altLang="en-US" sz="1400" dirty="0"/>
              <a:t> </a:t>
            </a:r>
            <a:r>
              <a:rPr lang="en-US" altLang="ko-KR" sz="1400" dirty="0"/>
              <a:t>INSERT</a:t>
            </a:r>
            <a:r>
              <a:rPr lang="ko-KR" altLang="en-US" sz="1400" dirty="0"/>
              <a:t>한 </a:t>
            </a:r>
            <a:r>
              <a:rPr lang="en-US" altLang="ko-KR" sz="1400" dirty="0"/>
              <a:t>MariaDB</a:t>
            </a:r>
            <a:r>
              <a:rPr lang="ko-KR" altLang="en-US" sz="1400" dirty="0"/>
              <a:t>데이터 확인 </a:t>
            </a:r>
          </a:p>
        </p:txBody>
      </p:sp>
    </p:spTree>
    <p:extLst>
      <p:ext uri="{BB962C8B-B14F-4D97-AF65-F5344CB8AC3E}">
        <p14:creationId xmlns:p14="http://schemas.microsoft.com/office/powerpoint/2010/main" val="115818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74829-B732-4D40-9864-01FC6A60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7" y="1586497"/>
            <a:ext cx="10754285" cy="47952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2169DD-57AB-4A5D-8F57-84FF26A5E365}"/>
              </a:ext>
            </a:extLst>
          </p:cNvPr>
          <p:cNvSpPr/>
          <p:nvPr/>
        </p:nvSpPr>
        <p:spPr>
          <a:xfrm>
            <a:off x="718858" y="494179"/>
            <a:ext cx="10754284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MariaDB</a:t>
            </a:r>
            <a:r>
              <a:rPr lang="ko-KR" altLang="en-US" sz="2000" dirty="0"/>
              <a:t>에 접속해서 </a:t>
            </a:r>
            <a:r>
              <a:rPr lang="en-US" altLang="ko-KR" sz="2000" dirty="0"/>
              <a:t>INSERT</a:t>
            </a:r>
            <a:r>
              <a:rPr lang="ko-KR" altLang="en-US" sz="2000" dirty="0" err="1"/>
              <a:t>한후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하는 과정</a:t>
            </a:r>
          </a:p>
        </p:txBody>
      </p:sp>
    </p:spTree>
    <p:extLst>
      <p:ext uri="{BB962C8B-B14F-4D97-AF65-F5344CB8AC3E}">
        <p14:creationId xmlns:p14="http://schemas.microsoft.com/office/powerpoint/2010/main" val="128099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33B4E4-859B-4049-80FF-409BCEE0E291}"/>
              </a:ext>
            </a:extLst>
          </p:cNvPr>
          <p:cNvSpPr/>
          <p:nvPr/>
        </p:nvSpPr>
        <p:spPr>
          <a:xfrm>
            <a:off x="718858" y="494179"/>
            <a:ext cx="10754284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MariaDB</a:t>
            </a:r>
            <a:r>
              <a:rPr lang="ko-KR" altLang="en-US" sz="2000" dirty="0"/>
              <a:t>에 접속해서 </a:t>
            </a:r>
            <a:r>
              <a:rPr lang="en-US" altLang="ko-KR" sz="2000" dirty="0"/>
              <a:t>INSERT</a:t>
            </a:r>
            <a:r>
              <a:rPr lang="ko-KR" altLang="en-US" sz="2000" dirty="0" err="1"/>
              <a:t>한후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하는 과정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excutemany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BFBD9-89C3-4E4F-9BBF-746C5BFF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7" y="1603665"/>
            <a:ext cx="10758805" cy="4760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03F32-E757-48AD-8759-9AE992C7C07A}"/>
              </a:ext>
            </a:extLst>
          </p:cNvPr>
          <p:cNvSpPr txBox="1"/>
          <p:nvPr/>
        </p:nvSpPr>
        <p:spPr>
          <a:xfrm>
            <a:off x="7342094" y="5432611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Executemany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사용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여러 개의 값을 한번에 넣기 위해서</a:t>
            </a:r>
          </a:p>
        </p:txBody>
      </p:sp>
    </p:spTree>
    <p:extLst>
      <p:ext uri="{BB962C8B-B14F-4D97-AF65-F5344CB8AC3E}">
        <p14:creationId xmlns:p14="http://schemas.microsoft.com/office/powerpoint/2010/main" val="324057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E54E24-93F0-4216-8B68-FE19958F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38300"/>
            <a:ext cx="10153650" cy="4629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DA7E95-B41D-4BF6-A8BD-7D346834D65D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값을 초마다 </a:t>
            </a:r>
            <a:r>
              <a:rPr lang="en-US" altLang="ko-KR" sz="2000" dirty="0"/>
              <a:t>MariaDB</a:t>
            </a:r>
            <a:r>
              <a:rPr lang="ko-KR" altLang="en-US" sz="2000" dirty="0"/>
              <a:t>에 저장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라즈베리파이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40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518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nnjiyoun@office.deu.ac.kr</cp:lastModifiedBy>
  <cp:revision>18</cp:revision>
  <dcterms:created xsi:type="dcterms:W3CDTF">2020-09-11T08:29:28Z</dcterms:created>
  <dcterms:modified xsi:type="dcterms:W3CDTF">2020-09-11T15:31:29Z</dcterms:modified>
</cp:coreProperties>
</file>