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67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8EB74-1644-4083-BA48-67A8E8B92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1B088C-01B2-4D19-9DC6-9E86715DE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9AEFDC-4924-4DE9-8687-FF6B1C416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80E2-27FA-4E42-AFF9-35180DAB49B2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EB4B9-E8EF-42BE-8A92-1C0C52E29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EA727D-0C0A-4B9F-8190-E4CBD727E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C155-5967-4404-B4FD-8EA1A0D89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8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7FC18-E32C-45A4-94CC-699358E8A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B8ADE1-97A4-46E1-9DAD-3F0100FCC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1F203-E782-4C65-8BA8-153637272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80E2-27FA-4E42-AFF9-35180DAB49B2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76A516-4A59-4F30-8982-A60E9C85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99A03D-1AD2-4225-8681-0B5345AE4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C155-5967-4404-B4FD-8EA1A0D89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43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EEE922-6674-4D07-A654-C8F246CDE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A350FC-105B-44BB-9E76-598988595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727BF2-60BC-4085-B86A-4BCF35C9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80E2-27FA-4E42-AFF9-35180DAB49B2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4C5A2B-8C62-4273-8272-4F9DEDDE5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5F2637-BCF5-41BF-A66A-B4E4BED3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C155-5967-4404-B4FD-8EA1A0D89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0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25741-0C2B-45FE-81F5-0B7D0791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04959E-CF1C-4378-B9E2-19550F03B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6E0426-440B-4BC8-B74C-884E093A9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80E2-27FA-4E42-AFF9-35180DAB49B2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588E4E-A400-41CB-8D65-1E734ABBF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88DC53-1A65-4B52-B165-39C1980D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C155-5967-4404-B4FD-8EA1A0D89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065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F4997-442B-4348-86EB-108C13329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AE83DD-7804-4748-ABA0-3C8C32B1A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870DFB-D559-4EFB-8538-CAF3F114E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80E2-27FA-4E42-AFF9-35180DAB49B2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D58D59-A60F-4671-9B89-6F1F966B4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A86E9C-9189-4AAB-8061-6A01AEEEA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C155-5967-4404-B4FD-8EA1A0D89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20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B0264-AF6A-443B-80E8-B27E9E794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5454DB-A765-4E0D-98AA-009C4E860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4DC066-7738-4B41-9BD0-C0450EB73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DFC10C-D24D-4CB6-85A9-536DAD9F9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80E2-27FA-4E42-AFF9-35180DAB49B2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7ED435-B89E-4E60-A814-CA6A4073F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FEE372-3999-47B9-B7A0-6AD9AEE0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C155-5967-4404-B4FD-8EA1A0D89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797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68C17-B564-4849-BDF5-2FD217C15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A04A77-0BC1-4A93-868B-D1DADCA6C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DAE414-1B28-4512-8D26-1677BF8E0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E2F0B7-9232-47F6-8E0D-816C8150A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EFF0C6-D826-4D90-968A-9E8DAD1CB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4C9573-929F-4FCD-8C53-EC34AA77A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80E2-27FA-4E42-AFF9-35180DAB49B2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07B7B5-D15B-4EFC-BEA4-C46E1454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8B5651-F07F-4726-BEA4-184E16BD1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C155-5967-4404-B4FD-8EA1A0D89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00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21A4-16BB-44A5-A715-7C347D82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51466E-6CA9-4378-BC7B-0CC6B2F56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80E2-27FA-4E42-AFF9-35180DAB49B2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964AFD-5898-46BC-AD6A-FF13EE75F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B639FF-8141-4EA6-BE24-E71C784F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C155-5967-4404-B4FD-8EA1A0D89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18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456FC15-6041-4C97-8CC1-6D8D809EB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80E2-27FA-4E42-AFF9-35180DAB49B2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769DF6-A33F-44B6-A13E-B59604462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C02127-BD7F-4E69-8460-992C2DAA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C155-5967-4404-B4FD-8EA1A0D89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4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72672-C08E-4D30-9747-72E6935EA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E4697D-F8F7-46D4-9C7B-1C068556B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2C91AD-512B-4C2D-BEE2-F68E53050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A1D4DB-457E-487F-ABDB-B5BCC71BD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80E2-27FA-4E42-AFF9-35180DAB49B2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6C7059-B5ED-459E-81CE-48E5D51B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6F6FCF-6922-48E2-B09D-9C0735A47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C155-5967-4404-B4FD-8EA1A0D89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55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6B965-3262-488C-B12E-761619623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4921C0-0C91-4EBC-ADE4-5C3ED2FC5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4A78F3-E89D-4ED0-9376-A4E617086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AB3E1D-BD20-4BF1-98DA-1FF4AC1E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80E2-27FA-4E42-AFF9-35180DAB49B2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B77B3-CBD2-4090-A575-1DDCA565C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29EAE4-F188-44B3-A63D-05656E2D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C155-5967-4404-B4FD-8EA1A0D89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04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A2379E-6B6C-4309-AD7E-49F93C4A0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B84099-E461-4699-AD0A-9E02D1F7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350160-D204-45F6-B878-002D1F394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B80E2-27FA-4E42-AFF9-35180DAB49B2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F421D9-1C31-47C5-A730-9EACF2A131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B97AC7-39BB-40A4-A77B-E73EEF860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CC155-5967-4404-B4FD-8EA1A0D89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26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C1E092C2-E074-49F6-BA16-8EA170133100}"/>
              </a:ext>
            </a:extLst>
          </p:cNvPr>
          <p:cNvSpPr/>
          <p:nvPr/>
        </p:nvSpPr>
        <p:spPr>
          <a:xfrm>
            <a:off x="819150" y="485214"/>
            <a:ext cx="10153650" cy="876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날씨차트를 활용한</a:t>
            </a:r>
            <a:r>
              <a:rPr lang="en-US" altLang="ko-KR" sz="2000" dirty="0"/>
              <a:t> Visualization</a:t>
            </a:r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F2096E-5487-4C73-B19C-56E5A38D8041}"/>
              </a:ext>
            </a:extLst>
          </p:cNvPr>
          <p:cNvSpPr txBox="1"/>
          <p:nvPr/>
        </p:nvSpPr>
        <p:spPr>
          <a:xfrm>
            <a:off x="819150" y="1749600"/>
            <a:ext cx="1015365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accent6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b="1" dirty="0">
                <a:solidFill>
                  <a:schemeClr val="accent6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XML</a:t>
            </a:r>
            <a:r>
              <a:rPr lang="ko-KR" altLang="en-US" b="1" dirty="0">
                <a:solidFill>
                  <a:schemeClr val="accent6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이란 </a:t>
            </a:r>
            <a:r>
              <a:rPr lang="en-US" altLang="ko-KR" b="1" dirty="0">
                <a:solidFill>
                  <a:schemeClr val="accent6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</a:t>
            </a:r>
          </a:p>
          <a:p>
            <a:r>
              <a:rPr lang="en-US" altLang="ko-KR" sz="1800" dirty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Extensible Markup Language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약자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W3C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확장성 있는 마크업 언어</a:t>
            </a:r>
            <a:r>
              <a:rPr lang="en-US" altLang="ko-KR" sz="1800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Extensible : </a:t>
            </a:r>
            <a:r>
              <a:rPr lang="ko-KR" altLang="en-US" sz="1800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데이터를 설명하는 태그를 사용자 마음대로 정의 가능</a:t>
            </a:r>
            <a:endParaRPr lang="en-US" altLang="ko-KR" sz="1800" dirty="0">
              <a:solidFill>
                <a:schemeClr val="accent3">
                  <a:lumMod val="7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//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데이터의 구조와 내용을 기술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스타일 시트를 활용해 다양한 방식으로 표현 가능</a:t>
            </a:r>
            <a:endParaRPr lang="en-US" altLang="ko-KR" sz="1800" dirty="0">
              <a:solidFill>
                <a:schemeClr val="accent3">
                  <a:lumMod val="7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// XMTML, MathML, SVG, RSS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등 데이터 교환이 필요한 모든 분야에 활용</a:t>
            </a:r>
            <a:endParaRPr lang="en-US" altLang="ko-KR" sz="1800" dirty="0">
              <a:solidFill>
                <a:schemeClr val="accent3">
                  <a:lumMod val="7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b="1" dirty="0">
                <a:solidFill>
                  <a:schemeClr val="accent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b="1" dirty="0">
                <a:solidFill>
                  <a:schemeClr val="accent6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ko-KR" altLang="en-US" b="1" dirty="0">
                <a:solidFill>
                  <a:schemeClr val="accent6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분석</a:t>
            </a:r>
            <a:endParaRPr lang="en-US" altLang="ko-KR" b="1" dirty="0">
              <a:solidFill>
                <a:schemeClr val="accent6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// 1. XML </a:t>
            </a:r>
            <a:r>
              <a:rPr lang="ko-KR" altLang="en-US" sz="1800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데이터를 추출</a:t>
            </a:r>
            <a:endParaRPr lang="en-US" altLang="ko-KR" sz="1800" dirty="0">
              <a:solidFill>
                <a:schemeClr val="accent3">
                  <a:lumMod val="7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2. </a:t>
            </a:r>
            <a:r>
              <a:rPr lang="ko-KR" altLang="en-US" sz="1800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데이터를 가공하여 그래프에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출력</a:t>
            </a:r>
            <a:endParaRPr lang="en-US" altLang="ko-KR" dirty="0">
              <a:solidFill>
                <a:schemeClr val="accent3">
                  <a:lumMod val="7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b="1" dirty="0">
                <a:solidFill>
                  <a:schemeClr val="accent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b="1" dirty="0">
                <a:solidFill>
                  <a:schemeClr val="accent6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ko-KR" altLang="en-US" b="1" dirty="0">
                <a:solidFill>
                  <a:schemeClr val="accent6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구성</a:t>
            </a:r>
            <a:endParaRPr lang="ko-KR" altLang="en-US" sz="1800" dirty="0">
              <a:solidFill>
                <a:schemeClr val="accent6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XML</a:t>
            </a:r>
          </a:p>
          <a:p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// </a:t>
            </a:r>
            <a:r>
              <a:rPr lang="en-US" altLang="ko-KR" dirty="0" err="1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WinForm</a:t>
            </a:r>
            <a:endParaRPr lang="en-US" altLang="ko-KR" sz="1800" dirty="0">
              <a:solidFill>
                <a:schemeClr val="accent3">
                  <a:lumMod val="7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b="1" dirty="0">
                <a:solidFill>
                  <a:schemeClr val="accent6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ko-KR" altLang="en-US" b="1" dirty="0">
                <a:solidFill>
                  <a:schemeClr val="accent6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프로젝트를 통해 </a:t>
            </a:r>
            <a:r>
              <a:rPr lang="ko-KR" altLang="en-US" b="1" dirty="0" err="1">
                <a:solidFill>
                  <a:schemeClr val="accent6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배운점</a:t>
            </a:r>
            <a:r>
              <a:rPr lang="ko-KR" altLang="en-US" b="1" dirty="0">
                <a:solidFill>
                  <a:schemeClr val="accent6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b="1" dirty="0">
              <a:solidFill>
                <a:schemeClr val="accent6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b="1" dirty="0">
                <a:solidFill>
                  <a:schemeClr val="accent6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sz="1800" dirty="0" err="1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XML.LinQ</a:t>
            </a:r>
            <a:r>
              <a:rPr lang="en-US" altLang="ko-KR" sz="1800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DataVisualization.Charting</a:t>
            </a:r>
            <a:endParaRPr lang="en-US" altLang="ko-KR" sz="1800" dirty="0">
              <a:solidFill>
                <a:schemeClr val="accent3">
                  <a:lumMod val="7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XML </a:t>
            </a:r>
            <a:r>
              <a:rPr lang="ko-KR" altLang="en-US" sz="1800" dirty="0">
                <a:solidFill>
                  <a:schemeClr val="accent3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데이터를 가공하여 그래프로 출력</a:t>
            </a:r>
            <a:endParaRPr lang="en-US" altLang="ko-KR" sz="1800" dirty="0">
              <a:solidFill>
                <a:schemeClr val="accent3">
                  <a:lumMod val="7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039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A6EAA61-BB5E-4E4B-A72E-C93F0449E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098" y="31376"/>
            <a:ext cx="8373902" cy="682662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FF88FB3-87BE-493E-BCBF-EAF571C42F30}"/>
              </a:ext>
            </a:extLst>
          </p:cNvPr>
          <p:cNvSpPr/>
          <p:nvPr/>
        </p:nvSpPr>
        <p:spPr>
          <a:xfrm>
            <a:off x="460561" y="3091142"/>
            <a:ext cx="3357537" cy="6757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사용할 </a:t>
            </a:r>
            <a:r>
              <a:rPr lang="en-US" altLang="ko-KR" sz="2000" dirty="0"/>
              <a:t>XML </a:t>
            </a:r>
            <a:r>
              <a:rPr lang="ko-KR" altLang="en-US" sz="2000" dirty="0"/>
              <a:t>날씨 데이터</a:t>
            </a:r>
          </a:p>
        </p:txBody>
      </p:sp>
    </p:spTree>
    <p:extLst>
      <p:ext uri="{BB962C8B-B14F-4D97-AF65-F5344CB8AC3E}">
        <p14:creationId xmlns:p14="http://schemas.microsoft.com/office/powerpoint/2010/main" val="1088261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87C228B-4A11-4284-A642-F2E0C49CDF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89"/>
          <a:stretch/>
        </p:blipFill>
        <p:spPr>
          <a:xfrm>
            <a:off x="819150" y="921122"/>
            <a:ext cx="10153650" cy="568474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2EE1FB9-C22E-4506-885D-62EA14EBE462}"/>
              </a:ext>
            </a:extLst>
          </p:cNvPr>
          <p:cNvSpPr/>
          <p:nvPr/>
        </p:nvSpPr>
        <p:spPr>
          <a:xfrm>
            <a:off x="819150" y="198343"/>
            <a:ext cx="10153650" cy="4740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데이터 가공 및 출력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LinQ</a:t>
            </a:r>
            <a:r>
              <a:rPr lang="en-US" altLang="ko-KR" sz="2000" dirty="0"/>
              <a:t>, Chart </a:t>
            </a:r>
            <a:r>
              <a:rPr lang="ko-KR" altLang="en-US" sz="2000" dirty="0"/>
              <a:t>활용</a:t>
            </a:r>
            <a:r>
              <a:rPr lang="en-US" altLang="ko-KR" sz="2000" dirty="0"/>
              <a:t>) 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8272E7-7D6B-4E22-A31F-6B3C55F4D087}"/>
              </a:ext>
            </a:extLst>
          </p:cNvPr>
          <p:cNvSpPr txBox="1"/>
          <p:nvPr/>
        </p:nvSpPr>
        <p:spPr>
          <a:xfrm>
            <a:off x="5895975" y="5378824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92D050"/>
                </a:solidFill>
              </a:rPr>
              <a:t>//</a:t>
            </a:r>
            <a:r>
              <a:rPr lang="ko-KR" altLang="en-US" sz="1200" dirty="0">
                <a:solidFill>
                  <a:srgbClr val="92D050"/>
                </a:solidFill>
              </a:rPr>
              <a:t> </a:t>
            </a:r>
            <a:r>
              <a:rPr lang="en-US" altLang="ko-KR" sz="1200" dirty="0" err="1">
                <a:solidFill>
                  <a:srgbClr val="92D050"/>
                </a:solidFill>
              </a:rPr>
              <a:t>DataBind</a:t>
            </a:r>
            <a:r>
              <a:rPr lang="en-US" altLang="ko-KR" sz="1200" dirty="0">
                <a:solidFill>
                  <a:srgbClr val="92D050"/>
                </a:solidFill>
              </a:rPr>
              <a:t> </a:t>
            </a:r>
            <a:r>
              <a:rPr lang="ko-KR" altLang="en-US" sz="1200" dirty="0">
                <a:solidFill>
                  <a:srgbClr val="92D050"/>
                </a:solidFill>
              </a:rPr>
              <a:t>활용하여 그래프 그리기</a:t>
            </a:r>
            <a:endParaRPr lang="en-US" altLang="ko-KR" sz="1200" dirty="0">
              <a:solidFill>
                <a:srgbClr val="92D050"/>
              </a:solidFill>
            </a:endParaRPr>
          </a:p>
          <a:p>
            <a:r>
              <a:rPr lang="en-US" altLang="ko-KR" sz="1200" dirty="0">
                <a:solidFill>
                  <a:srgbClr val="92D050"/>
                </a:solidFill>
              </a:rPr>
              <a:t>// </a:t>
            </a:r>
            <a:r>
              <a:rPr lang="en-US" altLang="ko-KR" sz="1200" dirty="0" err="1">
                <a:solidFill>
                  <a:srgbClr val="92D050"/>
                </a:solidFill>
              </a:rPr>
              <a:t>ChartType</a:t>
            </a:r>
            <a:r>
              <a:rPr lang="en-US" altLang="ko-KR" sz="1200" dirty="0">
                <a:solidFill>
                  <a:srgbClr val="92D050"/>
                </a:solidFill>
              </a:rPr>
              <a:t> : Line</a:t>
            </a:r>
            <a:r>
              <a:rPr lang="ko-KR" altLang="en-US" sz="1200" dirty="0">
                <a:solidFill>
                  <a:srgbClr val="92D050"/>
                </a:solidFill>
              </a:rPr>
              <a:t>으로 설정</a:t>
            </a:r>
            <a:endParaRPr lang="en-US" altLang="ko-KR" sz="1200" dirty="0">
              <a:solidFill>
                <a:srgbClr val="92D050"/>
              </a:solidFill>
            </a:endParaRPr>
          </a:p>
          <a:p>
            <a:r>
              <a:rPr lang="en-US" altLang="ko-KR" sz="1200" dirty="0">
                <a:solidFill>
                  <a:srgbClr val="92D050"/>
                </a:solidFill>
              </a:rPr>
              <a:t>// </a:t>
            </a:r>
            <a:r>
              <a:rPr lang="ko-KR" altLang="en-US" sz="1200" dirty="0">
                <a:solidFill>
                  <a:srgbClr val="92D050"/>
                </a:solidFill>
              </a:rPr>
              <a:t>그래프 위에 라벨 출력 허용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8825C1-9DE6-46F8-80F6-2F12EFD4CEC5}"/>
              </a:ext>
            </a:extLst>
          </p:cNvPr>
          <p:cNvSpPr txBox="1"/>
          <p:nvPr/>
        </p:nvSpPr>
        <p:spPr>
          <a:xfrm>
            <a:off x="8594150" y="2943677"/>
            <a:ext cx="1547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92D050"/>
                </a:solidFill>
              </a:rPr>
              <a:t>// XML </a:t>
            </a:r>
            <a:r>
              <a:rPr lang="ko-KR" altLang="en-US" sz="1200" dirty="0">
                <a:solidFill>
                  <a:srgbClr val="92D050"/>
                </a:solidFill>
              </a:rPr>
              <a:t>데이터 출력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923A8A-D821-4663-A8B5-5713A1F506D9}"/>
              </a:ext>
            </a:extLst>
          </p:cNvPr>
          <p:cNvSpPr txBox="1"/>
          <p:nvPr/>
        </p:nvSpPr>
        <p:spPr>
          <a:xfrm>
            <a:off x="5895975" y="3763494"/>
            <a:ext cx="3188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92D050"/>
                </a:solidFill>
              </a:rPr>
              <a:t>// XML </a:t>
            </a:r>
            <a:r>
              <a:rPr lang="ko-KR" altLang="en-US" sz="1200" dirty="0">
                <a:solidFill>
                  <a:srgbClr val="92D050"/>
                </a:solidFill>
              </a:rPr>
              <a:t>데이터 가공 </a:t>
            </a:r>
            <a:r>
              <a:rPr lang="en-US" altLang="ko-KR" sz="1200" dirty="0">
                <a:solidFill>
                  <a:srgbClr val="92D050"/>
                </a:solidFill>
              </a:rPr>
              <a:t>(</a:t>
            </a:r>
            <a:r>
              <a:rPr lang="ko-KR" altLang="en-US" sz="1200" dirty="0">
                <a:solidFill>
                  <a:srgbClr val="92D050"/>
                </a:solidFill>
              </a:rPr>
              <a:t>원하는 데이터만 추출</a:t>
            </a:r>
            <a:r>
              <a:rPr lang="en-US" altLang="ko-KR" sz="1200" dirty="0">
                <a:solidFill>
                  <a:srgbClr val="92D050"/>
                </a:solidFill>
              </a:rPr>
              <a:t>)</a:t>
            </a:r>
            <a:endParaRPr lang="ko-KR" altLang="en-US" sz="1200" dirty="0">
              <a:solidFill>
                <a:srgbClr val="92D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A4ABF1-1383-4334-85BD-888A6FAFD2C0}"/>
              </a:ext>
            </a:extLst>
          </p:cNvPr>
          <p:cNvSpPr txBox="1"/>
          <p:nvPr/>
        </p:nvSpPr>
        <p:spPr>
          <a:xfrm>
            <a:off x="5895974" y="4583311"/>
            <a:ext cx="1547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92D050"/>
                </a:solidFill>
              </a:rPr>
              <a:t>// XML </a:t>
            </a:r>
            <a:r>
              <a:rPr lang="ko-KR" altLang="en-US" sz="1200" dirty="0">
                <a:solidFill>
                  <a:srgbClr val="92D050"/>
                </a:solidFill>
              </a:rPr>
              <a:t>데이터 선택</a:t>
            </a:r>
          </a:p>
        </p:txBody>
      </p:sp>
    </p:spTree>
    <p:extLst>
      <p:ext uri="{BB962C8B-B14F-4D97-AF65-F5344CB8AC3E}">
        <p14:creationId xmlns:p14="http://schemas.microsoft.com/office/powerpoint/2010/main" val="1372586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E945B05-6501-4358-8353-4BA219BDEFE3}"/>
              </a:ext>
            </a:extLst>
          </p:cNvPr>
          <p:cNvSpPr/>
          <p:nvPr/>
        </p:nvSpPr>
        <p:spPr>
          <a:xfrm>
            <a:off x="819150" y="485214"/>
            <a:ext cx="10153650" cy="876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Chart</a:t>
            </a:r>
            <a:r>
              <a:rPr lang="ko-KR" altLang="en-US" sz="2000" dirty="0"/>
              <a:t>를 활용한 그래프 출력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2EEB50-6B75-49A7-8ECE-7A90AC6FE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232" y="1591235"/>
            <a:ext cx="4607568" cy="25749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EF33B0-DB7F-4C0B-92C4-943BF5524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3429000"/>
            <a:ext cx="4626490" cy="2574972"/>
          </a:xfrm>
          <a:prstGeom prst="rect">
            <a:avLst/>
          </a:prstGeom>
        </p:spPr>
      </p:pic>
      <p:sp>
        <p:nvSpPr>
          <p:cNvPr id="10" name="화살표: 위로 굽음 9">
            <a:extLst>
              <a:ext uri="{FF2B5EF4-FFF2-40B4-BE49-F238E27FC236}">
                <a16:creationId xmlns:a16="http://schemas.microsoft.com/office/drawing/2014/main" id="{F7263FEE-7035-4E66-903B-1C86D3B41A69}"/>
              </a:ext>
            </a:extLst>
          </p:cNvPr>
          <p:cNvSpPr/>
          <p:nvPr/>
        </p:nvSpPr>
        <p:spPr>
          <a:xfrm>
            <a:off x="5797363" y="5054832"/>
            <a:ext cx="2312894" cy="876300"/>
          </a:xfrm>
          <a:prstGeom prst="bent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6EF47F-7C23-4320-9118-752DEEEF1C49}"/>
              </a:ext>
            </a:extLst>
          </p:cNvPr>
          <p:cNvSpPr txBox="1"/>
          <p:nvPr/>
        </p:nvSpPr>
        <p:spPr>
          <a:xfrm>
            <a:off x="6039410" y="600345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조회 버튼 클릭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0F1E58-090B-4673-9D3F-EF9DB1622045}"/>
              </a:ext>
            </a:extLst>
          </p:cNvPr>
          <p:cNvSpPr txBox="1"/>
          <p:nvPr/>
        </p:nvSpPr>
        <p:spPr>
          <a:xfrm>
            <a:off x="2344550" y="2049008"/>
            <a:ext cx="1575688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* </a:t>
            </a:r>
            <a:r>
              <a:rPr lang="en-US" altLang="ko-KR" sz="1500" dirty="0" err="1"/>
              <a:t>WinForm</a:t>
            </a:r>
            <a:r>
              <a:rPr lang="en-US" altLang="ko-KR" sz="1500" dirty="0"/>
              <a:t> </a:t>
            </a:r>
            <a:r>
              <a:rPr lang="ko-KR" altLang="en-US" sz="1500" dirty="0"/>
              <a:t>구성</a:t>
            </a:r>
            <a:endParaRPr lang="en-US" altLang="ko-KR" sz="1500" dirty="0"/>
          </a:p>
          <a:p>
            <a:r>
              <a:rPr lang="en-US" altLang="ko-KR" sz="1200" dirty="0"/>
              <a:t>- Chart</a:t>
            </a:r>
          </a:p>
          <a:p>
            <a:r>
              <a:rPr lang="en-US" altLang="ko-KR" sz="1200" dirty="0"/>
              <a:t>- Button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095151-94C6-4636-A243-923C5DD60619}"/>
              </a:ext>
            </a:extLst>
          </p:cNvPr>
          <p:cNvSpPr txBox="1"/>
          <p:nvPr/>
        </p:nvSpPr>
        <p:spPr>
          <a:xfrm>
            <a:off x="6179392" y="4241187"/>
            <a:ext cx="497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XML </a:t>
            </a:r>
            <a:r>
              <a:rPr lang="ko-KR" altLang="en-US" dirty="0"/>
              <a:t>데이터를 가공하여 그래프로 출력한 결과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6BB76B-0A89-42D7-802B-57A3A556F6F9}"/>
              </a:ext>
            </a:extLst>
          </p:cNvPr>
          <p:cNvSpPr txBox="1"/>
          <p:nvPr/>
        </p:nvSpPr>
        <p:spPr>
          <a:xfrm>
            <a:off x="2064057" y="6003454"/>
            <a:ext cx="213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err="1"/>
              <a:t>WinForm</a:t>
            </a:r>
            <a:r>
              <a:rPr lang="en-US" altLang="ko-KR" dirty="0"/>
              <a:t> </a:t>
            </a:r>
            <a:r>
              <a:rPr lang="ko-KR" altLang="en-US" dirty="0" err="1"/>
              <a:t>메인화면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3809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182</Words>
  <Application>Microsoft Office PowerPoint</Application>
  <PresentationFormat>와이드스크린</PresentationFormat>
  <Paragraphs>33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nnjiyoun@office.deu.ac.kr</dc:creator>
  <cp:lastModifiedBy>박지윤</cp:lastModifiedBy>
  <cp:revision>26</cp:revision>
  <dcterms:created xsi:type="dcterms:W3CDTF">2020-09-11T08:29:28Z</dcterms:created>
  <dcterms:modified xsi:type="dcterms:W3CDTF">2020-09-14T13:02:03Z</dcterms:modified>
</cp:coreProperties>
</file>