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57" r:id="rId5"/>
    <p:sldId id="259" r:id="rId6"/>
    <p:sldId id="258" r:id="rId7"/>
    <p:sldId id="267" r:id="rId8"/>
    <p:sldId id="268" r:id="rId9"/>
    <p:sldId id="270" r:id="rId10"/>
    <p:sldId id="262" r:id="rId11"/>
    <p:sldId id="263" r:id="rId12"/>
    <p:sldId id="264" r:id="rId13"/>
    <p:sldId id="265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05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45BBC-22D0-4534-8B66-DA620E5F1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3E262-9545-45A3-A024-846E47BCA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862C7-1ED1-4070-B170-B8A2114D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5F1A9-702D-4969-9C9C-A3D6E032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23E44-3972-4FEB-B984-0BF1A25E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6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A87B5-4403-4DBA-A4E0-196C76FF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998A9-2883-4D9D-A3F4-3E7400687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13608-F4A3-4A68-8EC5-29B8BB86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A7EBC-28A6-4281-896B-8E0CAE4D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E57AB-1489-4D17-84B6-C3570F64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DC0518-32B6-4FD1-B8E6-E33F8D16C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6CE0DB-584F-4ACF-8538-AF9FF0D5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8294D-4DA4-4AB4-A5ED-D8999DD6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0BFB2-59A1-47D0-A4A8-27E0EA78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0E1C6-F2DE-41FE-8284-50F4018C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7113F-0453-475E-8582-538FA6EC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074E3-4495-46F6-AC84-6354C5FD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D717C-5864-43F0-8F08-AB959884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38C5B-0E6B-42F2-BF83-7B50ADA0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E5E78-CB1C-4D95-B8AC-BD8A15D2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46D50-6640-407F-87CC-B822B11C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29FB4-013D-4F12-9DD6-40BEF15B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99C14-59FC-4F89-B571-6A466B58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35BA3-55B7-4DF7-9808-76C6AFA7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CF1B2-E50A-4973-8F05-E0B58D8F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C4194-4359-4957-87DD-7495D39D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B0D73-ECA7-400E-8DBF-5189884C7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9B793-E967-4368-8527-632B06438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35FE5-E47F-4DBF-B664-C636D784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78E14-D852-4DDD-8B8A-56DAF56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0F7EE-4D73-487A-8FF7-FF55B30F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1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23EE-ED50-425C-A837-6777C64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3CCB2-0328-4E0E-A9C5-0EBB77C3C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AF453-4ED3-4DB3-BDBD-AE99C5950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C09F1-ADD4-49A7-BC4B-98F19A7E7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D13D9-BA3D-4F6E-ABF6-4D6A1C9B2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95B4E9-8083-4622-B291-B739DA9E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389B2C-CECF-4D2A-9B9D-5F9D0D6E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51572B-D937-4193-8460-A9C620B6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96F3B-FEE7-4684-8A2E-6960A0CE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A54E6-4FCA-4F1D-82D0-F7C728E2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6B885-DF8B-4092-BA5E-D1A57CA3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EB461-6A4B-4B0F-9B79-77D50437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26DD01-CC97-4648-8928-82E3A89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BF222A-9215-4A2D-968A-FC6515F6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72208C-F48E-4D1A-A395-EA36872E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4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6D9CB-E491-4254-8672-FF16BB40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0300D-C4A7-4C9E-8643-DE8A0B60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002282-FE18-4F86-BD78-39E2B2CEA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B169D-6824-4B24-98CB-77173189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6F4B5-DBCF-4D82-8962-1774FC1E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1362B-B560-4D46-B12B-23D64AB3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8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9CD22-EFCC-4C00-BD54-295B5DA3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5ACF48-D828-4862-895A-77BAF64B8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1470CE-C47F-441E-972F-2E96BFF23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ABB57-48A1-4F3B-ACDA-D245252E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C33B3-946E-4EB3-8E0C-A6717F1A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AACB2-FB42-4A2E-A21B-5F54270F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748CC2-2568-42CD-BBA5-C061465E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76DD9-C826-4474-BCBC-DEC8653D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2B65E-562B-4F32-BDD4-551664302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C9FF-CA6E-48B1-9D2B-92E99AAF4722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D0737-E5EE-43B1-9DCF-A71F9910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5060-A1EB-4A53-A109-E9BDDCA8F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1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8A3A0E0-B2F3-4D46-AEBC-AF81E5B5F216}"/>
              </a:ext>
            </a:extLst>
          </p:cNvPr>
          <p:cNvSpPr/>
          <p:nvPr/>
        </p:nvSpPr>
        <p:spPr>
          <a:xfrm>
            <a:off x="819150" y="485214"/>
            <a:ext cx="10153650" cy="876300"/>
          </a:xfrm>
          <a:prstGeom prst="rect">
            <a:avLst/>
          </a:prstGeom>
          <a:solidFill>
            <a:srgbClr val="A0522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DHT11(</a:t>
            </a:r>
            <a:r>
              <a:rPr lang="ko-KR" altLang="en-US" sz="2000" dirty="0" err="1"/>
              <a:t>온습도센서</a:t>
            </a:r>
            <a:r>
              <a:rPr lang="en-US" altLang="ko-KR" sz="2000" dirty="0"/>
              <a:t>)</a:t>
            </a:r>
            <a:r>
              <a:rPr lang="ko-KR" altLang="en-US" sz="2000" dirty="0"/>
              <a:t> 모니터링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ADC4-45DC-441F-83F4-E42FABB6596D}"/>
              </a:ext>
            </a:extLst>
          </p:cNvPr>
          <p:cNvSpPr txBox="1"/>
          <p:nvPr/>
        </p:nvSpPr>
        <p:spPr>
          <a:xfrm>
            <a:off x="819150" y="1671795"/>
            <a:ext cx="101536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ko-KR" altLang="en-US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분석</a:t>
            </a:r>
            <a:endParaRPr lang="en-US" altLang="ko-KR" b="1" dirty="0">
              <a:solidFill>
                <a:srgbClr val="A052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1.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IOT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통해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MariaDB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DHT11(Python)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센서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저장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2.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PC(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WinForm,C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통해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제작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모니터링 시스템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ko-KR" altLang="en-US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구성</a:t>
            </a:r>
            <a:endParaRPr lang="ko-KR" altLang="en-US" sz="1800" dirty="0">
              <a:solidFill>
                <a:srgbClr val="A052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(MariaDB)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프로젝트를 통해 </a:t>
            </a:r>
            <a:r>
              <a:rPr lang="ko-KR" altLang="en-US" b="1" dirty="0" err="1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배운점</a:t>
            </a:r>
            <a:r>
              <a:rPr lang="ko-KR" altLang="en-US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dirty="0">
              <a:solidFill>
                <a:srgbClr val="A052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Chart,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(Query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Generic(List-Bind), Timer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DHT11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센서 데이터 값 추출 및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DB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데이터를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(Chart)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그래프 출력 및 실시간 모니터링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데이터처리는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(Query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최적화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마무리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프로그램의 효율성을 위해서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4472C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참고사항</a:t>
            </a:r>
            <a:endParaRPr lang="en-US" altLang="ko-KR" dirty="0">
              <a:solidFill>
                <a:srgbClr val="A052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Form(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디자인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작업하는 것보다 코드로 작업하는 것이 효율적 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-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폼에서 작업을 한번 더 </a:t>
            </a:r>
            <a:r>
              <a:rPr lang="ko-KR" altLang="en-US" sz="1800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해야하는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번거로움을 줄이기 위해서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55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380345-8E8C-4BC4-8AEB-491EECBA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642783"/>
            <a:ext cx="8362950" cy="4648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349B80-E66B-42DE-BC28-3E08D3D2E7C9}"/>
              </a:ext>
            </a:extLst>
          </p:cNvPr>
          <p:cNvSpPr/>
          <p:nvPr/>
        </p:nvSpPr>
        <p:spPr>
          <a:xfrm>
            <a:off x="1019175" y="331694"/>
            <a:ext cx="10153650" cy="70821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WinForm</a:t>
            </a:r>
            <a:r>
              <a:rPr lang="en-US" altLang="ko-KR" sz="2000" dirty="0"/>
              <a:t> Load </a:t>
            </a:r>
            <a:r>
              <a:rPr lang="ko-KR" altLang="en-US" sz="2000" dirty="0"/>
              <a:t>시 화면구성 </a:t>
            </a:r>
            <a:endParaRPr lang="en-US" altLang="ko-KR" sz="2000" dirty="0"/>
          </a:p>
          <a:p>
            <a:pPr algn="ctr"/>
            <a:r>
              <a:rPr lang="en-US" altLang="ko-KR" sz="2000" dirty="0"/>
              <a:t>(1</a:t>
            </a:r>
            <a:r>
              <a:rPr lang="ko-KR" altLang="en-US" sz="2000" dirty="0"/>
              <a:t>초에 데이터 값 하나씩 그래프 출력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485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B45680-3BC0-4B4C-B6C3-F616EA77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436594"/>
            <a:ext cx="8362950" cy="4648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E922DE-CB8D-44A0-9B92-B3C61F63C755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화면 구성 </a:t>
            </a:r>
            <a:r>
              <a:rPr lang="en-US" altLang="ko-KR" sz="2000" dirty="0"/>
              <a:t>(Graph Stop </a:t>
            </a:r>
            <a:r>
              <a:rPr lang="ko-KR" altLang="en-US" sz="2000" dirty="0"/>
              <a:t>버튼 클릭</a:t>
            </a:r>
            <a:r>
              <a:rPr lang="en-US" altLang="ko-KR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798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350C38-884A-41E6-88BE-2CD2BE04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415022"/>
            <a:ext cx="8353425" cy="4619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54ACE0-C2F7-4D8B-BC4E-0DBC268D80F7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화면 구성 </a:t>
            </a:r>
            <a:r>
              <a:rPr lang="en-US" altLang="ko-KR" sz="2000" dirty="0"/>
              <a:t>(Graph Start </a:t>
            </a:r>
            <a:r>
              <a:rPr lang="ko-KR" altLang="en-US" sz="2000" dirty="0"/>
              <a:t>버튼 클릭</a:t>
            </a:r>
            <a:r>
              <a:rPr lang="en-US" altLang="ko-KR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6338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DC3FBF-3169-471D-ACA0-052615B2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509432"/>
            <a:ext cx="8315325" cy="46101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DE74B-09B2-4814-A291-2395DCC3B809}"/>
              </a:ext>
            </a:extLst>
          </p:cNvPr>
          <p:cNvSpPr/>
          <p:nvPr/>
        </p:nvSpPr>
        <p:spPr>
          <a:xfrm>
            <a:off x="1019174" y="384362"/>
            <a:ext cx="10153650" cy="70821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화면 구성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RealTime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algn="ctr"/>
            <a:r>
              <a:rPr lang="en-US" altLang="ko-KR" sz="2000" dirty="0"/>
              <a:t>- 1</a:t>
            </a:r>
            <a:r>
              <a:rPr lang="ko-KR" altLang="en-US" sz="2000" dirty="0"/>
              <a:t>초에 데이터 값</a:t>
            </a:r>
            <a:r>
              <a:rPr lang="en-US" altLang="ko-KR" sz="2000" dirty="0"/>
              <a:t>(</a:t>
            </a:r>
            <a:r>
              <a:rPr lang="ko-KR" altLang="en-US" sz="2000"/>
              <a:t>온습도</a:t>
            </a:r>
            <a:r>
              <a:rPr lang="en-US" altLang="ko-KR" sz="2000"/>
              <a:t>)</a:t>
            </a:r>
            <a:r>
              <a:rPr lang="ko-KR" altLang="en-US" sz="2000" dirty="0"/>
              <a:t> 하나씩 그래프 출력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3122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D629F0-DC89-4E0C-B1A2-AD44C22F632A}"/>
              </a:ext>
            </a:extLst>
          </p:cNvPr>
          <p:cNvGrpSpPr/>
          <p:nvPr/>
        </p:nvGrpSpPr>
        <p:grpSpPr>
          <a:xfrm>
            <a:off x="1595717" y="1214485"/>
            <a:ext cx="5190563" cy="928081"/>
            <a:chOff x="1595717" y="1214485"/>
            <a:chExt cx="5190563" cy="9280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C92260-8B26-4EEA-A13A-9417F8221261}"/>
                </a:ext>
              </a:extLst>
            </p:cNvPr>
            <p:cNvSpPr/>
            <p:nvPr/>
          </p:nvSpPr>
          <p:spPr>
            <a:xfrm>
              <a:off x="1595718" y="1595718"/>
              <a:ext cx="1317810" cy="54684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831C635-4AAE-4312-95E3-A77D72338B12}"/>
                </a:ext>
              </a:extLst>
            </p:cNvPr>
            <p:cNvSpPr/>
            <p:nvPr/>
          </p:nvSpPr>
          <p:spPr>
            <a:xfrm>
              <a:off x="1595717" y="1214485"/>
              <a:ext cx="1317811" cy="26941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데이터 측정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7D2FFA-DE92-4C21-A1B6-3EF99D7ED8E1}"/>
                </a:ext>
              </a:extLst>
            </p:cNvPr>
            <p:cNvSpPr/>
            <p:nvPr/>
          </p:nvSpPr>
          <p:spPr>
            <a:xfrm>
              <a:off x="1752598" y="1694328"/>
              <a:ext cx="1004047" cy="35859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DHT 11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63CA81-8939-466B-AE13-A32C3A808A71}"/>
                </a:ext>
              </a:extLst>
            </p:cNvPr>
            <p:cNvSpPr/>
            <p:nvPr/>
          </p:nvSpPr>
          <p:spPr>
            <a:xfrm>
              <a:off x="5468470" y="1595718"/>
              <a:ext cx="1317810" cy="54684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232E8DF-4138-497C-A568-1103D4642051}"/>
                </a:ext>
              </a:extLst>
            </p:cNvPr>
            <p:cNvSpPr/>
            <p:nvPr/>
          </p:nvSpPr>
          <p:spPr>
            <a:xfrm>
              <a:off x="5468469" y="1214485"/>
              <a:ext cx="1317811" cy="26941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Monitoring</a:t>
              </a:r>
              <a:endParaRPr lang="ko-KR" altLang="en-US" sz="11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25A029-720B-43A3-BAAE-C6D3DFCFBCF8}"/>
                </a:ext>
              </a:extLst>
            </p:cNvPr>
            <p:cNvSpPr/>
            <p:nvPr/>
          </p:nvSpPr>
          <p:spPr>
            <a:xfrm>
              <a:off x="5625350" y="1694328"/>
              <a:ext cx="1004047" cy="35859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WinFrom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(Chart)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E0957D-C7CE-484D-B08E-B1CE9DACE681}"/>
                </a:ext>
              </a:extLst>
            </p:cNvPr>
            <p:cNvSpPr/>
            <p:nvPr/>
          </p:nvSpPr>
          <p:spPr>
            <a:xfrm>
              <a:off x="3532094" y="1595718"/>
              <a:ext cx="1317810" cy="54684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81A0EC6-BAA8-4E9D-898E-AA99AA50D005}"/>
                </a:ext>
              </a:extLst>
            </p:cNvPr>
            <p:cNvSpPr/>
            <p:nvPr/>
          </p:nvSpPr>
          <p:spPr>
            <a:xfrm>
              <a:off x="3532093" y="1214485"/>
              <a:ext cx="1317811" cy="26941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데이터 전송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BF392C9-9726-4EE0-9E71-9BA22BF6311F}"/>
                </a:ext>
              </a:extLst>
            </p:cNvPr>
            <p:cNvSpPr/>
            <p:nvPr/>
          </p:nvSpPr>
          <p:spPr>
            <a:xfrm>
              <a:off x="3688974" y="1694328"/>
              <a:ext cx="1004047" cy="35859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MariaDB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B8EE206C-B2DE-4B7E-B2DE-493784B916D4}"/>
                </a:ext>
              </a:extLst>
            </p:cNvPr>
            <p:cNvSpPr/>
            <p:nvPr/>
          </p:nvSpPr>
          <p:spPr>
            <a:xfrm>
              <a:off x="3070408" y="1802380"/>
              <a:ext cx="369792" cy="21067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202FB4E7-AC34-40AC-9C45-791AE816B814}"/>
                </a:ext>
              </a:extLst>
            </p:cNvPr>
            <p:cNvSpPr/>
            <p:nvPr/>
          </p:nvSpPr>
          <p:spPr>
            <a:xfrm>
              <a:off x="5006784" y="1820310"/>
              <a:ext cx="369792" cy="21067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745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EA9669-C9E1-4348-941F-4003E6599255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추가설정</a:t>
            </a:r>
            <a:r>
              <a:rPr lang="en-US" altLang="ko-KR" sz="2000" dirty="0"/>
              <a:t>) </a:t>
            </a:r>
            <a:r>
              <a:rPr lang="ko-KR" altLang="en-US" sz="2000" dirty="0"/>
              <a:t>참조 </a:t>
            </a:r>
            <a:r>
              <a:rPr lang="en-US" altLang="ko-KR" sz="2000" dirty="0"/>
              <a:t>– </a:t>
            </a:r>
            <a:r>
              <a:rPr lang="ko-KR" altLang="en-US" sz="2000" dirty="0"/>
              <a:t>참조추가 </a:t>
            </a:r>
            <a:r>
              <a:rPr lang="en-US" altLang="ko-KR" sz="2000" dirty="0"/>
              <a:t>– MySql.Data.dll </a:t>
            </a:r>
            <a:r>
              <a:rPr lang="ko-KR" altLang="en-US" sz="2000" dirty="0"/>
              <a:t>추가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6E5F83-033F-45F3-A0B4-85D034A95E5C}"/>
              </a:ext>
            </a:extLst>
          </p:cNvPr>
          <p:cNvGrpSpPr/>
          <p:nvPr/>
        </p:nvGrpSpPr>
        <p:grpSpPr>
          <a:xfrm>
            <a:off x="2153903" y="1035216"/>
            <a:ext cx="7884193" cy="5438483"/>
            <a:chOff x="2153903" y="874796"/>
            <a:chExt cx="7884193" cy="54384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28DBDE-FB32-4D0A-B375-7138CCF91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3903" y="874796"/>
              <a:ext cx="7884193" cy="54384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2487F-AEA1-4FCC-987B-E0416E9810FE}"/>
                </a:ext>
              </a:extLst>
            </p:cNvPr>
            <p:cNvSpPr txBox="1"/>
            <p:nvPr/>
          </p:nvSpPr>
          <p:spPr>
            <a:xfrm>
              <a:off x="2304778" y="5120098"/>
              <a:ext cx="43484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bg1"/>
                  </a:solidFill>
                </a:rPr>
                <a:t>Mysql-connector-net-8.0.13.msi </a:t>
              </a:r>
              <a:r>
                <a:rPr lang="ko-KR" altLang="en-US" dirty="0">
                  <a:solidFill>
                    <a:schemeClr val="bg1"/>
                  </a:solidFill>
                </a:rPr>
                <a:t>설치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bg1"/>
                  </a:solidFill>
                </a:rPr>
                <a:t>Mysql.Data.dll </a:t>
              </a:r>
              <a:r>
                <a:rPr lang="ko-KR" altLang="en-US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4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F6CAEF5-ED75-496B-8FA7-16DCDC06DAB1}"/>
              </a:ext>
            </a:extLst>
          </p:cNvPr>
          <p:cNvSpPr/>
          <p:nvPr/>
        </p:nvSpPr>
        <p:spPr>
          <a:xfrm>
            <a:off x="1019175" y="867335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DHT11</a:t>
            </a:r>
            <a:r>
              <a:rPr lang="ko-KR" altLang="en-US" sz="2000" dirty="0"/>
              <a:t>센서 데이터 값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EFA61-E3DB-4672-A57A-F7BBD4FF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516717"/>
            <a:ext cx="10153650" cy="13906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128A36-3DFF-405C-9A29-E042178FC9C9}"/>
              </a:ext>
            </a:extLst>
          </p:cNvPr>
          <p:cNvSpPr/>
          <p:nvPr/>
        </p:nvSpPr>
        <p:spPr>
          <a:xfrm>
            <a:off x="1019175" y="3542741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DHT11 </a:t>
            </a:r>
            <a:r>
              <a:rPr lang="ko-KR" altLang="en-US" sz="2000" dirty="0"/>
              <a:t>센서 데이터 값을 저장한 </a:t>
            </a:r>
            <a:r>
              <a:rPr lang="en-US" altLang="ko-KR" sz="2000" dirty="0"/>
              <a:t>DB </a:t>
            </a:r>
            <a:r>
              <a:rPr lang="ko-KR" altLang="en-US" sz="2000" dirty="0"/>
              <a:t>데이터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AFBAC5-612C-41D6-986E-2111345A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4210050"/>
            <a:ext cx="10153650" cy="17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7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E6A4C0-40A3-41B7-87B0-2A6FE2DB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401856"/>
            <a:ext cx="10153650" cy="44081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B88EAA-37F3-4A1D-A3B4-1264260C048B}"/>
              </a:ext>
            </a:extLst>
          </p:cNvPr>
          <p:cNvSpPr/>
          <p:nvPr/>
        </p:nvSpPr>
        <p:spPr>
          <a:xfrm>
            <a:off x="1019175" y="762000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DHT11</a:t>
            </a:r>
            <a:r>
              <a:rPr lang="ko-KR" altLang="en-US" sz="2000" dirty="0"/>
              <a:t>센서 데이터 값 추출 및 </a:t>
            </a:r>
            <a:r>
              <a:rPr lang="en-US" altLang="ko-KR" sz="2000" dirty="0"/>
              <a:t>MariaDB</a:t>
            </a:r>
            <a:r>
              <a:rPr lang="ko-KR" altLang="en-US" sz="2000" dirty="0"/>
              <a:t>에 저장</a:t>
            </a:r>
            <a:r>
              <a:rPr lang="en-US" altLang="ko-KR" sz="2000" dirty="0"/>
              <a:t>(</a:t>
            </a:r>
            <a:r>
              <a:rPr lang="ko-KR" altLang="en-US" sz="2000" dirty="0"/>
              <a:t>코드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4784F-63F7-44E9-BDEC-7E6F404573D9}"/>
              </a:ext>
            </a:extLst>
          </p:cNvPr>
          <p:cNvSpPr txBox="1"/>
          <p:nvPr/>
        </p:nvSpPr>
        <p:spPr>
          <a:xfrm>
            <a:off x="5208494" y="4872566"/>
            <a:ext cx="5758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Vi 005_Test_insert6.py ==</a:t>
            </a:r>
            <a:r>
              <a:rPr lang="ko-KR" altLang="en-US" dirty="0">
                <a:solidFill>
                  <a:schemeClr val="bg1"/>
                </a:solidFill>
              </a:rPr>
              <a:t> 파일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눌려서 코드 작성 및 저장 </a:t>
            </a:r>
            <a:r>
              <a:rPr lang="en-US" altLang="ko-KR" dirty="0">
                <a:solidFill>
                  <a:schemeClr val="bg1"/>
                </a:solidFill>
              </a:rPr>
              <a:t>(q! : </a:t>
            </a:r>
            <a:r>
              <a:rPr lang="ko-KR" altLang="en-US" dirty="0">
                <a:solidFill>
                  <a:schemeClr val="bg1"/>
                </a:solidFill>
              </a:rPr>
              <a:t>나가기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wq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저장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9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C26273-C4C9-4DAC-88B1-60726B17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153770"/>
            <a:ext cx="10153650" cy="32429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B07DD1-E03F-44D7-B510-EAEA49361EB3}"/>
              </a:ext>
            </a:extLst>
          </p:cNvPr>
          <p:cNvSpPr/>
          <p:nvPr/>
        </p:nvSpPr>
        <p:spPr>
          <a:xfrm>
            <a:off x="1019175" y="1461247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MariaDB (SELECT, INSERT) - </a:t>
            </a:r>
            <a:r>
              <a:rPr lang="ko-KR" altLang="en-US" sz="20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696285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3A22037-E5BC-40B9-B670-F743F0E3F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69"/>
          <a:stretch/>
        </p:blipFill>
        <p:spPr>
          <a:xfrm>
            <a:off x="6849035" y="1103266"/>
            <a:ext cx="4323790" cy="50229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DE7344-C582-4353-963B-235B8D495FA6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DHT11</a:t>
            </a:r>
            <a:r>
              <a:rPr lang="ko-KR" altLang="en-US" sz="2000" dirty="0"/>
              <a:t>센서 데이터 값 실시간 모니터링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59EBCD-7901-41E9-B88D-DF972DA2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872783"/>
            <a:ext cx="5588378" cy="31124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D0C0D6-484E-421C-8FC6-CFDFBBEF8D4D}"/>
              </a:ext>
            </a:extLst>
          </p:cNvPr>
          <p:cNvSpPr txBox="1"/>
          <p:nvPr/>
        </p:nvSpPr>
        <p:spPr>
          <a:xfrm>
            <a:off x="1789220" y="5101759"/>
            <a:ext cx="404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WinForm</a:t>
            </a:r>
            <a:r>
              <a:rPr lang="en-US" altLang="ko-KR" dirty="0"/>
              <a:t> Chart </a:t>
            </a:r>
            <a:r>
              <a:rPr lang="ko-KR" altLang="en-US" dirty="0"/>
              <a:t>실시간 모니터링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739E8-5419-4B9C-872D-3FCAE28181E9}"/>
              </a:ext>
            </a:extLst>
          </p:cNvPr>
          <p:cNvSpPr txBox="1"/>
          <p:nvPr/>
        </p:nvSpPr>
        <p:spPr>
          <a:xfrm>
            <a:off x="7428605" y="6271090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실시간 모니터링 </a:t>
            </a:r>
            <a:r>
              <a:rPr lang="en-US" altLang="ko-KR" dirty="0"/>
              <a:t>Print </a:t>
            </a:r>
            <a:r>
              <a:rPr lang="ko-KR" altLang="en-US" dirty="0"/>
              <a:t>값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28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23408F-B61C-4BC9-BB5D-58125C03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2451845"/>
            <a:ext cx="10153651" cy="26759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E63554-F8FB-4339-B523-A46D4298D2A4}"/>
              </a:ext>
            </a:extLst>
          </p:cNvPr>
          <p:cNvSpPr/>
          <p:nvPr/>
        </p:nvSpPr>
        <p:spPr>
          <a:xfrm>
            <a:off x="1019175" y="1631576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DHT11(</a:t>
            </a:r>
            <a:r>
              <a:rPr lang="ko-KR" altLang="en-US" sz="2000" dirty="0" err="1"/>
              <a:t>온습도센서</a:t>
            </a:r>
            <a:r>
              <a:rPr lang="en-US" altLang="ko-KR" sz="2000" dirty="0"/>
              <a:t>)</a:t>
            </a:r>
            <a:r>
              <a:rPr lang="ko-KR" altLang="en-US" sz="2000" dirty="0"/>
              <a:t> 모니터링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B8034-F722-4DE9-A11C-B6598E5A8482}"/>
              </a:ext>
            </a:extLst>
          </p:cNvPr>
          <p:cNvSpPr txBox="1"/>
          <p:nvPr/>
        </p:nvSpPr>
        <p:spPr>
          <a:xfrm>
            <a:off x="8496863" y="3558994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DB</a:t>
            </a:r>
            <a:r>
              <a:rPr lang="ko-KR" altLang="en-US" sz="1200" dirty="0">
                <a:solidFill>
                  <a:schemeClr val="bg1"/>
                </a:solidFill>
              </a:rPr>
              <a:t>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차트에 그릴 데이터 값 설정</a:t>
            </a:r>
          </a:p>
        </p:txBody>
      </p:sp>
    </p:spTree>
    <p:extLst>
      <p:ext uri="{BB962C8B-B14F-4D97-AF65-F5344CB8AC3E}">
        <p14:creationId xmlns:p14="http://schemas.microsoft.com/office/powerpoint/2010/main" val="6272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51F275-E41D-445D-8DED-7D73E68B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70" y="0"/>
            <a:ext cx="890286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6A574-922B-4671-8437-79C4E7A9012F}"/>
              </a:ext>
            </a:extLst>
          </p:cNvPr>
          <p:cNvSpPr txBox="1"/>
          <p:nvPr/>
        </p:nvSpPr>
        <p:spPr>
          <a:xfrm>
            <a:off x="7439028" y="1604688"/>
            <a:ext cx="2887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DataUpdate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// TEMP, HUMI </a:t>
            </a:r>
            <a:r>
              <a:rPr lang="ko-KR" altLang="en-US" sz="1200" dirty="0">
                <a:solidFill>
                  <a:schemeClr val="bg1"/>
                </a:solidFill>
              </a:rPr>
              <a:t>데이터를 하나씩 출력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데이터사이즈에 따라 범위 조절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제일 오래전에 들어온 데이터를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CDF34-23EC-4DC5-A203-578A46C08EE8}"/>
              </a:ext>
            </a:extLst>
          </p:cNvPr>
          <p:cNvSpPr txBox="1"/>
          <p:nvPr/>
        </p:nvSpPr>
        <p:spPr>
          <a:xfrm>
            <a:off x="7439028" y="3323667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RefreshON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타이머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1DFDA-5024-4983-BA79-7A13254700F0}"/>
              </a:ext>
            </a:extLst>
          </p:cNvPr>
          <p:cNvSpPr txBox="1"/>
          <p:nvPr/>
        </p:nvSpPr>
        <p:spPr>
          <a:xfrm>
            <a:off x="7439028" y="4417362"/>
            <a:ext cx="1237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RefreshOFF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타이머 정지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46745-657D-4BD6-A5A3-2B8B5FC54797}"/>
              </a:ext>
            </a:extLst>
          </p:cNvPr>
          <p:cNvSpPr txBox="1"/>
          <p:nvPr/>
        </p:nvSpPr>
        <p:spPr>
          <a:xfrm>
            <a:off x="7439028" y="5511057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RefreshToggle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타이머 일시정지 버튼 기능</a:t>
            </a:r>
          </a:p>
        </p:txBody>
      </p:sp>
    </p:spTree>
    <p:extLst>
      <p:ext uri="{BB962C8B-B14F-4D97-AF65-F5344CB8AC3E}">
        <p14:creationId xmlns:p14="http://schemas.microsoft.com/office/powerpoint/2010/main" val="49192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698439-D111-425A-9EDC-0ABF2508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5" y="0"/>
            <a:ext cx="900239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428D2-F6FE-4281-A53A-A8148D97BB4C}"/>
              </a:ext>
            </a:extLst>
          </p:cNvPr>
          <p:cNvSpPr txBox="1"/>
          <p:nvPr/>
        </p:nvSpPr>
        <p:spPr>
          <a:xfrm>
            <a:off x="7439028" y="3496241"/>
            <a:ext cx="276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Form Load</a:t>
            </a:r>
            <a:r>
              <a:rPr lang="ko-KR" altLang="en-US" sz="1200" dirty="0">
                <a:solidFill>
                  <a:schemeClr val="bg1"/>
                </a:solidFill>
              </a:rPr>
              <a:t>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// TEMP, HUMI </a:t>
            </a:r>
            <a:r>
              <a:rPr lang="ko-KR" altLang="en-US" sz="1200" dirty="0">
                <a:solidFill>
                  <a:schemeClr val="bg1"/>
                </a:solidFill>
              </a:rPr>
              <a:t>데이터를 하나씩 출력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RefreshON</a:t>
            </a:r>
            <a:r>
              <a:rPr lang="en-US" altLang="ko-KR" sz="1200" dirty="0">
                <a:solidFill>
                  <a:schemeClr val="bg1"/>
                </a:solidFill>
              </a:rPr>
              <a:t>() </a:t>
            </a:r>
            <a:r>
              <a:rPr lang="ko-KR" altLang="en-US" sz="1200" dirty="0">
                <a:solidFill>
                  <a:schemeClr val="bg1"/>
                </a:solidFill>
              </a:rPr>
              <a:t>메소드 실행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4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380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nnjiyoun@office.deu.ac.kr</dc:creator>
  <cp:lastModifiedBy>박지윤</cp:lastModifiedBy>
  <cp:revision>52</cp:revision>
  <dcterms:created xsi:type="dcterms:W3CDTF">2020-09-17T02:32:07Z</dcterms:created>
  <dcterms:modified xsi:type="dcterms:W3CDTF">2020-10-14T09:29:40Z</dcterms:modified>
</cp:coreProperties>
</file>