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781" r:id="rId2"/>
    <p:sldId id="782" r:id="rId3"/>
    <p:sldId id="783" r:id="rId4"/>
    <p:sldId id="787" r:id="rId5"/>
    <p:sldId id="784" r:id="rId6"/>
    <p:sldId id="785" r:id="rId7"/>
    <p:sldId id="786" r:id="rId8"/>
  </p:sldIdLst>
  <p:sldSz cx="9906000" cy="6858000" type="A4"/>
  <p:notesSz cx="9942513" cy="67611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156" algn="l" rtl="0" fontAlgn="base" latinLnBrk="1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311" algn="l" rtl="0" fontAlgn="base" latinLnBrk="1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467" algn="l" rtl="0" fontAlgn="base" latinLnBrk="1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623" algn="l" rtl="0" fontAlgn="base" latinLnBrk="1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5777" algn="l" defTabSz="914311" rtl="0" eaLnBrk="1" latinLnBrk="1" hangingPunct="1">
      <a:defRPr kumimoji="1" sz="4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2933" algn="l" defTabSz="914311" rtl="0" eaLnBrk="1" latinLnBrk="1" hangingPunct="1">
      <a:defRPr kumimoji="1" sz="4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089" algn="l" defTabSz="914311" rtl="0" eaLnBrk="1" latinLnBrk="1" hangingPunct="1">
      <a:defRPr kumimoji="1" sz="4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244" algn="l" defTabSz="914311" rtl="0" eaLnBrk="1" latinLnBrk="1" hangingPunct="1">
      <a:defRPr kumimoji="1" sz="4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pos="3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0">
          <p15:clr>
            <a:srgbClr val="A4A3A4"/>
          </p15:clr>
        </p15:guide>
        <p15:guide id="2" pos="3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66"/>
    <a:srgbClr val="FF9999"/>
    <a:srgbClr val="FF9966"/>
    <a:srgbClr val="4627C9"/>
    <a:srgbClr val="99FF33"/>
    <a:srgbClr val="9999FF"/>
    <a:srgbClr val="FF99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7809" autoAdjust="0"/>
  </p:normalViewPr>
  <p:slideViewPr>
    <p:cSldViewPr showGuides="1">
      <p:cViewPr varScale="1">
        <p:scale>
          <a:sx n="110" d="100"/>
          <a:sy n="110" d="100"/>
        </p:scale>
        <p:origin x="1392" y="108"/>
      </p:cViewPr>
      <p:guideLst>
        <p:guide orient="horz" pos="1480"/>
        <p:guide pos="3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6858"/>
    </p:cViewPr>
  </p:sorterViewPr>
  <p:notesViewPr>
    <p:cSldViewPr showGuides="1">
      <p:cViewPr varScale="1">
        <p:scale>
          <a:sx n="93" d="100"/>
          <a:sy n="93" d="100"/>
        </p:scale>
        <p:origin x="-1884" y="-108"/>
      </p:cViewPr>
      <p:guideLst>
        <p:guide orient="horz" pos="2130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4"/>
            <a:ext cx="4308264" cy="3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4" rIns="92228" bIns="46114" numCol="1" anchor="t" anchorCtr="0" compatLnSpc="1">
            <a:prstTxWarp prst="textNoShape">
              <a:avLst/>
            </a:prstTxWarp>
          </a:bodyPr>
          <a:lstStyle>
            <a:lvl1pPr defTabSz="9220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666" y="4"/>
            <a:ext cx="4308263" cy="3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4" rIns="92228" bIns="46114" numCol="1" anchor="t" anchorCtr="0" compatLnSpc="1">
            <a:prstTxWarp prst="textNoShape">
              <a:avLst/>
            </a:prstTxWarp>
          </a:bodyPr>
          <a:lstStyle>
            <a:lvl1pPr algn="r" defTabSz="9220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22163"/>
            <a:ext cx="4308264" cy="3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4" rIns="92228" bIns="46114" numCol="1" anchor="b" anchorCtr="0" compatLnSpc="1">
            <a:prstTxWarp prst="textNoShape">
              <a:avLst/>
            </a:prstTxWarp>
          </a:bodyPr>
          <a:lstStyle>
            <a:lvl1pPr defTabSz="9220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666" y="6422163"/>
            <a:ext cx="4308263" cy="3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4" rIns="92228" bIns="46114" numCol="1" anchor="b" anchorCtr="0" compatLnSpc="1">
            <a:prstTxWarp prst="textNoShape">
              <a:avLst/>
            </a:prstTxWarp>
          </a:bodyPr>
          <a:lstStyle>
            <a:lvl1pPr algn="r" defTabSz="922075">
              <a:defRPr sz="1200"/>
            </a:lvl1pPr>
          </a:lstStyle>
          <a:p>
            <a:pPr>
              <a:defRPr/>
            </a:pPr>
            <a:fld id="{51358F53-A920-4F4D-BC67-ACEA912314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468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4"/>
            <a:ext cx="4308264" cy="3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4" rIns="92228" bIns="46114" numCol="1" anchor="t" anchorCtr="0" compatLnSpc="1">
            <a:prstTxWarp prst="textNoShape">
              <a:avLst/>
            </a:prstTxWarp>
          </a:bodyPr>
          <a:lstStyle>
            <a:lvl1pPr defTabSz="9220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3250" y="508000"/>
            <a:ext cx="3660775" cy="2535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22163"/>
            <a:ext cx="4308264" cy="3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4" rIns="92228" bIns="46114" numCol="1" anchor="b" anchorCtr="0" compatLnSpc="1">
            <a:prstTxWarp prst="textNoShape">
              <a:avLst/>
            </a:prstTxWarp>
          </a:bodyPr>
          <a:lstStyle>
            <a:lvl1pPr defTabSz="9220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666" y="6422163"/>
            <a:ext cx="4308263" cy="3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8" tIns="46114" rIns="92228" bIns="46114" numCol="1" anchor="b" anchorCtr="0" compatLnSpc="1">
            <a:prstTxWarp prst="textNoShape">
              <a:avLst/>
            </a:prstTxWarp>
          </a:bodyPr>
          <a:lstStyle>
            <a:lvl1pPr algn="r" defTabSz="922075">
              <a:defRPr sz="1200"/>
            </a:lvl1pPr>
          </a:lstStyle>
          <a:p>
            <a:pPr>
              <a:defRPr/>
            </a:pPr>
            <a:fld id="{7ECAFAB3-4E60-45DC-82B9-E27632F486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8416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15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311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467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623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5777" algn="l" defTabSz="91431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33" algn="l" defTabSz="91431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9" algn="l" defTabSz="91431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44" algn="l" defTabSz="91431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6883F-610B-4399-A35F-C6FE44591147}" type="slidenum">
              <a:rPr lang="en-US" altLang="ko-KR" smtClean="0">
                <a:solidFill>
                  <a:prstClr val="black"/>
                </a:solidFill>
                <a:latin typeface="굴림" charset="-127"/>
                <a:ea typeface="굴림" charset="-127"/>
              </a:rPr>
              <a:pPr/>
              <a:t>1</a:t>
            </a:fld>
            <a:endParaRPr lang="en-US" altLang="ko-KR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0" y="508000"/>
            <a:ext cx="3660775" cy="2535238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096" y="3211870"/>
            <a:ext cx="7954327" cy="3041577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안녕하십니까</a:t>
            </a:r>
            <a:r>
              <a:rPr lang="en-US" altLang="ko-KR">
                <a:latin typeface="굴림" charset="-127"/>
                <a:ea typeface="굴림" charset="-127"/>
              </a:rPr>
              <a:t>? 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이자리에서 화신의 </a:t>
            </a:r>
            <a:r>
              <a:rPr lang="en-US" altLang="ko-KR">
                <a:latin typeface="굴림" charset="-127"/>
                <a:ea typeface="굴림" charset="-127"/>
              </a:rPr>
              <a:t>R&amp;D presentation</a:t>
            </a:r>
            <a:r>
              <a:rPr lang="ko-KR" altLang="en-US">
                <a:latin typeface="굴림" charset="-127"/>
                <a:ea typeface="굴림" charset="-127"/>
              </a:rPr>
              <a:t>을 하게 되어 기쁘게 생각하고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감사합니다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저는 누구누구 입니다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  <a:p>
            <a:pPr eaLnBrk="1" hangingPunct="1"/>
            <a:endParaRPr lang="en-US" altLang="ko-KR">
              <a:latin typeface="굴림" charset="-127"/>
              <a:ea typeface="굴림" charset="-127"/>
            </a:endParaRP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자 그럼 지금부터 </a:t>
            </a:r>
            <a:r>
              <a:rPr lang="en-US" altLang="ko-KR">
                <a:latin typeface="굴림" charset="-127"/>
                <a:ea typeface="굴림" charset="-127"/>
              </a:rPr>
              <a:t>presentation</a:t>
            </a:r>
            <a:r>
              <a:rPr lang="ko-KR" altLang="en-US">
                <a:latin typeface="굴림" charset="-127"/>
                <a:ea typeface="굴림" charset="-127"/>
              </a:rPr>
              <a:t>을 시작하겠습니다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  <a:p>
            <a:pPr eaLnBrk="1" hangingPunct="1"/>
            <a:endParaRPr lang="en-US" altLang="ko-KR">
              <a:latin typeface="굴림" charset="-127"/>
              <a:ea typeface="굴림" charset="-127"/>
            </a:endParaRP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화신 기술연구소 연구기획팀 이기동 차장입니다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  <a:p>
            <a:pPr eaLnBrk="1" hangingPunct="1"/>
            <a:r>
              <a:rPr lang="en-US" altLang="ko-KR" i="1" u="sng">
                <a:latin typeface="굴림" charset="-127"/>
                <a:ea typeface="굴림" charset="-127"/>
              </a:rPr>
              <a:t>I</a:t>
            </a:r>
            <a:r>
              <a:rPr lang="en-US" altLang="ko-KR" i="1" u="sng">
                <a:latin typeface="Arial" charset="0"/>
                <a:ea typeface="굴림" charset="-127"/>
              </a:rPr>
              <a:t>’</a:t>
            </a:r>
            <a:r>
              <a:rPr lang="en-US" altLang="ko-KR" i="1" u="sng">
                <a:latin typeface="굴림" charset="-127"/>
                <a:ea typeface="굴림" charset="-127"/>
              </a:rPr>
              <a:t>m belong to  R&amp;D Center of Hwashin Corporation. My name is GI-DONG, LEE and My position is Senior Research Engineer.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화신의 </a:t>
            </a:r>
            <a:r>
              <a:rPr lang="en-US" altLang="ko-KR">
                <a:latin typeface="굴림" charset="-127"/>
                <a:ea typeface="굴림" charset="-127"/>
              </a:rPr>
              <a:t>R&amp;D </a:t>
            </a:r>
            <a:r>
              <a:rPr lang="ko-KR" altLang="en-US">
                <a:latin typeface="굴림" charset="-127"/>
                <a:ea typeface="굴림" charset="-127"/>
              </a:rPr>
              <a:t>기술력을 소개하게 되어 </a:t>
            </a:r>
            <a:r>
              <a:rPr lang="en-US" altLang="ko-KR">
                <a:latin typeface="굴림" charset="-127"/>
                <a:ea typeface="굴림" charset="-127"/>
              </a:rPr>
              <a:t>(</a:t>
            </a:r>
            <a:r>
              <a:rPr lang="ko-KR" altLang="en-US">
                <a:latin typeface="굴림" charset="-127"/>
                <a:ea typeface="굴림" charset="-127"/>
              </a:rPr>
              <a:t>영광으로</a:t>
            </a:r>
            <a:r>
              <a:rPr lang="en-US" altLang="ko-KR">
                <a:latin typeface="굴림" charset="-127"/>
                <a:ea typeface="굴림" charset="-127"/>
              </a:rPr>
              <a:t>)</a:t>
            </a:r>
            <a:r>
              <a:rPr lang="ko-KR" altLang="en-US">
                <a:latin typeface="굴림" charset="-127"/>
                <a:ea typeface="굴림" charset="-127"/>
              </a:rPr>
              <a:t>기쁘게 생각하며</a:t>
            </a:r>
            <a:r>
              <a:rPr lang="en-US" altLang="ko-KR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감사합니다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그럼 지금부터 </a:t>
            </a:r>
            <a:r>
              <a:rPr lang="en-US" altLang="ko-KR">
                <a:latin typeface="굴림" charset="-127"/>
                <a:ea typeface="굴림" charset="-127"/>
              </a:rPr>
              <a:t>Presentation</a:t>
            </a:r>
            <a:r>
              <a:rPr lang="ko-KR" altLang="en-US">
                <a:latin typeface="굴림" charset="-127"/>
                <a:ea typeface="굴림" charset="-127"/>
              </a:rPr>
              <a:t>을 하겠습니다</a:t>
            </a:r>
            <a:r>
              <a:rPr lang="en-US" altLang="ko-KR">
                <a:latin typeface="굴림" charset="-127"/>
                <a:ea typeface="굴림" charset="-127"/>
              </a:rPr>
              <a:t>.</a:t>
            </a:r>
          </a:p>
          <a:p>
            <a:pPr eaLnBrk="1" hangingPunct="1"/>
            <a:r>
              <a:rPr lang="en-US" altLang="ko-KR" i="1" u="sng">
                <a:latin typeface="굴림" charset="-127"/>
                <a:ea typeface="굴림" charset="-127"/>
              </a:rPr>
              <a:t>I</a:t>
            </a:r>
            <a:r>
              <a:rPr lang="en-US" altLang="ko-KR" i="1" u="sng">
                <a:latin typeface="Arial" charset="0"/>
                <a:ea typeface="굴림" charset="-127"/>
              </a:rPr>
              <a:t>’</a:t>
            </a:r>
            <a:r>
              <a:rPr lang="en-US" altLang="ko-KR" i="1" u="sng">
                <a:latin typeface="굴림" charset="-127"/>
                <a:ea typeface="굴림" charset="-127"/>
              </a:rPr>
              <a:t>m very glad that I introduce R&amp;D Technology Force of Hwashin Corporation to you.</a:t>
            </a:r>
          </a:p>
          <a:p>
            <a:pPr eaLnBrk="1" hangingPunct="1"/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53"/>
            <a:ext cx="8915400" cy="5851525"/>
          </a:xfrm>
          <a:prstGeom prst="rect">
            <a:avLst/>
          </a:prstGeom>
        </p:spPr>
        <p:txBody>
          <a:bodyPr lIns="91431" tIns="45715" rIns="91431" bIns="45715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5"/>
          <p:cNvCxnSpPr>
            <a:cxnSpLocks noChangeShapeType="1"/>
          </p:cNvCxnSpPr>
          <p:nvPr userDrawn="1"/>
        </p:nvCxnSpPr>
        <p:spPr bwMode="auto">
          <a:xfrm>
            <a:off x="344488" y="6308725"/>
            <a:ext cx="9217025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1223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0" name="Rectangle 130"/>
          <p:cNvSpPr>
            <a:spLocks noChangeArrowheads="1"/>
          </p:cNvSpPr>
          <p:nvPr/>
        </p:nvSpPr>
        <p:spPr bwMode="auto">
          <a:xfrm>
            <a:off x="0" y="6308725"/>
            <a:ext cx="9906000" cy="101600"/>
          </a:xfrm>
          <a:prstGeom prst="rect">
            <a:avLst/>
          </a:prstGeom>
          <a:gradFill rotWithShape="1">
            <a:gsLst>
              <a:gs pos="0">
                <a:srgbClr val="E1E1E1"/>
              </a:gs>
              <a:gs pos="100000">
                <a:srgbClr val="E1E1E1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1" name="직선 연결선 5"/>
          <p:cNvCxnSpPr>
            <a:cxnSpLocks noChangeShapeType="1"/>
          </p:cNvCxnSpPr>
          <p:nvPr userDrawn="1"/>
        </p:nvCxnSpPr>
        <p:spPr bwMode="auto">
          <a:xfrm>
            <a:off x="344488" y="6308725"/>
            <a:ext cx="9217025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0" y="712768"/>
            <a:ext cx="9906000" cy="1588"/>
          </a:xfrm>
          <a:prstGeom prst="line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2" r:id="rId2"/>
    <p:sldLayoutId id="2147483695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15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11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46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623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66" indent="-34286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78" indent="-28572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89" indent="-22857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045" indent="-22857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00" indent="-228578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55" indent="-228578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511" indent="-228578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67" indent="-228578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822" indent="-228578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6" algn="l" defTabSz="9143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1" algn="l" defTabSz="9143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7" algn="l" defTabSz="9143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3" algn="l" defTabSz="9143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7" algn="l" defTabSz="9143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33" algn="l" defTabSz="9143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9" algn="l" defTabSz="9143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44" algn="l" defTabSz="9143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736792&amp;ref=y" TargetMode="External"/><Relationship Id="rId13" Type="http://schemas.openxmlformats.org/officeDocument/2006/relationships/hyperlink" Target="https://terms.naver.com/entry.nhn?docId=736628&amp;ref=y" TargetMode="External"/><Relationship Id="rId3" Type="http://schemas.openxmlformats.org/officeDocument/2006/relationships/hyperlink" Target="https://terms.naver.com/entry.nhn?docId=759749&amp;ref=y" TargetMode="External"/><Relationship Id="rId7" Type="http://schemas.openxmlformats.org/officeDocument/2006/relationships/hyperlink" Target="https://terms.naver.com/entry.nhn?docId=736720&amp;ref=y" TargetMode="External"/><Relationship Id="rId12" Type="http://schemas.openxmlformats.org/officeDocument/2006/relationships/hyperlink" Target="https://terms.naver.com/entry.nhn?docId=737583&amp;ref=y" TargetMode="External"/><Relationship Id="rId2" Type="http://schemas.openxmlformats.org/officeDocument/2006/relationships/hyperlink" Target="https://terms.naver.com/entry.nhn?docId=749951&amp;ref=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erms.naver.com/entry.nhn?docId=748063&amp;ref=y" TargetMode="External"/><Relationship Id="rId11" Type="http://schemas.openxmlformats.org/officeDocument/2006/relationships/hyperlink" Target="https://terms.naver.com/entry.nhn?docId=736747&amp;ref=y" TargetMode="External"/><Relationship Id="rId5" Type="http://schemas.openxmlformats.org/officeDocument/2006/relationships/hyperlink" Target="https://terms.naver.com/entry.nhn?docId=758626&amp;ref=y" TargetMode="External"/><Relationship Id="rId10" Type="http://schemas.openxmlformats.org/officeDocument/2006/relationships/hyperlink" Target="https://terms.naver.com/entry.nhn?docId=736757&amp;ref=y" TargetMode="External"/><Relationship Id="rId4" Type="http://schemas.openxmlformats.org/officeDocument/2006/relationships/hyperlink" Target="https://terms.naver.com/entry.nhn?docId=749931&amp;ref=y" TargetMode="External"/><Relationship Id="rId9" Type="http://schemas.openxmlformats.org/officeDocument/2006/relationships/hyperlink" Target="https://terms.naver.com/entry.nhn?docId=735725&amp;ref=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640632" y="1568986"/>
            <a:ext cx="638030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용접공정 </a:t>
            </a:r>
            <a:r>
              <a:rPr kumimoji="0" lang="en-US" altLang="ko-KR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SPC</a:t>
            </a:r>
          </a:p>
          <a:p>
            <a:pPr algn="ctr" eaLnBrk="0" latinLnBrk="0" hangingPunct="0">
              <a:defRPr/>
            </a:pPr>
            <a:r>
              <a:rPr kumimoji="0" lang="en-US" altLang="ko-KR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(FOOL PROOF)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6860FF02-483F-4545-B25E-34A34145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64" y="3573016"/>
            <a:ext cx="6912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eaLnBrk="0" latinLnBrk="0" hangingPunct="0">
              <a:defRPr kumimoji="0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sz="2000" dirty="0"/>
              <a:t>용접 작업 시 발생하는 다양한 용접 </a:t>
            </a:r>
            <a:r>
              <a:rPr lang="ko-KR" altLang="en-US" sz="2000" dirty="0" err="1"/>
              <a:t>조건값을</a:t>
            </a:r>
            <a:r>
              <a:rPr lang="ko-KR" altLang="en-US" sz="2000" dirty="0"/>
              <a:t> 수집 및 관리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592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직사각형 31"/>
          <p:cNvSpPr>
            <a:spLocks noChangeArrowheads="1"/>
          </p:cNvSpPr>
          <p:nvPr/>
        </p:nvSpPr>
        <p:spPr bwMode="auto">
          <a:xfrm>
            <a:off x="344488" y="188640"/>
            <a:ext cx="1747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용어 사전</a:t>
            </a:r>
            <a:endParaRPr kumimoji="0" lang="ko-KR" altLang="en-US" sz="2800" dirty="0">
              <a:solidFill>
                <a:prstClr val="black"/>
              </a:solidFill>
              <a:latin typeface="Yoon 윤고딕 520_TT"/>
            </a:endParaRPr>
          </a:p>
        </p:txBody>
      </p:sp>
      <p:sp>
        <p:nvSpPr>
          <p:cNvPr id="34" name="슬라이드 번호 개체 틀 1"/>
          <p:cNvSpPr txBox="1">
            <a:spLocks/>
          </p:cNvSpPr>
          <p:nvPr/>
        </p:nvSpPr>
        <p:spPr>
          <a:xfrm>
            <a:off x="-15875" y="6381750"/>
            <a:ext cx="6477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2400" kern="1200">
                <a:solidFill>
                  <a:srgbClr val="0070C0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solidFill>
                  <a:srgbClr val="1E47A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100" kern="0" dirty="0">
              <a:solidFill>
                <a:srgbClr val="1E47A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 Box 25">
            <a:extLst>
              <a:ext uri="{FF2B5EF4-FFF2-40B4-BE49-F238E27FC236}">
                <a16:creationId xmlns:a16="http://schemas.microsoft.com/office/drawing/2014/main" id="{7D0FA4CB-9353-4099-8B0C-5E1D70839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2348880"/>
            <a:ext cx="90010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eaLnBrk="0" latinLnBrk="0" hangingPunct="0">
              <a:defRPr kumimoji="0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algn="l"/>
            <a:r>
              <a:rPr lang="ko-KR" altLang="en-US" sz="2000" dirty="0"/>
              <a:t>풀 </a:t>
            </a:r>
            <a:r>
              <a:rPr lang="ko-KR" altLang="en-US" sz="2000" dirty="0" err="1"/>
              <a:t>프루프</a:t>
            </a:r>
            <a:r>
              <a:rPr lang="ko-KR" altLang="en-US" sz="2000" dirty="0"/>
              <a:t> </a:t>
            </a:r>
            <a:r>
              <a:rPr lang="en-US" altLang="ko-KR" sz="2000" dirty="0"/>
              <a:t>( Fool Proof )</a:t>
            </a:r>
          </a:p>
          <a:p>
            <a:pPr algn="l"/>
            <a:r>
              <a:rPr lang="ko-KR" altLang="en-US" sz="1400" b="0" i="0" u="none" strike="noStrike" dirty="0" err="1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제어계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4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시스템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이나 </a:t>
            </a:r>
            <a:r>
              <a:rPr lang="ko-KR" altLang="en-US" sz="14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제어 장치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대하여 인간의 오동작을 방지하기 위한 설계를 말한다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예를 들면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사람이 아무리 잘못된 조작을 해도 시스템이나 장치가 동작하지 않고 올바른 조작에만 응답하도록 하거나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사람이 잘못하기 쉬운 순서 조작을 </a:t>
            </a:r>
            <a:r>
              <a:rPr lang="ko-KR" altLang="en-US" sz="14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순서 회로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의해서 </a:t>
            </a:r>
            <a:r>
              <a:rPr lang="ko-KR" altLang="en-US" sz="14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자동화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하여 시동 버튼을 누르면 자동적으로 올바른 순서로 조작해 가는 등 여러 가지 방법이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dirty="0"/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E6BFE2FE-5E96-4EE7-8E3B-BEFDBFB82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3799519"/>
            <a:ext cx="9001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eaLnBrk="0" latinLnBrk="0" hangingPunct="0">
              <a:defRPr kumimoji="0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algn="l"/>
            <a:r>
              <a:rPr lang="ko-KR" altLang="en-US" sz="2000" dirty="0"/>
              <a:t>용접 팁</a:t>
            </a:r>
            <a:r>
              <a:rPr lang="en-US" altLang="ko-KR" sz="2000" dirty="0"/>
              <a:t>( Welding Tip )</a:t>
            </a:r>
          </a:p>
          <a:p>
            <a:pPr algn="l"/>
            <a:r>
              <a:rPr lang="ko-KR" altLang="en-US" sz="14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용접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할 때에 사용하는 </a:t>
            </a:r>
            <a:r>
              <a:rPr lang="ko-KR" altLang="en-US" sz="14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8"/>
              </a:rPr>
              <a:t>용접 </a:t>
            </a:r>
            <a:r>
              <a:rPr lang="ko-KR" altLang="en-US" sz="1400" b="0" i="0" u="none" strike="noStrike" dirty="0" err="1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8"/>
              </a:rPr>
              <a:t>토치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선단부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4400" dirty="0"/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id="{569A4CF4-0DAB-4E84-BFB6-983E0C9A3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32" y="913865"/>
            <a:ext cx="9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eaLnBrk="0" latinLnBrk="0" hangingPunct="0">
              <a:defRPr kumimoji="0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algn="l"/>
            <a:r>
              <a:rPr lang="ko-KR" altLang="en-US" sz="2000" dirty="0"/>
              <a:t>용접 조건 </a:t>
            </a:r>
            <a:r>
              <a:rPr lang="en-US" altLang="ko-KR" sz="2000" dirty="0"/>
              <a:t>( Welding </a:t>
            </a:r>
            <a:r>
              <a:rPr lang="en-US" altLang="ko-KR" sz="2000" dirty="0" err="1"/>
              <a:t>Conditiion</a:t>
            </a:r>
            <a:r>
              <a:rPr lang="en-US" altLang="ko-KR" sz="2000" dirty="0"/>
              <a:t> )</a:t>
            </a:r>
          </a:p>
          <a:p>
            <a:pPr algn="l"/>
            <a:r>
              <a:rPr lang="ko-KR" altLang="en-US" sz="14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용접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시공을 할 때의 여러 가지 조건이다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용접 전류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4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9"/>
              </a:rPr>
              <a:t>아크 전압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4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10"/>
              </a:rPr>
              <a:t>용접 속도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4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11"/>
              </a:rPr>
              <a:t>용접봉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또는 </a:t>
            </a:r>
            <a:r>
              <a:rPr lang="ko-KR" altLang="en-US" sz="14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12"/>
              </a:rPr>
              <a:t>전극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4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13"/>
              </a:rPr>
              <a:t>와이어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크기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홈의 모양 등이 여기 포함된다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61504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직사각형 31"/>
          <p:cNvSpPr>
            <a:spLocks noChangeArrowheads="1"/>
          </p:cNvSpPr>
          <p:nvPr/>
        </p:nvSpPr>
        <p:spPr bwMode="auto">
          <a:xfrm>
            <a:off x="344488" y="188640"/>
            <a:ext cx="2592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8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주요 용접 </a:t>
            </a:r>
            <a:r>
              <a:rPr kumimoji="0" lang="ko-KR" altLang="en-US" sz="2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endParaRPr kumimoji="0" lang="ko-KR" altLang="en-US" sz="2800" dirty="0">
              <a:solidFill>
                <a:prstClr val="black"/>
              </a:solidFill>
              <a:latin typeface="Yoon 윤고딕 520_TT"/>
            </a:endParaRPr>
          </a:p>
        </p:txBody>
      </p:sp>
      <p:sp>
        <p:nvSpPr>
          <p:cNvPr id="34" name="슬라이드 번호 개체 틀 1"/>
          <p:cNvSpPr txBox="1">
            <a:spLocks/>
          </p:cNvSpPr>
          <p:nvPr/>
        </p:nvSpPr>
        <p:spPr>
          <a:xfrm>
            <a:off x="-15875" y="6381750"/>
            <a:ext cx="6477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2400" kern="1200">
                <a:solidFill>
                  <a:srgbClr val="0070C0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solidFill>
                  <a:srgbClr val="1E47A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100" kern="0" dirty="0">
              <a:solidFill>
                <a:srgbClr val="1E47A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id="{569A4CF4-0DAB-4E84-BFB6-983E0C9A3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18" y="1607812"/>
            <a:ext cx="7133218" cy="390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eaLnBrk="0" latinLnBrk="0" hangingPunct="0">
              <a:defRPr kumimoji="0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ko-KR" altLang="en-US" dirty="0"/>
              <a:t>전류</a:t>
            </a:r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ko-KR" altLang="en-US" dirty="0"/>
              <a:t>전압</a:t>
            </a:r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ko-KR" altLang="en-US" dirty="0" err="1"/>
              <a:t>가스량</a:t>
            </a:r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ko-KR" altLang="en-US" dirty="0"/>
              <a:t>팁 교환주기</a:t>
            </a:r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ko-KR" altLang="en-US" dirty="0"/>
              <a:t>팁 드레싱주기</a:t>
            </a:r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ko-KR" altLang="en-US" dirty="0"/>
              <a:t>냉각수 온도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89340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직사각형 31"/>
          <p:cNvSpPr>
            <a:spLocks noChangeArrowheads="1"/>
          </p:cNvSpPr>
          <p:nvPr/>
        </p:nvSpPr>
        <p:spPr bwMode="auto">
          <a:xfrm>
            <a:off x="344488" y="18864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예시</a:t>
            </a:r>
            <a:endParaRPr kumimoji="0" lang="ko-KR" altLang="en-US" sz="2800" dirty="0">
              <a:solidFill>
                <a:prstClr val="black"/>
              </a:solidFill>
              <a:latin typeface="Yoon 윤고딕 520_TT"/>
            </a:endParaRPr>
          </a:p>
        </p:txBody>
      </p:sp>
      <p:sp>
        <p:nvSpPr>
          <p:cNvPr id="34" name="슬라이드 번호 개체 틀 1"/>
          <p:cNvSpPr txBox="1">
            <a:spLocks/>
          </p:cNvSpPr>
          <p:nvPr/>
        </p:nvSpPr>
        <p:spPr>
          <a:xfrm>
            <a:off x="-15875" y="6381750"/>
            <a:ext cx="6477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2400" kern="1200">
                <a:solidFill>
                  <a:srgbClr val="0070C0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solidFill>
                  <a:srgbClr val="1E47A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100" kern="0" dirty="0">
              <a:solidFill>
                <a:srgbClr val="1E47A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94EDC1-A0E9-4254-951D-27E4DA1F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1052736"/>
            <a:ext cx="7836173" cy="509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5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직사각형 31"/>
          <p:cNvSpPr>
            <a:spLocks noChangeArrowheads="1"/>
          </p:cNvSpPr>
          <p:nvPr/>
        </p:nvSpPr>
        <p:spPr bwMode="auto">
          <a:xfrm>
            <a:off x="344488" y="18864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예시</a:t>
            </a:r>
            <a:endParaRPr kumimoji="0" lang="ko-KR" altLang="en-US" sz="2800" dirty="0">
              <a:solidFill>
                <a:prstClr val="black"/>
              </a:solidFill>
              <a:latin typeface="Yoon 윤고딕 520_TT"/>
            </a:endParaRPr>
          </a:p>
        </p:txBody>
      </p:sp>
      <p:sp>
        <p:nvSpPr>
          <p:cNvPr id="34" name="슬라이드 번호 개체 틀 1"/>
          <p:cNvSpPr txBox="1">
            <a:spLocks/>
          </p:cNvSpPr>
          <p:nvPr/>
        </p:nvSpPr>
        <p:spPr>
          <a:xfrm>
            <a:off x="-15875" y="6381750"/>
            <a:ext cx="6477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2400" kern="1200">
                <a:solidFill>
                  <a:srgbClr val="0070C0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solidFill>
                  <a:srgbClr val="1E47A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100" kern="0" dirty="0">
              <a:solidFill>
                <a:srgbClr val="1E47A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6893D58-E45E-4F0F-BD31-95C49AE17184}"/>
              </a:ext>
            </a:extLst>
          </p:cNvPr>
          <p:cNvGrpSpPr/>
          <p:nvPr/>
        </p:nvGrpSpPr>
        <p:grpSpPr>
          <a:xfrm>
            <a:off x="1568624" y="817911"/>
            <a:ext cx="7194134" cy="5222178"/>
            <a:chOff x="1568624" y="817911"/>
            <a:chExt cx="7194134" cy="522217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F98679A-098D-4F7D-BBCB-2740BDBB2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8624" y="831650"/>
              <a:ext cx="7128792" cy="520843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23747C-D0A8-4D28-9062-309B21768DF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8624" y="817911"/>
              <a:ext cx="7194134" cy="614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0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직사각형 31"/>
          <p:cNvSpPr>
            <a:spLocks noChangeArrowheads="1"/>
          </p:cNvSpPr>
          <p:nvPr/>
        </p:nvSpPr>
        <p:spPr bwMode="auto">
          <a:xfrm>
            <a:off x="344488" y="18864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예시</a:t>
            </a:r>
            <a:endParaRPr kumimoji="0" lang="ko-KR" altLang="en-US" sz="2800" dirty="0">
              <a:solidFill>
                <a:prstClr val="black"/>
              </a:solidFill>
              <a:latin typeface="Yoon 윤고딕 520_TT"/>
            </a:endParaRPr>
          </a:p>
        </p:txBody>
      </p:sp>
      <p:sp>
        <p:nvSpPr>
          <p:cNvPr id="34" name="슬라이드 번호 개체 틀 1"/>
          <p:cNvSpPr txBox="1">
            <a:spLocks/>
          </p:cNvSpPr>
          <p:nvPr/>
        </p:nvSpPr>
        <p:spPr>
          <a:xfrm>
            <a:off x="-15875" y="6381750"/>
            <a:ext cx="6477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2400" kern="1200">
                <a:solidFill>
                  <a:srgbClr val="0070C0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solidFill>
                  <a:srgbClr val="1E47A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100" kern="0" dirty="0">
              <a:solidFill>
                <a:srgbClr val="1E47A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904E66-F9C1-4724-B972-8DD19C8A0A9F}"/>
              </a:ext>
            </a:extLst>
          </p:cNvPr>
          <p:cNvGrpSpPr/>
          <p:nvPr/>
        </p:nvGrpSpPr>
        <p:grpSpPr>
          <a:xfrm>
            <a:off x="1712639" y="942585"/>
            <a:ext cx="6921419" cy="5123377"/>
            <a:chOff x="1712639" y="942585"/>
            <a:chExt cx="6921419" cy="51233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56CFD77-FE13-49D2-926B-D023B8E6E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2639" y="942585"/>
              <a:ext cx="6921419" cy="512337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23747C-D0A8-4D28-9062-309B21768DF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3464" y="942585"/>
              <a:ext cx="6900594" cy="614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52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직사각형 31"/>
          <p:cNvSpPr>
            <a:spLocks noChangeArrowheads="1"/>
          </p:cNvSpPr>
          <p:nvPr/>
        </p:nvSpPr>
        <p:spPr bwMode="auto">
          <a:xfrm>
            <a:off x="344488" y="18864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예시</a:t>
            </a:r>
            <a:endParaRPr kumimoji="0" lang="ko-KR" altLang="en-US" sz="2800" dirty="0">
              <a:solidFill>
                <a:prstClr val="black"/>
              </a:solidFill>
              <a:latin typeface="Yoon 윤고딕 520_TT"/>
            </a:endParaRPr>
          </a:p>
        </p:txBody>
      </p:sp>
      <p:sp>
        <p:nvSpPr>
          <p:cNvPr id="34" name="슬라이드 번호 개체 틀 1"/>
          <p:cNvSpPr txBox="1">
            <a:spLocks/>
          </p:cNvSpPr>
          <p:nvPr/>
        </p:nvSpPr>
        <p:spPr>
          <a:xfrm>
            <a:off x="-15875" y="6381750"/>
            <a:ext cx="6477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2400" kern="1200">
                <a:solidFill>
                  <a:srgbClr val="0070C0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solidFill>
                  <a:srgbClr val="1E47A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100" kern="0" dirty="0">
              <a:solidFill>
                <a:srgbClr val="1E47A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E511985-2FB3-450A-8EC5-308FBF0B479C}"/>
              </a:ext>
            </a:extLst>
          </p:cNvPr>
          <p:cNvGrpSpPr/>
          <p:nvPr/>
        </p:nvGrpSpPr>
        <p:grpSpPr>
          <a:xfrm>
            <a:off x="1910637" y="1340768"/>
            <a:ext cx="6586021" cy="4756571"/>
            <a:chOff x="1910637" y="1340768"/>
            <a:chExt cx="6586021" cy="475657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014C81-AAD3-45B7-A371-EFBFE3D8B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0637" y="1340768"/>
              <a:ext cx="6586021" cy="47565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23747C-D0A8-4D28-9062-309B21768DF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0637" y="1345745"/>
              <a:ext cx="6586021" cy="355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344470"/>
      </p:ext>
    </p:extLst>
  </p:cSld>
  <p:clrMapOvr>
    <a:masterClrMapping/>
  </p:clrMapOvr>
</p:sld>
</file>

<file path=ppt/theme/theme1.xml><?xml version="1.0" encoding="utf-8"?>
<a:theme xmlns:a="http://schemas.openxmlformats.org/drawingml/2006/main" name="화신3">
  <a:themeElements>
    <a:clrScheme name="화신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화신3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화신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신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신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신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신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신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신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신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신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신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신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신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15710</TotalTime>
  <Words>242</Words>
  <Application>Microsoft Office PowerPoint</Application>
  <PresentationFormat>A4 용지(210x297mm)</PresentationFormat>
  <Paragraphs>39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HY헤드라인M</vt:lpstr>
      <vt:lpstr>Yoon 윤고딕 520_TT</vt:lpstr>
      <vt:lpstr>굴림</vt:lpstr>
      <vt:lpstr>나눔고딕</vt:lpstr>
      <vt:lpstr>맑은 고딕</vt:lpstr>
      <vt:lpstr>Arial</vt:lpstr>
      <vt:lpstr>Wingdings</vt:lpstr>
      <vt:lpstr>화신3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hwashin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hwashin</dc:creator>
  <cp:lastModifiedBy>mglee</cp:lastModifiedBy>
  <cp:revision>1004</cp:revision>
  <cp:lastPrinted>2013-08-30T02:38:57Z</cp:lastPrinted>
  <dcterms:created xsi:type="dcterms:W3CDTF">2005-09-07T04:14:10Z</dcterms:created>
  <dcterms:modified xsi:type="dcterms:W3CDTF">2020-08-14T23:57:23Z</dcterms:modified>
</cp:coreProperties>
</file>