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64" r:id="rId4"/>
    <p:sldId id="261" r:id="rId5"/>
    <p:sldId id="262" r:id="rId6"/>
    <p:sldId id="263" r:id="rId7"/>
    <p:sldId id="260" r:id="rId8"/>
    <p:sldId id="267" r:id="rId9"/>
    <p:sldId id="265" r:id="rId10"/>
    <p:sldId id="266" r:id="rId11"/>
    <p:sldId id="259" r:id="rId12"/>
    <p:sldId id="258" r:id="rId13"/>
    <p:sldId id="275" r:id="rId14"/>
    <p:sldId id="281" r:id="rId15"/>
    <p:sldId id="282" r:id="rId16"/>
    <p:sldId id="283" r:id="rId17"/>
    <p:sldId id="277" r:id="rId18"/>
    <p:sldId id="278" r:id="rId19"/>
    <p:sldId id="279" r:id="rId20"/>
    <p:sldId id="286" r:id="rId21"/>
    <p:sldId id="300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CA9D-7A54-4A81-B798-6058D9D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3911D-F669-41D8-9C7B-D74248BB1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0E82-65A7-40F4-AC80-668516BE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ACD26-2F78-420B-A594-2686EC37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B9E01-0888-4B38-8088-468E07F1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67BEA-CEE2-4107-B298-6B4638ED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8A95B-F35A-442C-B5FB-D2778837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21F5F-3C99-4ACF-913B-682A5731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84207-8A2F-4B09-A7F2-C5698A66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9043A-C700-4179-BA0E-043AAF6B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E82C8-25C1-41B7-880C-E01A0B98F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B7853D-1618-4D70-9F6D-8E58580A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C09D-3BC2-4F3C-8DC1-35DBA00D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FDD5-DF7D-4775-82C6-FE367C1F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B2F25-8135-4A69-BFA7-4E5F8BB3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C824-B022-40E9-9C84-FBB3A5F9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1D2BC-A50C-49AE-B0FF-C9479955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CEAB8-7C0D-433D-B432-12C1A4BB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117EA-5BEA-4244-B00E-FF8C0AD2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A0D9D-1A32-444A-93E9-E3CBE5B5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46C6-B18D-4C7B-B88E-4666DEDA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8BE45-849B-46AB-A55B-535B8760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0D68B-0F44-44E7-A7FF-F4CF2D39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192A3-5B2A-4601-B01F-77013C4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59A06-1036-492E-AD27-940936AC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25D2-5438-4CD4-9F20-E730FB7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9A9D9-BC7E-49F8-85B4-D3ADF3CA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12906-2009-40DD-A089-56BF006D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2FDFE-7E03-4D54-A0E1-CAEA2604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C665D-A16B-4991-BE18-88308E82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235B8-1D4D-4DAA-B41B-265B065E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094C9-BD50-4F52-B244-837F10E8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2530F-5056-47BB-84DE-5B6356A7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A252F-BACB-4E0D-887C-21E0C88A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330C5-C009-4129-A4FC-F4DA5AB4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03B02-E3FC-45F7-A4F1-8B7378B92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4668C-A1D9-4A3F-A939-49AFB2BC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10EDD-3CC7-4D28-8471-78ABD1AA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84F5F-1BDB-4EB9-A7B8-FE45CC9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CD1E4-F2F4-4030-8232-03CBB65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56409A-AD2F-4595-ADC2-1CFBE88C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B1163-BF07-418B-A308-BC68BC05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42A7D-9A47-48D9-9BBE-9C9156F0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E1D22-5249-41BA-945C-250258F6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5EBD8-CBFD-4695-9BDA-397D8E9D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60935-8E2C-4B35-99A7-48523FA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AC736-AC03-484B-9810-5CD348F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516CD-0C60-4958-B3C7-6989FEFD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3AFA-8EC7-4424-9332-1A3E800E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A5947-906E-4D9D-82ED-D4B9936C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9B63A-E43F-430F-BF41-25BC7BC2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9AD1A-0CFD-4EB4-AE8D-C3187EF2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B271C-F8CC-4872-B8A5-66D64CFB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2A02D-694B-4C14-B042-5397FED83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05167-5183-46A4-A4E6-FB9515BE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44F9C-6178-4CAB-A1C8-8255E499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252F9-376A-4C26-BD8C-2CD2DEB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EC553-8893-4A51-8F31-5023BB1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D6E3E-2EE0-40C3-B372-364E99BD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9772B-2E8B-4391-96FB-CBE701BB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2C7F1-3486-41AD-93C6-7D199E2B0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4D5-2CD0-4235-8F14-D8164C160CB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8A441-98BE-4C18-9B56-4A52F9E2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85497-BEEF-4E94-AC12-57DFA998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78C4-6DF1-47AA-B92C-2035BCA6C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8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1206CA-202B-480F-9688-CAB8727AD15D}"/>
              </a:ext>
            </a:extLst>
          </p:cNvPr>
          <p:cNvSpPr txBox="1"/>
          <p:nvPr/>
        </p:nvSpPr>
        <p:spPr>
          <a:xfrm>
            <a:off x="4922183" y="3247995"/>
            <a:ext cx="234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YONG HYUK BANG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27A07-FB51-40F0-A448-7AEF5CDF527A}"/>
              </a:ext>
            </a:extLst>
          </p:cNvPr>
          <p:cNvSpPr/>
          <p:nvPr/>
        </p:nvSpPr>
        <p:spPr>
          <a:xfrm>
            <a:off x="4824131" y="2209800"/>
            <a:ext cx="2543736" cy="24765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6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646E0-9F29-44BE-B8F7-1F7CE3E40DC4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1C1E6-65C4-400E-8E79-8AE78E8AE081}"/>
              </a:ext>
            </a:extLst>
          </p:cNvPr>
          <p:cNvSpPr txBox="1"/>
          <p:nvPr/>
        </p:nvSpPr>
        <p:spPr>
          <a:xfrm>
            <a:off x="4845995" y="1283613"/>
            <a:ext cx="2500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SIMPLE</a:t>
            </a:r>
            <a:endParaRPr lang="ko-KR" altLang="en-US" sz="5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8F2B5-654D-4D00-A552-D04C3A625BB5}"/>
              </a:ext>
            </a:extLst>
          </p:cNvPr>
          <p:cNvSpPr txBox="1"/>
          <p:nvPr/>
        </p:nvSpPr>
        <p:spPr>
          <a:xfrm>
            <a:off x="4336103" y="4712613"/>
            <a:ext cx="3903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 THE BEST</a:t>
            </a:r>
            <a:endParaRPr lang="ko-KR" altLang="en-US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8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F4B53A-2452-4648-820E-C0627451A9EA}"/>
              </a:ext>
            </a:extLst>
          </p:cNvPr>
          <p:cNvSpPr/>
          <p:nvPr/>
        </p:nvSpPr>
        <p:spPr>
          <a:xfrm>
            <a:off x="38908" y="368300"/>
            <a:ext cx="12114179" cy="61214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11706-CE96-42AB-9C33-1B4AA61294F1}"/>
              </a:ext>
            </a:extLst>
          </p:cNvPr>
          <p:cNvSpPr txBox="1"/>
          <p:nvPr/>
        </p:nvSpPr>
        <p:spPr>
          <a:xfrm>
            <a:off x="8210144" y="2921168"/>
            <a:ext cx="3180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SIMPLE.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48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E03E8366-4CB1-4846-88BB-D38AB9F2D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8C694-8527-4F66-AF6E-AD0E4D7108B2}"/>
              </a:ext>
            </a:extLst>
          </p:cNvPr>
          <p:cNvSpPr txBox="1"/>
          <p:nvPr/>
        </p:nvSpPr>
        <p:spPr>
          <a:xfrm>
            <a:off x="4423653" y="3075057"/>
            <a:ext cx="334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ENCE.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47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51FD2B00-49E8-43C2-90F4-0A1911FDF3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EB47A-A676-4884-8D67-588D07814406}"/>
              </a:ext>
            </a:extLst>
          </p:cNvPr>
          <p:cNvSpPr txBox="1"/>
          <p:nvPr/>
        </p:nvSpPr>
        <p:spPr>
          <a:xfrm>
            <a:off x="3737441" y="2921168"/>
            <a:ext cx="458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YOU</a:t>
            </a:r>
            <a:endParaRPr lang="ko-KR" altLang="en-US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23C03-A3B7-476D-8393-FD5B9616E1A8}"/>
              </a:ext>
            </a:extLst>
          </p:cNvPr>
          <p:cNvSpPr txBox="1"/>
          <p:nvPr/>
        </p:nvSpPr>
        <p:spPr>
          <a:xfrm>
            <a:off x="226980" y="6021828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D0FF46-0A69-4DDC-BD14-542D7E05E5B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93A0B-73F8-4182-8143-4141DB69929D}"/>
              </a:ext>
            </a:extLst>
          </p:cNvPr>
          <p:cNvSpPr/>
          <p:nvPr/>
        </p:nvSpPr>
        <p:spPr>
          <a:xfrm>
            <a:off x="514350" y="-1"/>
            <a:ext cx="2314575" cy="723899"/>
          </a:xfrm>
          <a:prstGeom prst="rect">
            <a:avLst/>
          </a:prstGeom>
          <a:solidFill>
            <a:srgbClr val="AB4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CF10A-5912-4EA3-9DFA-DCFEC4001F26}"/>
              </a:ext>
            </a:extLst>
          </p:cNvPr>
          <p:cNvSpPr txBox="1"/>
          <p:nvPr/>
        </p:nvSpPr>
        <p:spPr>
          <a:xfrm>
            <a:off x="1466850" y="69560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5CCEA-5DD7-4CD1-BA5A-A8F0E9698465}"/>
              </a:ext>
            </a:extLst>
          </p:cNvPr>
          <p:cNvSpPr txBox="1"/>
          <p:nvPr/>
        </p:nvSpPr>
        <p:spPr>
          <a:xfrm>
            <a:off x="600074" y="1512893"/>
            <a:ext cx="231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483D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제품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C59B6-2AC4-454C-8170-A48A5234C4EE}"/>
              </a:ext>
            </a:extLst>
          </p:cNvPr>
          <p:cNvSpPr txBox="1"/>
          <p:nvPr/>
        </p:nvSpPr>
        <p:spPr>
          <a:xfrm>
            <a:off x="676276" y="5414091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BCD75-37D6-4450-96A2-1D0393725685}"/>
              </a:ext>
            </a:extLst>
          </p:cNvPr>
          <p:cNvSpPr txBox="1"/>
          <p:nvPr/>
        </p:nvSpPr>
        <p:spPr>
          <a:xfrm>
            <a:off x="3390901" y="5414091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143152-022A-4C74-9707-8DB9B6F0139A}"/>
              </a:ext>
            </a:extLst>
          </p:cNvPr>
          <p:cNvSpPr txBox="1"/>
          <p:nvPr/>
        </p:nvSpPr>
        <p:spPr>
          <a:xfrm>
            <a:off x="6105526" y="5414091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AC00B3-AF00-4D39-88E0-74CC55BC7524}"/>
              </a:ext>
            </a:extLst>
          </p:cNvPr>
          <p:cNvSpPr txBox="1"/>
          <p:nvPr/>
        </p:nvSpPr>
        <p:spPr>
          <a:xfrm>
            <a:off x="8820151" y="5414091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403BD5-9B96-44EF-9808-2B7E7CCC4E99}"/>
              </a:ext>
            </a:extLst>
          </p:cNvPr>
          <p:cNvSpPr/>
          <p:nvPr/>
        </p:nvSpPr>
        <p:spPr>
          <a:xfrm>
            <a:off x="600074" y="2895246"/>
            <a:ext cx="2280988" cy="2280988"/>
          </a:xfrm>
          <a:prstGeom prst="ellipse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1B897E-AAD2-4D3C-929F-064A4E4C0B74}"/>
              </a:ext>
            </a:extLst>
          </p:cNvPr>
          <p:cNvSpPr/>
          <p:nvPr/>
        </p:nvSpPr>
        <p:spPr>
          <a:xfrm>
            <a:off x="3314699" y="2895246"/>
            <a:ext cx="2280988" cy="2280988"/>
          </a:xfrm>
          <a:prstGeom prst="ellipse">
            <a:avLst/>
          </a:prstGeom>
          <a:solidFill>
            <a:srgbClr val="48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70E66C-8B44-4CDD-AC62-E8C63E0F450A}"/>
              </a:ext>
            </a:extLst>
          </p:cNvPr>
          <p:cNvSpPr/>
          <p:nvPr/>
        </p:nvSpPr>
        <p:spPr>
          <a:xfrm>
            <a:off x="6029324" y="2851012"/>
            <a:ext cx="2280988" cy="2280988"/>
          </a:xfrm>
          <a:prstGeom prst="ellipse">
            <a:avLst/>
          </a:prstGeom>
          <a:solidFill>
            <a:srgbClr val="EEC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8E03960-9D88-4DF2-820C-A5DE665FC4A3}"/>
              </a:ext>
            </a:extLst>
          </p:cNvPr>
          <p:cNvSpPr/>
          <p:nvPr/>
        </p:nvSpPr>
        <p:spPr>
          <a:xfrm>
            <a:off x="8739186" y="2895246"/>
            <a:ext cx="2280988" cy="2280988"/>
          </a:xfrm>
          <a:prstGeom prst="ellipse">
            <a:avLst/>
          </a:prstGeom>
          <a:solidFill>
            <a:srgbClr val="A2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D0FF46-0A69-4DDC-BD14-542D7E05E5B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93A0B-73F8-4182-8143-4141DB69929D}"/>
              </a:ext>
            </a:extLst>
          </p:cNvPr>
          <p:cNvSpPr/>
          <p:nvPr/>
        </p:nvSpPr>
        <p:spPr>
          <a:xfrm>
            <a:off x="514350" y="-1"/>
            <a:ext cx="2314575" cy="723899"/>
          </a:xfrm>
          <a:prstGeom prst="rect">
            <a:avLst/>
          </a:prstGeom>
          <a:solidFill>
            <a:srgbClr val="AB4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CF10A-5912-4EA3-9DFA-DCFEC4001F26}"/>
              </a:ext>
            </a:extLst>
          </p:cNvPr>
          <p:cNvSpPr txBox="1"/>
          <p:nvPr/>
        </p:nvSpPr>
        <p:spPr>
          <a:xfrm>
            <a:off x="1466850" y="69560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48046-85BE-44DD-9C4D-7A0DF57CE8C2}"/>
              </a:ext>
            </a:extLst>
          </p:cNvPr>
          <p:cNvSpPr txBox="1"/>
          <p:nvPr/>
        </p:nvSpPr>
        <p:spPr>
          <a:xfrm>
            <a:off x="514350" y="990600"/>
            <a:ext cx="211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483D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토이마미</a:t>
            </a:r>
            <a:endParaRPr lang="ko-KR" altLang="en-US" sz="4000" dirty="0">
              <a:solidFill>
                <a:srgbClr val="483D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97FACB-1D57-42A3-A4F2-BFF856A763A0}"/>
              </a:ext>
            </a:extLst>
          </p:cNvPr>
          <p:cNvSpPr/>
          <p:nvPr/>
        </p:nvSpPr>
        <p:spPr>
          <a:xfrm>
            <a:off x="561975" y="2260670"/>
            <a:ext cx="3276600" cy="3276600"/>
          </a:xfrm>
          <a:prstGeom prst="ellipse">
            <a:avLst/>
          </a:prstGeom>
          <a:solidFill>
            <a:srgbClr val="EEC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69CDDE-6AC8-4CE8-B8E3-910ABDE3A52D}"/>
              </a:ext>
            </a:extLst>
          </p:cNvPr>
          <p:cNvCxnSpPr>
            <a:cxnSpLocks/>
          </p:cNvCxnSpPr>
          <p:nvPr/>
        </p:nvCxnSpPr>
        <p:spPr>
          <a:xfrm flipV="1">
            <a:off x="2752725" y="1878515"/>
            <a:ext cx="2028844" cy="1236162"/>
          </a:xfrm>
          <a:prstGeom prst="line">
            <a:avLst/>
          </a:prstGeom>
          <a:ln>
            <a:solidFill>
              <a:srgbClr val="9836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E67CC8-5F39-4133-B26F-5774965828D7}"/>
              </a:ext>
            </a:extLst>
          </p:cNvPr>
          <p:cNvCxnSpPr/>
          <p:nvPr/>
        </p:nvCxnSpPr>
        <p:spPr>
          <a:xfrm>
            <a:off x="4781569" y="1878515"/>
            <a:ext cx="2800350" cy="0"/>
          </a:xfrm>
          <a:prstGeom prst="line">
            <a:avLst/>
          </a:prstGeom>
          <a:ln>
            <a:solidFill>
              <a:srgbClr val="983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48000DA-7DE8-45C1-8493-CCC9D0F1414F}"/>
              </a:ext>
            </a:extLst>
          </p:cNvPr>
          <p:cNvSpPr/>
          <p:nvPr/>
        </p:nvSpPr>
        <p:spPr>
          <a:xfrm>
            <a:off x="7477144" y="1773740"/>
            <a:ext cx="238106" cy="238106"/>
          </a:xfrm>
          <a:prstGeom prst="ellipse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5BAE7-F66A-42A7-B566-AED847416CCB}"/>
              </a:ext>
            </a:extLst>
          </p:cNvPr>
          <p:cNvSpPr txBox="1"/>
          <p:nvPr/>
        </p:nvSpPr>
        <p:spPr>
          <a:xfrm>
            <a:off x="7715250" y="1670766"/>
            <a:ext cx="3286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2077D-5992-4849-9A82-3A9BACD057D7}"/>
              </a:ext>
            </a:extLst>
          </p:cNvPr>
          <p:cNvSpPr txBox="1"/>
          <p:nvPr/>
        </p:nvSpPr>
        <p:spPr>
          <a:xfrm>
            <a:off x="7715250" y="2103513"/>
            <a:ext cx="3286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1500" dirty="0">
                <a:solidFill>
                  <a:srgbClr val="483D40"/>
                </a:solidFill>
              </a:rPr>
              <a:t> 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933F0F-747E-44A3-88B2-59F1E2A9F332}"/>
              </a:ext>
            </a:extLst>
          </p:cNvPr>
          <p:cNvCxnSpPr>
            <a:cxnSpLocks/>
          </p:cNvCxnSpPr>
          <p:nvPr/>
        </p:nvCxnSpPr>
        <p:spPr>
          <a:xfrm>
            <a:off x="1962169" y="3983084"/>
            <a:ext cx="1809750" cy="1435133"/>
          </a:xfrm>
          <a:prstGeom prst="line">
            <a:avLst/>
          </a:prstGeom>
          <a:ln>
            <a:solidFill>
              <a:srgbClr val="9836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12BC79-2400-423B-BA87-399DF2134DAD}"/>
              </a:ext>
            </a:extLst>
          </p:cNvPr>
          <p:cNvCxnSpPr>
            <a:cxnSpLocks/>
          </p:cNvCxnSpPr>
          <p:nvPr/>
        </p:nvCxnSpPr>
        <p:spPr>
          <a:xfrm>
            <a:off x="3771919" y="5418217"/>
            <a:ext cx="2295525" cy="0"/>
          </a:xfrm>
          <a:prstGeom prst="line">
            <a:avLst/>
          </a:prstGeom>
          <a:ln>
            <a:solidFill>
              <a:srgbClr val="983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2A84E10-844B-49F6-B38B-A306C618FFE2}"/>
              </a:ext>
            </a:extLst>
          </p:cNvPr>
          <p:cNvSpPr/>
          <p:nvPr/>
        </p:nvSpPr>
        <p:spPr>
          <a:xfrm>
            <a:off x="5943638" y="5299164"/>
            <a:ext cx="238106" cy="238106"/>
          </a:xfrm>
          <a:prstGeom prst="ellipse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017D0-78E9-4F4C-A4D2-61CA6CB2C7DF}"/>
              </a:ext>
            </a:extLst>
          </p:cNvPr>
          <p:cNvSpPr txBox="1"/>
          <p:nvPr/>
        </p:nvSpPr>
        <p:spPr>
          <a:xfrm>
            <a:off x="6234131" y="5187234"/>
            <a:ext cx="3286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2100" dirty="0">
                <a:solidFill>
                  <a:srgbClr val="483D40"/>
                </a:solidFill>
              </a:rPr>
              <a:t> </a:t>
            </a:r>
            <a:r>
              <a:rPr lang="en-US" altLang="ko-KR" sz="21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35EB5-D34A-4A1A-87E4-A22D43905898}"/>
              </a:ext>
            </a:extLst>
          </p:cNvPr>
          <p:cNvSpPr txBox="1"/>
          <p:nvPr/>
        </p:nvSpPr>
        <p:spPr>
          <a:xfrm>
            <a:off x="6234131" y="5650376"/>
            <a:ext cx="3286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</a:t>
            </a:r>
            <a:r>
              <a:rPr lang="ko-KR" altLang="en-US" sz="1500" dirty="0">
                <a:solidFill>
                  <a:srgbClr val="483D40"/>
                </a:solidFill>
              </a:rPr>
              <a:t> 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17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D0FF46-0A69-4DDC-BD14-542D7E05E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93A0B-73F8-4182-8143-4141DB69929D}"/>
              </a:ext>
            </a:extLst>
          </p:cNvPr>
          <p:cNvSpPr/>
          <p:nvPr/>
        </p:nvSpPr>
        <p:spPr>
          <a:xfrm>
            <a:off x="514350" y="-1"/>
            <a:ext cx="2314575" cy="723899"/>
          </a:xfrm>
          <a:prstGeom prst="rect">
            <a:avLst/>
          </a:prstGeom>
          <a:solidFill>
            <a:srgbClr val="AB4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CF10A-5912-4EA3-9DFA-DCFEC4001F26}"/>
              </a:ext>
            </a:extLst>
          </p:cNvPr>
          <p:cNvSpPr txBox="1"/>
          <p:nvPr/>
        </p:nvSpPr>
        <p:spPr>
          <a:xfrm>
            <a:off x="1428750" y="278368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Experience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 descr="키보드, 실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B4F1F746-9282-49B3-9DB4-C5990AB5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418825"/>
            <a:ext cx="4860290" cy="34242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110485-88DC-45AB-8ED3-DCA6FA63F108}"/>
              </a:ext>
            </a:extLst>
          </p:cNvPr>
          <p:cNvSpPr/>
          <p:nvPr/>
        </p:nvSpPr>
        <p:spPr>
          <a:xfrm>
            <a:off x="514350" y="4831867"/>
            <a:ext cx="4860290" cy="1239520"/>
          </a:xfrm>
          <a:prstGeom prst="rect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38359-02FB-4134-AD03-FE995503B973}"/>
              </a:ext>
            </a:extLst>
          </p:cNvPr>
          <p:cNvSpPr txBox="1"/>
          <p:nvPr/>
        </p:nvSpPr>
        <p:spPr>
          <a:xfrm>
            <a:off x="6019482" y="3147361"/>
            <a:ext cx="460057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태어난 </a:t>
            </a:r>
            <a:r>
              <a:rPr lang="ko-KR" altLang="en-US" sz="3000" dirty="0" err="1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날이에요</a:t>
            </a:r>
            <a:endParaRPr lang="en-US" altLang="ko-KR" sz="30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용혁이가 태어났어요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l"/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태어나서 너무 기뻐요 행복해</a:t>
            </a:r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항상 행복한 감정을 느끼면서 </a:t>
            </a:r>
            <a:r>
              <a:rPr lang="ko-KR" altLang="en-US" sz="1500" dirty="0" err="1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살거에요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용혁이가 태어났어요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태어나서 너무 기뻐요 행복해</a:t>
            </a:r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항상 행복한 감정을 느끼면서 </a:t>
            </a:r>
            <a:r>
              <a:rPr lang="ko-KR" altLang="en-US" sz="1500" dirty="0" err="1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살거에요</a:t>
            </a:r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용혁이가 태어났어요</a:t>
            </a:r>
            <a:r>
              <a:rPr lang="en-US" altLang="ko-KR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태어나서 너무 기뻐요 행복해</a:t>
            </a:r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500" dirty="0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항상 행복한 감정을 느끼면서 </a:t>
            </a:r>
            <a:r>
              <a:rPr lang="ko-KR" altLang="en-US" sz="1500" dirty="0" err="1">
                <a:solidFill>
                  <a:srgbClr val="483D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살거에요</a:t>
            </a:r>
            <a:endParaRPr lang="en-US" altLang="ko-KR" sz="1500" dirty="0">
              <a:solidFill>
                <a:srgbClr val="483D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9A38A-F990-4846-B07A-88237ECECC8F}"/>
              </a:ext>
            </a:extLst>
          </p:cNvPr>
          <p:cNvSpPr txBox="1"/>
          <p:nvPr/>
        </p:nvSpPr>
        <p:spPr>
          <a:xfrm>
            <a:off x="4013200" y="561418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2019.02.02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4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35033B-8AE8-4921-9DEA-459E1DE2DF36}"/>
              </a:ext>
            </a:extLst>
          </p:cNvPr>
          <p:cNvSpPr/>
          <p:nvPr/>
        </p:nvSpPr>
        <p:spPr>
          <a:xfrm>
            <a:off x="3971924" y="1304924"/>
            <a:ext cx="4248151" cy="424815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E05472-9883-4EF4-8F0F-9649D7440531}"/>
              </a:ext>
            </a:extLst>
          </p:cNvPr>
          <p:cNvCxnSpPr/>
          <p:nvPr/>
        </p:nvCxnSpPr>
        <p:spPr>
          <a:xfrm>
            <a:off x="4657725" y="4467225"/>
            <a:ext cx="2886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61B478-4F20-4CA8-965D-76B74CA1A007}"/>
              </a:ext>
            </a:extLst>
          </p:cNvPr>
          <p:cNvSpPr txBox="1"/>
          <p:nvPr/>
        </p:nvSpPr>
        <p:spPr>
          <a:xfrm>
            <a:off x="5191123" y="4599226"/>
            <a:ext cx="1857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5FA-9FEF-44CD-BF77-646C5E873DC6}"/>
              </a:ext>
            </a:extLst>
          </p:cNvPr>
          <p:cNvSpPr txBox="1"/>
          <p:nvPr/>
        </p:nvSpPr>
        <p:spPr>
          <a:xfrm>
            <a:off x="5191123" y="3753355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5839258F-691D-40CA-8F0E-589AEAA79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3"/>
          <a:stretch/>
        </p:blipFill>
        <p:spPr>
          <a:xfrm>
            <a:off x="5022129" y="1928398"/>
            <a:ext cx="2147739" cy="1728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4785E3-542A-4DB4-869E-B7F2DBDBED19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5FA-9FEF-44CD-BF77-646C5E873DC6}"/>
              </a:ext>
            </a:extLst>
          </p:cNvPr>
          <p:cNvSpPr txBox="1"/>
          <p:nvPr/>
        </p:nvSpPr>
        <p:spPr>
          <a:xfrm>
            <a:off x="5167311" y="4515478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5839258F-691D-40CA-8F0E-589AEAA79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3"/>
          <a:stretch/>
        </p:blipFill>
        <p:spPr>
          <a:xfrm>
            <a:off x="4381231" y="901312"/>
            <a:ext cx="3429538" cy="276034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60DA7A-9491-4B5E-A8C1-E2505D81F225}"/>
              </a:ext>
            </a:extLst>
          </p:cNvPr>
          <p:cNvCxnSpPr>
            <a:cxnSpLocks/>
          </p:cNvCxnSpPr>
          <p:nvPr/>
        </p:nvCxnSpPr>
        <p:spPr>
          <a:xfrm>
            <a:off x="4932759" y="4515478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DC9AFC-6813-4597-8087-868346AB6CFF}"/>
              </a:ext>
            </a:extLst>
          </p:cNvPr>
          <p:cNvCxnSpPr>
            <a:cxnSpLocks/>
          </p:cNvCxnSpPr>
          <p:nvPr/>
        </p:nvCxnSpPr>
        <p:spPr>
          <a:xfrm>
            <a:off x="4932759" y="5223364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CB96A2-80DF-4294-BC37-9DA0B70F5E1F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84A46-640B-4D21-A882-D57992BDADCD}"/>
              </a:ext>
            </a:extLst>
          </p:cNvPr>
          <p:cNvSpPr txBox="1"/>
          <p:nvPr/>
        </p:nvSpPr>
        <p:spPr>
          <a:xfrm>
            <a:off x="4579737" y="3850039"/>
            <a:ext cx="303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97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35033B-8AE8-4921-9DEA-459E1DE2DF36}"/>
              </a:ext>
            </a:extLst>
          </p:cNvPr>
          <p:cNvSpPr/>
          <p:nvPr/>
        </p:nvSpPr>
        <p:spPr>
          <a:xfrm>
            <a:off x="3971924" y="1304924"/>
            <a:ext cx="4248151" cy="424815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E05472-9883-4EF4-8F0F-9649D7440531}"/>
              </a:ext>
            </a:extLst>
          </p:cNvPr>
          <p:cNvCxnSpPr/>
          <p:nvPr/>
        </p:nvCxnSpPr>
        <p:spPr>
          <a:xfrm>
            <a:off x="4657725" y="4467225"/>
            <a:ext cx="2886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61B478-4F20-4CA8-965D-76B74CA1A007}"/>
              </a:ext>
            </a:extLst>
          </p:cNvPr>
          <p:cNvSpPr txBox="1"/>
          <p:nvPr/>
        </p:nvSpPr>
        <p:spPr>
          <a:xfrm>
            <a:off x="5191123" y="4599226"/>
            <a:ext cx="1857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5FA-9FEF-44CD-BF77-646C5E873DC6}"/>
              </a:ext>
            </a:extLst>
          </p:cNvPr>
          <p:cNvSpPr txBox="1"/>
          <p:nvPr/>
        </p:nvSpPr>
        <p:spPr>
          <a:xfrm>
            <a:off x="5191123" y="3753355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https://www.instagram.com/bangyh_96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65742-D730-458F-8EBF-44FD62CC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8"/>
          <a:stretch/>
        </p:blipFill>
        <p:spPr>
          <a:xfrm>
            <a:off x="5007201" y="1905002"/>
            <a:ext cx="2177597" cy="1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실외, 물, 해변, 남자이(가) 표시된 사진&#10;&#10;자동 생성된 설명">
            <a:extLst>
              <a:ext uri="{FF2B5EF4-FFF2-40B4-BE49-F238E27FC236}">
                <a16:creationId xmlns:a16="http://schemas.microsoft.com/office/drawing/2014/main" id="{F5630E72-E3CF-40AA-B9A9-D3E3F39C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9055B1-EF40-45E2-9327-72ECBFA74D95}"/>
              </a:ext>
            </a:extLst>
          </p:cNvPr>
          <p:cNvSpPr/>
          <p:nvPr/>
        </p:nvSpPr>
        <p:spPr>
          <a:xfrm>
            <a:off x="973791" y="1006288"/>
            <a:ext cx="2543736" cy="24765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51D73-9D42-4CA8-9FCF-E317C9C9AC28}"/>
              </a:ext>
            </a:extLst>
          </p:cNvPr>
          <p:cNvSpPr txBox="1"/>
          <p:nvPr/>
        </p:nvSpPr>
        <p:spPr>
          <a:xfrm>
            <a:off x="2469778" y="2159349"/>
            <a:ext cx="1047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1812C-C192-43D0-8824-0DC045DE02DA}"/>
              </a:ext>
            </a:extLst>
          </p:cNvPr>
          <p:cNvSpPr txBox="1"/>
          <p:nvPr/>
        </p:nvSpPr>
        <p:spPr>
          <a:xfrm>
            <a:off x="973791" y="3604098"/>
            <a:ext cx="2543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7274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1A2D-EABD-48B0-9A3B-4957B2416B94}"/>
              </a:ext>
            </a:extLst>
          </p:cNvPr>
          <p:cNvSpPr txBox="1"/>
          <p:nvPr/>
        </p:nvSpPr>
        <p:spPr>
          <a:xfrm>
            <a:off x="5367037" y="4849969"/>
            <a:ext cx="1675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RESUME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52B34-E59D-41C0-BF9E-80DE767C6B01}"/>
              </a:ext>
            </a:extLst>
          </p:cNvPr>
          <p:cNvCxnSpPr>
            <a:cxnSpLocks/>
          </p:cNvCxnSpPr>
          <p:nvPr/>
        </p:nvCxnSpPr>
        <p:spPr>
          <a:xfrm>
            <a:off x="5157487" y="4772653"/>
            <a:ext cx="189220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478675-AD4A-431D-805E-F51E8FBE4530}"/>
              </a:ext>
            </a:extLst>
          </p:cNvPr>
          <p:cNvCxnSpPr>
            <a:cxnSpLocks/>
          </p:cNvCxnSpPr>
          <p:nvPr/>
        </p:nvCxnSpPr>
        <p:spPr>
          <a:xfrm>
            <a:off x="5157487" y="5404339"/>
            <a:ext cx="189220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AEBE29-EAB3-4651-A392-997A683C6AF7}"/>
              </a:ext>
            </a:extLst>
          </p:cNvPr>
          <p:cNvSpPr txBox="1"/>
          <p:nvPr/>
        </p:nvSpPr>
        <p:spPr>
          <a:xfrm>
            <a:off x="4326729" y="4009049"/>
            <a:ext cx="3534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셔츠, 정장이(가) 표시된 사진&#10;&#10;자동 생성된 설명">
            <a:extLst>
              <a:ext uri="{FF2B5EF4-FFF2-40B4-BE49-F238E27FC236}">
                <a16:creationId xmlns:a16="http://schemas.microsoft.com/office/drawing/2014/main" id="{D1A4D3E0-D290-4371-B1A0-82E7DF26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7"/>
          <a:stretch/>
        </p:blipFill>
        <p:spPr>
          <a:xfrm>
            <a:off x="4461394" y="895350"/>
            <a:ext cx="3284389" cy="29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1A2D-EABD-48B0-9A3B-4957B2416B94}"/>
              </a:ext>
            </a:extLst>
          </p:cNvPr>
          <p:cNvSpPr txBox="1"/>
          <p:nvPr/>
        </p:nvSpPr>
        <p:spPr>
          <a:xfrm>
            <a:off x="5367037" y="4849969"/>
            <a:ext cx="1675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RESUME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52B34-E59D-41C0-BF9E-80DE767C6B01}"/>
              </a:ext>
            </a:extLst>
          </p:cNvPr>
          <p:cNvCxnSpPr>
            <a:cxnSpLocks/>
          </p:cNvCxnSpPr>
          <p:nvPr/>
        </p:nvCxnSpPr>
        <p:spPr>
          <a:xfrm>
            <a:off x="5157487" y="4772653"/>
            <a:ext cx="189220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478675-AD4A-431D-805E-F51E8FBE4530}"/>
              </a:ext>
            </a:extLst>
          </p:cNvPr>
          <p:cNvCxnSpPr>
            <a:cxnSpLocks/>
          </p:cNvCxnSpPr>
          <p:nvPr/>
        </p:nvCxnSpPr>
        <p:spPr>
          <a:xfrm>
            <a:off x="5157487" y="5404339"/>
            <a:ext cx="189220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AEBE29-EAB3-4651-A392-997A683C6AF7}"/>
              </a:ext>
            </a:extLst>
          </p:cNvPr>
          <p:cNvSpPr txBox="1"/>
          <p:nvPr/>
        </p:nvSpPr>
        <p:spPr>
          <a:xfrm>
            <a:off x="4326729" y="4009049"/>
            <a:ext cx="3534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05FDB4-B52A-40AF-A9BA-B3FFDBC9F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7"/>
          <a:stretch/>
        </p:blipFill>
        <p:spPr>
          <a:xfrm>
            <a:off x="4459298" y="790159"/>
            <a:ext cx="3273403" cy="28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https://www.instagram.com/bangyh_96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65742-D730-458F-8EBF-44FD62CC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8"/>
          <a:stretch/>
        </p:blipFill>
        <p:spPr>
          <a:xfrm>
            <a:off x="4385999" y="854863"/>
            <a:ext cx="3420000" cy="2806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F1A2D-EABD-48B0-9A3B-4957B2416B94}"/>
              </a:ext>
            </a:extLst>
          </p:cNvPr>
          <p:cNvSpPr txBox="1"/>
          <p:nvPr/>
        </p:nvSpPr>
        <p:spPr>
          <a:xfrm>
            <a:off x="5167311" y="4515478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52B34-E59D-41C0-BF9E-80DE767C6B01}"/>
              </a:ext>
            </a:extLst>
          </p:cNvPr>
          <p:cNvCxnSpPr>
            <a:cxnSpLocks/>
          </p:cNvCxnSpPr>
          <p:nvPr/>
        </p:nvCxnSpPr>
        <p:spPr>
          <a:xfrm>
            <a:off x="4932759" y="4515478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478675-AD4A-431D-805E-F51E8FBE4530}"/>
              </a:ext>
            </a:extLst>
          </p:cNvPr>
          <p:cNvCxnSpPr>
            <a:cxnSpLocks/>
          </p:cNvCxnSpPr>
          <p:nvPr/>
        </p:nvCxnSpPr>
        <p:spPr>
          <a:xfrm>
            <a:off x="4932759" y="5223364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AEBE29-EAB3-4651-A392-997A683C6AF7}"/>
              </a:ext>
            </a:extLst>
          </p:cNvPr>
          <p:cNvSpPr txBox="1"/>
          <p:nvPr/>
        </p:nvSpPr>
        <p:spPr>
          <a:xfrm>
            <a:off x="4579737" y="3850039"/>
            <a:ext cx="303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98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35033B-8AE8-4921-9DEA-459E1DE2DF36}"/>
              </a:ext>
            </a:extLst>
          </p:cNvPr>
          <p:cNvSpPr/>
          <p:nvPr/>
        </p:nvSpPr>
        <p:spPr>
          <a:xfrm>
            <a:off x="3971924" y="1304924"/>
            <a:ext cx="4248151" cy="424815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E05472-9883-4EF4-8F0F-9649D7440531}"/>
              </a:ext>
            </a:extLst>
          </p:cNvPr>
          <p:cNvCxnSpPr/>
          <p:nvPr/>
        </p:nvCxnSpPr>
        <p:spPr>
          <a:xfrm>
            <a:off x="4657725" y="4467225"/>
            <a:ext cx="28860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61B478-4F20-4CA8-965D-76B74CA1A007}"/>
              </a:ext>
            </a:extLst>
          </p:cNvPr>
          <p:cNvSpPr txBox="1"/>
          <p:nvPr/>
        </p:nvSpPr>
        <p:spPr>
          <a:xfrm>
            <a:off x="5191123" y="4599226"/>
            <a:ext cx="1857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5FA-9FEF-44CD-BF77-646C5E873DC6}"/>
              </a:ext>
            </a:extLst>
          </p:cNvPr>
          <p:cNvSpPr txBox="1"/>
          <p:nvPr/>
        </p:nvSpPr>
        <p:spPr>
          <a:xfrm>
            <a:off x="5191123" y="3753355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https://www.instagram.com/bangyh_96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 descr="실외, 어두운, 옅은, 서있는이(가) 표시된 사진&#10;&#10;자동 생성된 설명">
            <a:extLst>
              <a:ext uri="{FF2B5EF4-FFF2-40B4-BE49-F238E27FC236}">
                <a16:creationId xmlns:a16="http://schemas.microsoft.com/office/drawing/2014/main" id="{E1EEB111-98DE-468B-9AF1-AE2BB8E9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43"/>
          <a:stretch/>
        </p:blipFill>
        <p:spPr>
          <a:xfrm>
            <a:off x="5015999" y="1887804"/>
            <a:ext cx="2160000" cy="1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3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CF67-26C3-4CCB-87BA-B28D14F954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78CED-CCCD-4AEE-B504-197CA9CD9710}"/>
              </a:ext>
            </a:extLst>
          </p:cNvPr>
          <p:cNvSpPr txBox="1"/>
          <p:nvPr/>
        </p:nvSpPr>
        <p:spPr>
          <a:xfrm>
            <a:off x="8991601" y="592455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Tel. 010-2976-8790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kuk07k@naver.com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https://www.instagram.com/bangyh_96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 descr="실외, 어두운, 옅은, 서있는이(가) 표시된 사진&#10;&#10;자동 생성된 설명">
            <a:extLst>
              <a:ext uri="{FF2B5EF4-FFF2-40B4-BE49-F238E27FC236}">
                <a16:creationId xmlns:a16="http://schemas.microsoft.com/office/drawing/2014/main" id="{E1EEB111-98DE-468B-9AF1-AE2BB8E9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43"/>
          <a:stretch/>
        </p:blipFill>
        <p:spPr>
          <a:xfrm>
            <a:off x="4385999" y="916865"/>
            <a:ext cx="3420000" cy="2744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019BC-D854-4311-B498-783ED044FAB5}"/>
              </a:ext>
            </a:extLst>
          </p:cNvPr>
          <p:cNvSpPr txBox="1"/>
          <p:nvPr/>
        </p:nvSpPr>
        <p:spPr>
          <a:xfrm>
            <a:off x="5167311" y="4515478"/>
            <a:ext cx="1857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용 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4F9FA8-8C56-4421-8543-CDC0255C7FF2}"/>
              </a:ext>
            </a:extLst>
          </p:cNvPr>
          <p:cNvCxnSpPr>
            <a:cxnSpLocks/>
          </p:cNvCxnSpPr>
          <p:nvPr/>
        </p:nvCxnSpPr>
        <p:spPr>
          <a:xfrm>
            <a:off x="4932759" y="4515478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D553CE-2A4B-4050-9A9F-967F7705E545}"/>
              </a:ext>
            </a:extLst>
          </p:cNvPr>
          <p:cNvCxnSpPr>
            <a:cxnSpLocks/>
          </p:cNvCxnSpPr>
          <p:nvPr/>
        </p:nvCxnSpPr>
        <p:spPr>
          <a:xfrm>
            <a:off x="4932759" y="5223364"/>
            <a:ext cx="23264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FCC310-BB23-4B4C-9617-16162F15F8AA}"/>
              </a:ext>
            </a:extLst>
          </p:cNvPr>
          <p:cNvSpPr txBox="1"/>
          <p:nvPr/>
        </p:nvSpPr>
        <p:spPr>
          <a:xfrm>
            <a:off x="4579737" y="3850039"/>
            <a:ext cx="303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YONG HYUK BANG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5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보트, 하얀색이(가) 표시된 사진&#10;&#10;자동 생성된 설명">
            <a:extLst>
              <a:ext uri="{FF2B5EF4-FFF2-40B4-BE49-F238E27FC236}">
                <a16:creationId xmlns:a16="http://schemas.microsoft.com/office/drawing/2014/main" id="{BF818DB1-B667-440E-A87A-435C8F4DC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28BFED-A0B7-48F1-8ED5-30E7E1D43ECA}"/>
              </a:ext>
            </a:extLst>
          </p:cNvPr>
          <p:cNvSpPr/>
          <p:nvPr/>
        </p:nvSpPr>
        <p:spPr>
          <a:xfrm>
            <a:off x="8765646" y="1006288"/>
            <a:ext cx="2543736" cy="24765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70DAE-F699-47D0-B431-7DFC8DBC7DD8}"/>
              </a:ext>
            </a:extLst>
          </p:cNvPr>
          <p:cNvSpPr txBox="1"/>
          <p:nvPr/>
        </p:nvSpPr>
        <p:spPr>
          <a:xfrm>
            <a:off x="10261633" y="2159349"/>
            <a:ext cx="1047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E6B4C-1B42-453A-9B64-066CBEB3773C}"/>
              </a:ext>
            </a:extLst>
          </p:cNvPr>
          <p:cNvSpPr txBox="1"/>
          <p:nvPr/>
        </p:nvSpPr>
        <p:spPr>
          <a:xfrm>
            <a:off x="8765646" y="3604098"/>
            <a:ext cx="2543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8986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1B5695-F656-4DF1-A18D-C85274575AB1}"/>
              </a:ext>
            </a:extLst>
          </p:cNvPr>
          <p:cNvCxnSpPr>
            <a:cxnSpLocks/>
          </p:cNvCxnSpPr>
          <p:nvPr/>
        </p:nvCxnSpPr>
        <p:spPr>
          <a:xfrm>
            <a:off x="330741" y="359923"/>
            <a:ext cx="115272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EA12DD-5975-4E0D-959D-295668D86A03}"/>
              </a:ext>
            </a:extLst>
          </p:cNvPr>
          <p:cNvSpPr txBox="1"/>
          <p:nvPr/>
        </p:nvSpPr>
        <p:spPr>
          <a:xfrm>
            <a:off x="252919" y="389106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14AC-1DB5-4C95-9794-222AA8CF87F5}"/>
              </a:ext>
            </a:extLst>
          </p:cNvPr>
          <p:cNvSpPr txBox="1"/>
          <p:nvPr/>
        </p:nvSpPr>
        <p:spPr>
          <a:xfrm>
            <a:off x="1564531" y="665468"/>
            <a:ext cx="41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 Title Here</a:t>
            </a:r>
          </a:p>
          <a:p>
            <a:pPr algn="l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1CC22-2313-43EB-B072-E7C1197F2415}"/>
              </a:ext>
            </a:extLst>
          </p:cNvPr>
          <p:cNvSpPr/>
          <p:nvPr/>
        </p:nvSpPr>
        <p:spPr>
          <a:xfrm>
            <a:off x="1564531" y="1449421"/>
            <a:ext cx="9574695" cy="19795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27B5CF-56A3-42F2-B7F2-CDCF780708A5}"/>
              </a:ext>
            </a:extLst>
          </p:cNvPr>
          <p:cNvSpPr/>
          <p:nvPr/>
        </p:nvSpPr>
        <p:spPr>
          <a:xfrm>
            <a:off x="1564531" y="3954290"/>
            <a:ext cx="1649895" cy="1454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04607D-CCE3-4BEA-B88A-A73734964956}"/>
              </a:ext>
            </a:extLst>
          </p:cNvPr>
          <p:cNvSpPr/>
          <p:nvPr/>
        </p:nvSpPr>
        <p:spPr>
          <a:xfrm>
            <a:off x="3545731" y="3954290"/>
            <a:ext cx="1649895" cy="1454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B5BC0D-77CA-45A4-82EB-AE06C4B01392}"/>
              </a:ext>
            </a:extLst>
          </p:cNvPr>
          <p:cNvSpPr/>
          <p:nvPr/>
        </p:nvSpPr>
        <p:spPr>
          <a:xfrm>
            <a:off x="9489331" y="3954289"/>
            <a:ext cx="1649895" cy="1454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7EAC57-02E1-4F5B-82A9-F9E8E02DFD95}"/>
              </a:ext>
            </a:extLst>
          </p:cNvPr>
          <p:cNvSpPr/>
          <p:nvPr/>
        </p:nvSpPr>
        <p:spPr>
          <a:xfrm>
            <a:off x="7508131" y="3954290"/>
            <a:ext cx="1649895" cy="1454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85A521-D97E-4DB8-9D6B-6DF073EEE36C}"/>
              </a:ext>
            </a:extLst>
          </p:cNvPr>
          <p:cNvSpPr/>
          <p:nvPr/>
        </p:nvSpPr>
        <p:spPr>
          <a:xfrm>
            <a:off x="5526931" y="3954290"/>
            <a:ext cx="1649895" cy="1454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9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1B5695-F656-4DF1-A18D-C85274575AB1}"/>
              </a:ext>
            </a:extLst>
          </p:cNvPr>
          <p:cNvCxnSpPr>
            <a:cxnSpLocks/>
          </p:cNvCxnSpPr>
          <p:nvPr/>
        </p:nvCxnSpPr>
        <p:spPr>
          <a:xfrm>
            <a:off x="330741" y="359923"/>
            <a:ext cx="115272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EA12DD-5975-4E0D-959D-295668D86A03}"/>
              </a:ext>
            </a:extLst>
          </p:cNvPr>
          <p:cNvSpPr txBox="1"/>
          <p:nvPr/>
        </p:nvSpPr>
        <p:spPr>
          <a:xfrm>
            <a:off x="252919" y="389106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14AC-1DB5-4C95-9794-222AA8CF87F5}"/>
              </a:ext>
            </a:extLst>
          </p:cNvPr>
          <p:cNvSpPr txBox="1"/>
          <p:nvPr/>
        </p:nvSpPr>
        <p:spPr>
          <a:xfrm>
            <a:off x="1564531" y="665468"/>
            <a:ext cx="41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 Title Here</a:t>
            </a:r>
          </a:p>
          <a:p>
            <a:pPr algn="l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27B5CF-56A3-42F2-B7F2-CDCF780708A5}"/>
              </a:ext>
            </a:extLst>
          </p:cNvPr>
          <p:cNvSpPr/>
          <p:nvPr/>
        </p:nvSpPr>
        <p:spPr>
          <a:xfrm>
            <a:off x="1564531" y="1555788"/>
            <a:ext cx="1649895" cy="38527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04607D-CCE3-4BEA-B88A-A73734964956}"/>
              </a:ext>
            </a:extLst>
          </p:cNvPr>
          <p:cNvSpPr/>
          <p:nvPr/>
        </p:nvSpPr>
        <p:spPr>
          <a:xfrm>
            <a:off x="3545731" y="1555788"/>
            <a:ext cx="1649895" cy="38527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B5BC0D-77CA-45A4-82EB-AE06C4B01392}"/>
              </a:ext>
            </a:extLst>
          </p:cNvPr>
          <p:cNvSpPr/>
          <p:nvPr/>
        </p:nvSpPr>
        <p:spPr>
          <a:xfrm>
            <a:off x="9489331" y="1555787"/>
            <a:ext cx="1649895" cy="38527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7EAC57-02E1-4F5B-82A9-F9E8E02DFD95}"/>
              </a:ext>
            </a:extLst>
          </p:cNvPr>
          <p:cNvSpPr/>
          <p:nvPr/>
        </p:nvSpPr>
        <p:spPr>
          <a:xfrm>
            <a:off x="7508131" y="1555788"/>
            <a:ext cx="1649895" cy="38527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85A521-D97E-4DB8-9D6B-6DF073EEE36C}"/>
              </a:ext>
            </a:extLst>
          </p:cNvPr>
          <p:cNvSpPr/>
          <p:nvPr/>
        </p:nvSpPr>
        <p:spPr>
          <a:xfrm>
            <a:off x="5526931" y="1555788"/>
            <a:ext cx="1649895" cy="38527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1B5695-F656-4DF1-A18D-C85274575AB1}"/>
              </a:ext>
            </a:extLst>
          </p:cNvPr>
          <p:cNvCxnSpPr>
            <a:cxnSpLocks/>
          </p:cNvCxnSpPr>
          <p:nvPr/>
        </p:nvCxnSpPr>
        <p:spPr>
          <a:xfrm>
            <a:off x="330741" y="359923"/>
            <a:ext cx="115272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EA12DD-5975-4E0D-959D-295668D86A03}"/>
              </a:ext>
            </a:extLst>
          </p:cNvPr>
          <p:cNvSpPr txBox="1"/>
          <p:nvPr/>
        </p:nvSpPr>
        <p:spPr>
          <a:xfrm>
            <a:off x="252919" y="389106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14AC-1DB5-4C95-9794-222AA8CF87F5}"/>
              </a:ext>
            </a:extLst>
          </p:cNvPr>
          <p:cNvSpPr txBox="1"/>
          <p:nvPr/>
        </p:nvSpPr>
        <p:spPr>
          <a:xfrm>
            <a:off x="1564531" y="665468"/>
            <a:ext cx="41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 Title Here</a:t>
            </a:r>
          </a:p>
          <a:p>
            <a:pPr algn="l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964A07-B29F-4076-AD88-A09AB6592D9D}"/>
              </a:ext>
            </a:extLst>
          </p:cNvPr>
          <p:cNvSpPr/>
          <p:nvPr/>
        </p:nvSpPr>
        <p:spPr>
          <a:xfrm>
            <a:off x="1564531" y="1555786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E64DC3-3773-41E0-839C-52A2FEEBEBC8}"/>
              </a:ext>
            </a:extLst>
          </p:cNvPr>
          <p:cNvSpPr/>
          <p:nvPr/>
        </p:nvSpPr>
        <p:spPr>
          <a:xfrm>
            <a:off x="4119662" y="1555785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6A1A4-0F7A-4D49-A88A-474421588CAC}"/>
              </a:ext>
            </a:extLst>
          </p:cNvPr>
          <p:cNvSpPr/>
          <p:nvPr/>
        </p:nvSpPr>
        <p:spPr>
          <a:xfrm>
            <a:off x="1564531" y="3818912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270450-A0E5-483F-9E73-9335E2673EBE}"/>
              </a:ext>
            </a:extLst>
          </p:cNvPr>
          <p:cNvSpPr/>
          <p:nvPr/>
        </p:nvSpPr>
        <p:spPr>
          <a:xfrm>
            <a:off x="4119662" y="3818912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C41618-3B81-4091-B63B-F91D9FBFD658}"/>
              </a:ext>
            </a:extLst>
          </p:cNvPr>
          <p:cNvSpPr/>
          <p:nvPr/>
        </p:nvSpPr>
        <p:spPr>
          <a:xfrm>
            <a:off x="6674793" y="1555785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CD9213-32AE-4575-84EE-07D69617404D}"/>
              </a:ext>
            </a:extLst>
          </p:cNvPr>
          <p:cNvSpPr/>
          <p:nvPr/>
        </p:nvSpPr>
        <p:spPr>
          <a:xfrm>
            <a:off x="9229924" y="1555784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2A20EA-2BF5-467E-9343-7943D5DE9E7D}"/>
              </a:ext>
            </a:extLst>
          </p:cNvPr>
          <p:cNvSpPr/>
          <p:nvPr/>
        </p:nvSpPr>
        <p:spPr>
          <a:xfrm>
            <a:off x="6674793" y="3818911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244D9A-8F6F-48A9-B966-AA7809FA70CB}"/>
              </a:ext>
            </a:extLst>
          </p:cNvPr>
          <p:cNvSpPr/>
          <p:nvPr/>
        </p:nvSpPr>
        <p:spPr>
          <a:xfrm>
            <a:off x="9229924" y="3818911"/>
            <a:ext cx="2394626" cy="211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9F7210-4F52-4049-B4EA-9F4BE2946BD8}"/>
              </a:ext>
            </a:extLst>
          </p:cNvPr>
          <p:cNvCxnSpPr>
            <a:cxnSpLocks/>
          </p:cNvCxnSpPr>
          <p:nvPr/>
        </p:nvCxnSpPr>
        <p:spPr>
          <a:xfrm>
            <a:off x="330741" y="359923"/>
            <a:ext cx="1152727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0FFD60-BF5B-41A0-89AE-4183842CB244}"/>
              </a:ext>
            </a:extLst>
          </p:cNvPr>
          <p:cNvSpPr txBox="1"/>
          <p:nvPr/>
        </p:nvSpPr>
        <p:spPr>
          <a:xfrm>
            <a:off x="252919" y="389106"/>
            <a:ext cx="9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4101C-B71A-4823-A64E-1ED11F8C608C}"/>
              </a:ext>
            </a:extLst>
          </p:cNvPr>
          <p:cNvSpPr txBox="1"/>
          <p:nvPr/>
        </p:nvSpPr>
        <p:spPr>
          <a:xfrm>
            <a:off x="1564531" y="665468"/>
            <a:ext cx="41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 Title Here</a:t>
            </a:r>
          </a:p>
          <a:p>
            <a:pPr algn="l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31297-550C-4779-81EB-CD20C50B191D}"/>
              </a:ext>
            </a:extLst>
          </p:cNvPr>
          <p:cNvSpPr txBox="1"/>
          <p:nvPr/>
        </p:nvSpPr>
        <p:spPr>
          <a:xfrm>
            <a:off x="6096000" y="3020438"/>
            <a:ext cx="41018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 Title Here</a:t>
            </a: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One two three four five six seven nine ten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C51ECF-AB15-464A-9FBE-103453940106}"/>
              </a:ext>
            </a:extLst>
          </p:cNvPr>
          <p:cNvSpPr/>
          <p:nvPr/>
        </p:nvSpPr>
        <p:spPr>
          <a:xfrm>
            <a:off x="1021405" y="2140564"/>
            <a:ext cx="3249038" cy="3249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8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사람, 인도, 걷기이(가) 표시된 사진&#10;&#10;자동 생성된 설명">
            <a:extLst>
              <a:ext uri="{FF2B5EF4-FFF2-40B4-BE49-F238E27FC236}">
                <a16:creationId xmlns:a16="http://schemas.microsoft.com/office/drawing/2014/main" id="{2A7B26DE-8233-4D29-B7E1-90D642B1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EC981-50F0-4B9D-A4D0-2B4FB9BB944C}"/>
              </a:ext>
            </a:extLst>
          </p:cNvPr>
          <p:cNvSpPr txBox="1"/>
          <p:nvPr/>
        </p:nvSpPr>
        <p:spPr>
          <a:xfrm>
            <a:off x="7636213" y="2998113"/>
            <a:ext cx="342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 or False</a:t>
            </a:r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검은색, 앉아있는, 컵이(가) 표시된 사진&#10;&#10;자동 생성된 설명">
            <a:extLst>
              <a:ext uri="{FF2B5EF4-FFF2-40B4-BE49-F238E27FC236}">
                <a16:creationId xmlns:a16="http://schemas.microsoft.com/office/drawing/2014/main" id="{464B8FBB-BE08-4F6F-9601-69B6F1BA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45214E-54C1-48FD-ACD6-FDAD145C923C}"/>
              </a:ext>
            </a:extLst>
          </p:cNvPr>
          <p:cNvSpPr/>
          <p:nvPr/>
        </p:nvSpPr>
        <p:spPr>
          <a:xfrm>
            <a:off x="0" y="2038611"/>
            <a:ext cx="12192000" cy="27807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4FC72-1798-4718-AF58-08B71D79433E}"/>
              </a:ext>
            </a:extLst>
          </p:cNvPr>
          <p:cNvSpPr txBox="1"/>
          <p:nvPr/>
        </p:nvSpPr>
        <p:spPr>
          <a:xfrm>
            <a:off x="1947153" y="2613392"/>
            <a:ext cx="8297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감정의 크기가 달랐던 것이지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사랑의 크기가 달랐던 것은 아니었다는 것을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2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와이드스크린</PresentationFormat>
  <Paragraphs>105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나눔스퀘어</vt:lpstr>
      <vt:lpstr>나눔스퀘어 Bold</vt:lpstr>
      <vt:lpstr>나눔스퀘어 ExtraBold</vt:lpstr>
      <vt:lpstr>나눔스퀘어 Light</vt:lpstr>
      <vt:lpstr>나눔스퀘어라운드 ExtraBold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YONGHYUK BANG</dc:creator>
  <cp:lastModifiedBy>YONGHYUK BANG</cp:lastModifiedBy>
  <cp:revision>5</cp:revision>
  <dcterms:created xsi:type="dcterms:W3CDTF">2020-03-13T12:55:01Z</dcterms:created>
  <dcterms:modified xsi:type="dcterms:W3CDTF">2020-03-16T01:44:19Z</dcterms:modified>
</cp:coreProperties>
</file>