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0" r:id="rId4"/>
    <p:sldId id="279" r:id="rId5"/>
    <p:sldId id="280" r:id="rId6"/>
    <p:sldId id="278" r:id="rId7"/>
    <p:sldId id="271" r:id="rId8"/>
    <p:sldId id="277" r:id="rId9"/>
    <p:sldId id="263" r:id="rId10"/>
    <p:sldId id="273" r:id="rId11"/>
    <p:sldId id="276" r:id="rId12"/>
    <p:sldId id="274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798"/>
    <a:srgbClr val="97BCD5"/>
    <a:srgbClr val="6A9EC2"/>
    <a:srgbClr val="427AA1"/>
    <a:srgbClr val="EBF2FA"/>
    <a:srgbClr val="FFFFFF"/>
    <a:srgbClr val="05668D"/>
    <a:srgbClr val="A5BE00"/>
    <a:srgbClr val="679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6A6B9-E222-494D-AB08-859664078266}" v="466" dt="2024-07-25T12:26:3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경 김" userId="3901b46e510d3c7f" providerId="LiveId" clId="{5F96A6B9-E222-494D-AB08-859664078266}"/>
    <pc:docChg chg="undo redo custSel addSld delSld modSld sldOrd">
      <pc:chgData name="유경 김" userId="3901b46e510d3c7f" providerId="LiveId" clId="{5F96A6B9-E222-494D-AB08-859664078266}" dt="2024-07-25T12:26:59.288" v="6378" actId="2696"/>
      <pc:docMkLst>
        <pc:docMk/>
      </pc:docMkLst>
      <pc:sldChg chg="addSp delSp modSp mod setBg delAnim modAnim">
        <pc:chgData name="유경 김" userId="3901b46e510d3c7f" providerId="LiveId" clId="{5F96A6B9-E222-494D-AB08-859664078266}" dt="2024-07-24T08:03:08.347" v="3359" actId="692"/>
        <pc:sldMkLst>
          <pc:docMk/>
          <pc:sldMk cId="184286539" sldId="256"/>
        </pc:sldMkLst>
        <pc:spChg chg="mod">
          <ac:chgData name="유경 김" userId="3901b46e510d3c7f" providerId="LiveId" clId="{5F96A6B9-E222-494D-AB08-859664078266}" dt="2024-07-24T08:01:07.724" v="3321" actId="1076"/>
          <ac:spMkLst>
            <pc:docMk/>
            <pc:sldMk cId="184286539" sldId="256"/>
            <ac:spMk id="2" creationId="{D0BA03CE-5ACF-1F09-25F6-8DDC6315FDED}"/>
          </ac:spMkLst>
        </pc:spChg>
        <pc:spChg chg="add del mod">
          <ac:chgData name="유경 김" userId="3901b46e510d3c7f" providerId="LiveId" clId="{5F96A6B9-E222-494D-AB08-859664078266}" dt="2024-07-12T08:14:42.174" v="102" actId="21"/>
          <ac:spMkLst>
            <pc:docMk/>
            <pc:sldMk cId="184286539" sldId="256"/>
            <ac:spMk id="3" creationId="{4063D8F5-3AE3-20B9-3280-559501437EAF}"/>
          </ac:spMkLst>
        </pc:spChg>
        <pc:spChg chg="add del">
          <ac:chgData name="유경 김" userId="3901b46e510d3c7f" providerId="LiveId" clId="{5F96A6B9-E222-494D-AB08-859664078266}" dt="2024-07-11T02:45:30.499" v="14" actId="21"/>
          <ac:spMkLst>
            <pc:docMk/>
            <pc:sldMk cId="184286539" sldId="256"/>
            <ac:spMk id="3" creationId="{C0F2FBFE-4B63-8D6A-1F7F-28665AC95AB9}"/>
          </ac:spMkLst>
        </pc:spChg>
        <pc:spChg chg="add mod ord">
          <ac:chgData name="유경 김" userId="3901b46e510d3c7f" providerId="LiveId" clId="{5F96A6B9-E222-494D-AB08-859664078266}" dt="2024-07-24T07:57:10.245" v="3067" actId="1076"/>
          <ac:spMkLst>
            <pc:docMk/>
            <pc:sldMk cId="184286539" sldId="256"/>
            <ac:spMk id="3" creationId="{C39DB0B0-02E5-E279-27ED-5C505C19C75A}"/>
          </ac:spMkLst>
        </pc:spChg>
        <pc:spChg chg="add mod">
          <ac:chgData name="유경 김" userId="3901b46e510d3c7f" providerId="LiveId" clId="{5F96A6B9-E222-494D-AB08-859664078266}" dt="2024-07-24T08:01:18.793" v="3323" actId="1076"/>
          <ac:spMkLst>
            <pc:docMk/>
            <pc:sldMk cId="184286539" sldId="256"/>
            <ac:spMk id="4" creationId="{80498459-F131-35F5-7FEA-085E99565419}"/>
          </ac:spMkLst>
        </pc:spChg>
        <pc:spChg chg="add mod">
          <ac:chgData name="유경 김" userId="3901b46e510d3c7f" providerId="LiveId" clId="{5F96A6B9-E222-494D-AB08-859664078266}" dt="2024-07-24T07:56:58.924" v="3062" actId="14100"/>
          <ac:spMkLst>
            <pc:docMk/>
            <pc:sldMk cId="184286539" sldId="256"/>
            <ac:spMk id="5" creationId="{D9105840-58EC-51F4-B955-DEC73971F66D}"/>
          </ac:spMkLst>
        </pc:spChg>
        <pc:spChg chg="add mod">
          <ac:chgData name="유경 김" userId="3901b46e510d3c7f" providerId="LiveId" clId="{5F96A6B9-E222-494D-AB08-859664078266}" dt="2024-07-24T07:52:21.928" v="2928" actId="1076"/>
          <ac:spMkLst>
            <pc:docMk/>
            <pc:sldMk cId="184286539" sldId="256"/>
            <ac:spMk id="6" creationId="{493CDCFF-CC68-55F3-8742-611C43563D0E}"/>
          </ac:spMkLst>
        </pc:spChg>
        <pc:spChg chg="add mod">
          <ac:chgData name="유경 김" userId="3901b46e510d3c7f" providerId="LiveId" clId="{5F96A6B9-E222-494D-AB08-859664078266}" dt="2024-07-24T07:57:17.841" v="3069" actId="1076"/>
          <ac:spMkLst>
            <pc:docMk/>
            <pc:sldMk cId="184286539" sldId="256"/>
            <ac:spMk id="7" creationId="{4E2F1DCA-92B2-C790-E2E8-C262E617B2F6}"/>
          </ac:spMkLst>
        </pc:spChg>
        <pc:spChg chg="add mod">
          <ac:chgData name="유경 김" userId="3901b46e510d3c7f" providerId="LiveId" clId="{5F96A6B9-E222-494D-AB08-859664078266}" dt="2024-07-24T08:01:29.780" v="3326" actId="1076"/>
          <ac:spMkLst>
            <pc:docMk/>
            <pc:sldMk cId="184286539" sldId="256"/>
            <ac:spMk id="8" creationId="{18DE6559-AFC5-6C93-4ACF-7366F2C13ECC}"/>
          </ac:spMkLst>
        </pc:spChg>
        <pc:cxnChg chg="add mod">
          <ac:chgData name="유경 김" userId="3901b46e510d3c7f" providerId="LiveId" clId="{5F96A6B9-E222-494D-AB08-859664078266}" dt="2024-07-24T08:02:57.208" v="3349" actId="692"/>
          <ac:cxnSpMkLst>
            <pc:docMk/>
            <pc:sldMk cId="184286539" sldId="256"/>
            <ac:cxnSpMk id="10" creationId="{C9DC09B9-EB8F-B2BD-70C7-326C5509911F}"/>
          </ac:cxnSpMkLst>
        </pc:cxnChg>
        <pc:cxnChg chg="add mod">
          <ac:chgData name="유경 김" userId="3901b46e510d3c7f" providerId="LiveId" clId="{5F96A6B9-E222-494D-AB08-859664078266}" dt="2024-07-24T08:03:08.347" v="3359" actId="692"/>
          <ac:cxnSpMkLst>
            <pc:docMk/>
            <pc:sldMk cId="184286539" sldId="256"/>
            <ac:cxnSpMk id="11" creationId="{1F6C7980-7FA9-00C4-DDD4-79951867C5CF}"/>
          </ac:cxnSpMkLst>
        </pc:cxnChg>
        <pc:cxnChg chg="add mod">
          <ac:chgData name="유경 김" userId="3901b46e510d3c7f" providerId="LiveId" clId="{5F96A6B9-E222-494D-AB08-859664078266}" dt="2024-07-24T08:03:01.359" v="3354" actId="692"/>
          <ac:cxnSpMkLst>
            <pc:docMk/>
            <pc:sldMk cId="184286539" sldId="256"/>
            <ac:cxnSpMk id="12" creationId="{4A510E3D-892A-4820-8881-080132E60D16}"/>
          </ac:cxnSpMkLst>
        </pc:cxnChg>
      </pc:sldChg>
      <pc:sldChg chg="del">
        <pc:chgData name="유경 김" userId="3901b46e510d3c7f" providerId="LiveId" clId="{5F96A6B9-E222-494D-AB08-859664078266}" dt="2024-07-14T13:50:47.045" v="2049" actId="2696"/>
        <pc:sldMkLst>
          <pc:docMk/>
          <pc:sldMk cId="1881629341" sldId="257"/>
        </pc:sldMkLst>
      </pc:sldChg>
      <pc:sldChg chg="addSp delSp modSp del mod modClrScheme chgLayout">
        <pc:chgData name="유경 김" userId="3901b46e510d3c7f" providerId="LiveId" clId="{5F96A6B9-E222-494D-AB08-859664078266}" dt="2024-07-14T12:34:47.654" v="205" actId="2696"/>
        <pc:sldMkLst>
          <pc:docMk/>
          <pc:sldMk cId="2100637825" sldId="258"/>
        </pc:sldMkLst>
        <pc:spChg chg="del mod">
          <ac:chgData name="유경 김" userId="3901b46e510d3c7f" providerId="LiveId" clId="{5F96A6B9-E222-494D-AB08-859664078266}" dt="2024-07-14T12:34:39.486" v="203" actId="21"/>
          <ac:spMkLst>
            <pc:docMk/>
            <pc:sldMk cId="2100637825" sldId="258"/>
            <ac:spMk id="2" creationId="{A5946189-7B99-94D4-686C-D016A07C85DD}"/>
          </ac:spMkLst>
        </pc:spChg>
        <pc:spChg chg="mod">
          <ac:chgData name="유경 김" userId="3901b46e510d3c7f" providerId="LiveId" clId="{5F96A6B9-E222-494D-AB08-859664078266}" dt="2024-07-14T12:31:31.310" v="190" actId="1076"/>
          <ac:spMkLst>
            <pc:docMk/>
            <pc:sldMk cId="2100637825" sldId="258"/>
            <ac:spMk id="3" creationId="{89C95EE0-C106-EF02-3679-13DA264F05A5}"/>
          </ac:spMkLst>
        </pc:spChg>
        <pc:spChg chg="add del mod ord">
          <ac:chgData name="유경 김" userId="3901b46e510d3c7f" providerId="LiveId" clId="{5F96A6B9-E222-494D-AB08-859664078266}" dt="2024-07-14T12:34:35.756" v="202" actId="700"/>
          <ac:spMkLst>
            <pc:docMk/>
            <pc:sldMk cId="2100637825" sldId="258"/>
            <ac:spMk id="6" creationId="{1F258A6F-4B40-A216-B98E-8BE266A00503}"/>
          </ac:spMkLst>
        </pc:spChg>
        <pc:spChg chg="add del mod ord">
          <ac:chgData name="유경 김" userId="3901b46e510d3c7f" providerId="LiveId" clId="{5F96A6B9-E222-494D-AB08-859664078266}" dt="2024-07-14T12:34:35.756" v="202" actId="700"/>
          <ac:spMkLst>
            <pc:docMk/>
            <pc:sldMk cId="2100637825" sldId="258"/>
            <ac:spMk id="7" creationId="{B6DBFDC6-DFD0-E3DA-1488-4807962B4F56}"/>
          </ac:spMkLst>
        </pc:spChg>
        <pc:cxnChg chg="add mod">
          <ac:chgData name="유경 김" userId="3901b46e510d3c7f" providerId="LiveId" clId="{5F96A6B9-E222-494D-AB08-859664078266}" dt="2024-07-14T12:30:38.925" v="168" actId="208"/>
          <ac:cxnSpMkLst>
            <pc:docMk/>
            <pc:sldMk cId="2100637825" sldId="258"/>
            <ac:cxnSpMk id="5" creationId="{7DB88F87-D440-5366-7298-8634E4FEC743}"/>
          </ac:cxnSpMkLst>
        </pc:cxnChg>
      </pc:sldChg>
      <pc:sldChg chg="del mod chgLayout">
        <pc:chgData name="유경 김" userId="3901b46e510d3c7f" providerId="LiveId" clId="{5F96A6B9-E222-494D-AB08-859664078266}" dt="2024-07-24T08:13:23.309" v="3812" actId="2696"/>
        <pc:sldMkLst>
          <pc:docMk/>
          <pc:sldMk cId="1450379881" sldId="259"/>
        </pc:sldMkLst>
      </pc:sldChg>
      <pc:sldChg chg="addSp delSp modSp del mod ord setBg">
        <pc:chgData name="유경 김" userId="3901b46e510d3c7f" providerId="LiveId" clId="{5F96A6B9-E222-494D-AB08-859664078266}" dt="2024-07-25T12:26:07.443" v="6292" actId="2696"/>
        <pc:sldMkLst>
          <pc:docMk/>
          <pc:sldMk cId="219474277" sldId="260"/>
        </pc:sldMkLst>
        <pc:spChg chg="mod">
          <ac:chgData name="유경 김" userId="3901b46e510d3c7f" providerId="LiveId" clId="{5F96A6B9-E222-494D-AB08-859664078266}" dt="2024-07-25T12:19:17.864" v="6205" actId="1076"/>
          <ac:spMkLst>
            <pc:docMk/>
            <pc:sldMk cId="219474277" sldId="260"/>
            <ac:spMk id="2" creationId="{00CCD074-8D70-A15E-845F-12B23A8C9882}"/>
          </ac:spMkLst>
        </pc:spChg>
        <pc:spChg chg="del">
          <ac:chgData name="유경 김" userId="3901b46e510d3c7f" providerId="LiveId" clId="{5F96A6B9-E222-494D-AB08-859664078266}" dt="2024-07-17T08:07:35.044" v="2424" actId="21"/>
          <ac:spMkLst>
            <pc:docMk/>
            <pc:sldMk cId="219474277" sldId="260"/>
            <ac:spMk id="3" creationId="{37A229B3-6E42-CE7D-86C0-B1046B7760C3}"/>
          </ac:spMkLst>
        </pc:spChg>
        <pc:spChg chg="add mod ord">
          <ac:chgData name="유경 김" userId="3901b46e510d3c7f" providerId="LiveId" clId="{5F96A6B9-E222-494D-AB08-859664078266}" dt="2024-07-24T08:50:48.486" v="4031" actId="1076"/>
          <ac:spMkLst>
            <pc:docMk/>
            <pc:sldMk cId="219474277" sldId="260"/>
            <ac:spMk id="3" creationId="{6666A737-4F74-90F1-302B-A99BF6F30B40}"/>
          </ac:spMkLst>
        </pc:spChg>
        <pc:spChg chg="del mod">
          <ac:chgData name="유경 김" userId="3901b46e510d3c7f" providerId="LiveId" clId="{5F96A6B9-E222-494D-AB08-859664078266}" dt="2024-07-17T08:08:07.119" v="2431" actId="21"/>
          <ac:spMkLst>
            <pc:docMk/>
            <pc:sldMk cId="219474277" sldId="260"/>
            <ac:spMk id="4" creationId="{B858C3F8-C151-7EB9-A426-489CB2554980}"/>
          </ac:spMkLst>
        </pc:spChg>
        <pc:spChg chg="add mod">
          <ac:chgData name="유경 김" userId="3901b46e510d3c7f" providerId="LiveId" clId="{5F96A6B9-E222-494D-AB08-859664078266}" dt="2024-07-24T08:47:33.127" v="4015"/>
          <ac:spMkLst>
            <pc:docMk/>
            <pc:sldMk cId="219474277" sldId="260"/>
            <ac:spMk id="5" creationId="{861A2761-2006-AF37-0841-08499ACBCB3F}"/>
          </ac:spMkLst>
        </pc:spChg>
        <pc:spChg chg="add mod">
          <ac:chgData name="유경 김" userId="3901b46e510d3c7f" providerId="LiveId" clId="{5F96A6B9-E222-494D-AB08-859664078266}" dt="2024-07-17T08:11:15.805" v="2480" actId="207"/>
          <ac:spMkLst>
            <pc:docMk/>
            <pc:sldMk cId="219474277" sldId="260"/>
            <ac:spMk id="7" creationId="{D20C8130-B813-DDA9-4C5E-9B9EBDB3E1A4}"/>
          </ac:spMkLst>
        </pc:spChg>
        <pc:spChg chg="mod">
          <ac:chgData name="유경 김" userId="3901b46e510d3c7f" providerId="LiveId" clId="{5F96A6B9-E222-494D-AB08-859664078266}" dt="2024-07-24T08:48:11.503" v="4020" actId="1076"/>
          <ac:spMkLst>
            <pc:docMk/>
            <pc:sldMk cId="219474277" sldId="260"/>
            <ac:spMk id="12" creationId="{291B4652-5A67-C745-009A-1ACEC6C69C1A}"/>
          </ac:spMkLst>
        </pc:spChg>
        <pc:spChg chg="add mod">
          <ac:chgData name="유경 김" userId="3901b46e510d3c7f" providerId="LiveId" clId="{5F96A6B9-E222-494D-AB08-859664078266}" dt="2024-07-17T08:13:28.212" v="2509" actId="207"/>
          <ac:spMkLst>
            <pc:docMk/>
            <pc:sldMk cId="219474277" sldId="260"/>
            <ac:spMk id="15" creationId="{54D52A3F-1D64-F312-5166-469BFB4983E9}"/>
          </ac:spMkLst>
        </pc:spChg>
        <pc:spChg chg="add mod">
          <ac:chgData name="유경 김" userId="3901b46e510d3c7f" providerId="LiveId" clId="{5F96A6B9-E222-494D-AB08-859664078266}" dt="2024-07-17T08:14:35.534" v="2600" actId="207"/>
          <ac:spMkLst>
            <pc:docMk/>
            <pc:sldMk cId="219474277" sldId="260"/>
            <ac:spMk id="16" creationId="{E54EF0B7-BEAB-3076-5918-4A086912981E}"/>
          </ac:spMkLst>
        </pc:spChg>
        <pc:spChg chg="add mod">
          <ac:chgData name="유경 김" userId="3901b46e510d3c7f" providerId="LiveId" clId="{5F96A6B9-E222-494D-AB08-859664078266}" dt="2024-07-17T08:17:42.942" v="2658" actId="1076"/>
          <ac:spMkLst>
            <pc:docMk/>
            <pc:sldMk cId="219474277" sldId="260"/>
            <ac:spMk id="17" creationId="{4F12FF26-DA66-A208-3217-3296B5A2412C}"/>
          </ac:spMkLst>
        </pc:spChg>
        <pc:spChg chg="add mod">
          <ac:chgData name="유경 김" userId="3901b46e510d3c7f" providerId="LiveId" clId="{5F96A6B9-E222-494D-AB08-859664078266}" dt="2024-07-24T08:48:11.503" v="4020" actId="1076"/>
          <ac:spMkLst>
            <pc:docMk/>
            <pc:sldMk cId="219474277" sldId="260"/>
            <ac:spMk id="18" creationId="{5C397881-61B4-FCFC-B650-9EB883EB82B1}"/>
          </ac:spMkLst>
        </pc:spChg>
        <pc:spChg chg="mod">
          <ac:chgData name="유경 김" userId="3901b46e510d3c7f" providerId="LiveId" clId="{5F96A6B9-E222-494D-AB08-859664078266}" dt="2024-07-24T08:53:31.392" v="4080" actId="1076"/>
          <ac:spMkLst>
            <pc:docMk/>
            <pc:sldMk cId="219474277" sldId="260"/>
            <ac:spMk id="20" creationId="{E10E6B25-C392-7641-0BA2-5D5950B0F907}"/>
          </ac:spMkLst>
        </pc:spChg>
        <pc:spChg chg="add mod">
          <ac:chgData name="유경 김" userId="3901b46e510d3c7f" providerId="LiveId" clId="{5F96A6B9-E222-494D-AB08-859664078266}" dt="2024-07-24T08:51:11.261" v="4033" actId="1076"/>
          <ac:spMkLst>
            <pc:docMk/>
            <pc:sldMk cId="219474277" sldId="260"/>
            <ac:spMk id="21" creationId="{7078D36E-224A-0A60-B261-7D670F4AB9DF}"/>
          </ac:spMkLst>
        </pc:spChg>
        <pc:spChg chg="add mod">
          <ac:chgData name="유경 김" userId="3901b46e510d3c7f" providerId="LiveId" clId="{5F96A6B9-E222-494D-AB08-859664078266}" dt="2024-07-24T08:51:01.575" v="4032" actId="1076"/>
          <ac:spMkLst>
            <pc:docMk/>
            <pc:sldMk cId="219474277" sldId="260"/>
            <ac:spMk id="22" creationId="{09811AB4-0763-CEF1-65D1-509238538561}"/>
          </ac:spMkLst>
        </pc:spChg>
        <pc:spChg chg="mod">
          <ac:chgData name="유경 김" userId="3901b46e510d3c7f" providerId="LiveId" clId="{5F96A6B9-E222-494D-AB08-859664078266}" dt="2024-07-24T08:53:36.155" v="4081" actId="1076"/>
          <ac:spMkLst>
            <pc:docMk/>
            <pc:sldMk cId="219474277" sldId="260"/>
            <ac:spMk id="23" creationId="{5C6E0433-AEED-9019-4AD1-89592100F85E}"/>
          </ac:spMkLst>
        </pc:spChg>
        <pc:spChg chg="mod">
          <ac:chgData name="유경 김" userId="3901b46e510d3c7f" providerId="LiveId" clId="{5F96A6B9-E222-494D-AB08-859664078266}" dt="2024-07-25T12:25:40.990" v="6286" actId="1076"/>
          <ac:spMkLst>
            <pc:docMk/>
            <pc:sldMk cId="219474277" sldId="260"/>
            <ac:spMk id="29" creationId="{6FC719B1-58B7-AB9F-A821-5B932EDC9CB2}"/>
          </ac:spMkLst>
        </pc:spChg>
        <pc:spChg chg="mod">
          <ac:chgData name="유경 김" userId="3901b46e510d3c7f" providerId="LiveId" clId="{5F96A6B9-E222-494D-AB08-859664078266}" dt="2024-07-25T12:25:12.153" v="6280" actId="1076"/>
          <ac:spMkLst>
            <pc:docMk/>
            <pc:sldMk cId="219474277" sldId="260"/>
            <ac:spMk id="33" creationId="{ADA477F1-C37C-0AD9-D89F-8D4C592EB31F}"/>
          </ac:spMkLst>
        </pc:spChg>
        <pc:spChg chg="mod">
          <ac:chgData name="유경 김" userId="3901b46e510d3c7f" providerId="LiveId" clId="{5F96A6B9-E222-494D-AB08-859664078266}" dt="2024-07-25T12:20:00.231" v="6222"/>
          <ac:spMkLst>
            <pc:docMk/>
            <pc:sldMk cId="219474277" sldId="260"/>
            <ac:spMk id="35" creationId="{BDC391EF-1119-7C90-658A-B2745EE3FF72}"/>
          </ac:spMkLst>
        </pc:spChg>
        <pc:spChg chg="add mod">
          <ac:chgData name="유경 김" userId="3901b46e510d3c7f" providerId="LiveId" clId="{5F96A6B9-E222-494D-AB08-859664078266}" dt="2024-07-24T08:51:55.241" v="4051" actId="1076"/>
          <ac:spMkLst>
            <pc:docMk/>
            <pc:sldMk cId="219474277" sldId="260"/>
            <ac:spMk id="36" creationId="{9A5167E8-92E6-94C6-B8B1-F28E6BA0673B}"/>
          </ac:spMkLst>
        </pc:spChg>
        <pc:spChg chg="add mod">
          <ac:chgData name="유경 김" userId="3901b46e510d3c7f" providerId="LiveId" clId="{5F96A6B9-E222-494D-AB08-859664078266}" dt="2024-07-24T08:52:12.252" v="4073" actId="1076"/>
          <ac:spMkLst>
            <pc:docMk/>
            <pc:sldMk cId="219474277" sldId="260"/>
            <ac:spMk id="37" creationId="{6CE6D141-E09F-16A6-666C-1835D525830C}"/>
          </ac:spMkLst>
        </pc:spChg>
        <pc:picChg chg="add del mod">
          <ac:chgData name="유경 김" userId="3901b46e510d3c7f" providerId="LiveId" clId="{5F96A6B9-E222-494D-AB08-859664078266}" dt="2024-07-17T08:11:37.602" v="2495" actId="21"/>
          <ac:picMkLst>
            <pc:docMk/>
            <pc:sldMk cId="219474277" sldId="260"/>
            <ac:picMk id="6" creationId="{CF1262DC-C260-8EEC-2419-DC44C2B235AA}"/>
          </ac:picMkLst>
        </pc:picChg>
        <pc:picChg chg="add mod">
          <ac:chgData name="유경 김" userId="3901b46e510d3c7f" providerId="LiveId" clId="{5F96A6B9-E222-494D-AB08-859664078266}" dt="2024-07-25T12:19:22.822" v="6206" actId="1076"/>
          <ac:picMkLst>
            <pc:docMk/>
            <pc:sldMk cId="219474277" sldId="260"/>
            <ac:picMk id="9" creationId="{75A2682E-7FE0-25CB-9ABA-E933E190B33C}"/>
          </ac:picMkLst>
        </pc:picChg>
        <pc:cxnChg chg="mod">
          <ac:chgData name="유경 김" userId="3901b46e510d3c7f" providerId="LiveId" clId="{5F96A6B9-E222-494D-AB08-859664078266}" dt="2024-07-24T08:51:16.098" v="4034" actId="692"/>
          <ac:cxnSpMkLst>
            <pc:docMk/>
            <pc:sldMk cId="219474277" sldId="260"/>
            <ac:cxnSpMk id="4" creationId="{3C46D914-AF89-35EF-8028-B08208403B76}"/>
          </ac:cxnSpMkLst>
        </pc:cxnChg>
        <pc:cxnChg chg="add mod">
          <ac:chgData name="유경 김" userId="3901b46e510d3c7f" providerId="LiveId" clId="{5F96A6B9-E222-494D-AB08-859664078266}" dt="2024-07-24T08:54:04.629" v="4085" actId="14100"/>
          <ac:cxnSpMkLst>
            <pc:docMk/>
            <pc:sldMk cId="219474277" sldId="260"/>
            <ac:cxnSpMk id="8" creationId="{994E8EDB-33D7-C91B-4D44-D0C4F5F5A5DB}"/>
          </ac:cxnSpMkLst>
        </pc:cxnChg>
        <pc:cxnChg chg="add del mod">
          <ac:chgData name="유경 김" userId="3901b46e510d3c7f" providerId="LiveId" clId="{5F96A6B9-E222-494D-AB08-859664078266}" dt="2024-07-24T08:53:13.015" v="4076" actId="21"/>
          <ac:cxnSpMkLst>
            <pc:docMk/>
            <pc:sldMk cId="219474277" sldId="260"/>
            <ac:cxnSpMk id="11" creationId="{C0FC4F86-CAD5-3E8F-E9DE-DE09AEB15363}"/>
          </ac:cxnSpMkLst>
        </pc:cxnChg>
        <pc:cxnChg chg="add mod">
          <ac:chgData name="유경 김" userId="3901b46e510d3c7f" providerId="LiveId" clId="{5F96A6B9-E222-494D-AB08-859664078266}" dt="2024-07-24T08:48:11.503" v="4020" actId="1076"/>
          <ac:cxnSpMkLst>
            <pc:docMk/>
            <pc:sldMk cId="219474277" sldId="260"/>
            <ac:cxnSpMk id="13" creationId="{7E453F5F-EC80-B582-0212-701E481CD59D}"/>
          </ac:cxnSpMkLst>
        </pc:cxnChg>
        <pc:cxnChg chg="add mod">
          <ac:chgData name="유경 김" userId="3901b46e510d3c7f" providerId="LiveId" clId="{5F96A6B9-E222-494D-AB08-859664078266}" dt="2024-07-24T08:51:30.033" v="4039" actId="14100"/>
          <ac:cxnSpMkLst>
            <pc:docMk/>
            <pc:sldMk cId="219474277" sldId="260"/>
            <ac:cxnSpMk id="24" creationId="{86C0F283-5D81-1318-DBBD-66879DDF6D62}"/>
          </ac:cxnSpMkLst>
        </pc:cxnChg>
        <pc:cxnChg chg="mod">
          <ac:chgData name="유경 김" userId="3901b46e510d3c7f" providerId="LiveId" clId="{5F96A6B9-E222-494D-AB08-859664078266}" dt="2024-07-24T08:48:11.503" v="4020" actId="1076"/>
          <ac:cxnSpMkLst>
            <pc:docMk/>
            <pc:sldMk cId="219474277" sldId="260"/>
            <ac:cxnSpMk id="25" creationId="{B45C989A-8DB1-EF77-750E-7CE633D952E9}"/>
          </ac:cxnSpMkLst>
        </pc:cxnChg>
        <pc:cxnChg chg="add mod">
          <ac:chgData name="유경 김" userId="3901b46e510d3c7f" providerId="LiveId" clId="{5F96A6B9-E222-494D-AB08-859664078266}" dt="2024-07-24T08:53:20.380" v="4078" actId="1076"/>
          <ac:cxnSpMkLst>
            <pc:docMk/>
            <pc:sldMk cId="219474277" sldId="260"/>
            <ac:cxnSpMk id="38" creationId="{3CF2F093-124A-497D-58C8-7AF772295160}"/>
          </ac:cxnSpMkLst>
        </pc:cxnChg>
      </pc:sldChg>
      <pc:sldChg chg="addSp delSp modSp del mod ord setBg">
        <pc:chgData name="유경 김" userId="3901b46e510d3c7f" providerId="LiveId" clId="{5F96A6B9-E222-494D-AB08-859664078266}" dt="2024-07-25T12:16:45.533" v="6188" actId="2696"/>
        <pc:sldMkLst>
          <pc:docMk/>
          <pc:sldMk cId="447050520" sldId="261"/>
        </pc:sldMkLst>
        <pc:spChg chg="mod">
          <ac:chgData name="유경 김" userId="3901b46e510d3c7f" providerId="LiveId" clId="{5F96A6B9-E222-494D-AB08-859664078266}" dt="2024-07-14T14:16:40.738" v="2076" actId="1076"/>
          <ac:spMkLst>
            <pc:docMk/>
            <pc:sldMk cId="447050520" sldId="261"/>
            <ac:spMk id="2" creationId="{509A26CE-B8B4-F0B4-330C-7C445B030264}"/>
          </ac:spMkLst>
        </pc:spChg>
        <pc:spChg chg="add mod ord">
          <ac:chgData name="유경 김" userId="3901b46e510d3c7f" providerId="LiveId" clId="{5F96A6B9-E222-494D-AB08-859664078266}" dt="2024-07-24T08:26:39.514" v="3944" actId="167"/>
          <ac:spMkLst>
            <pc:docMk/>
            <pc:sldMk cId="447050520" sldId="261"/>
            <ac:spMk id="3" creationId="{950D8700-C2E0-1D5E-B0BC-430885E711A9}"/>
          </ac:spMkLst>
        </pc:spChg>
        <pc:spChg chg="add del mod ord">
          <ac:chgData name="유경 김" userId="3901b46e510d3c7f" providerId="LiveId" clId="{5F96A6B9-E222-494D-AB08-859664078266}" dt="2024-07-24T08:41:37.232" v="3954" actId="14100"/>
          <ac:spMkLst>
            <pc:docMk/>
            <pc:sldMk cId="447050520" sldId="261"/>
            <ac:spMk id="5" creationId="{FCDE3AAA-58C1-C9B0-B99C-30852907A738}"/>
          </ac:spMkLst>
        </pc:spChg>
        <pc:spChg chg="add mod">
          <ac:chgData name="유경 김" userId="3901b46e510d3c7f" providerId="LiveId" clId="{5F96A6B9-E222-494D-AB08-859664078266}" dt="2024-07-24T08:26:50.181" v="3945" actId="2711"/>
          <ac:spMkLst>
            <pc:docMk/>
            <pc:sldMk cId="447050520" sldId="261"/>
            <ac:spMk id="12" creationId="{B96CD782-F573-4050-DB4D-BD6460154CF9}"/>
          </ac:spMkLst>
        </pc:spChg>
        <pc:picChg chg="add mod">
          <ac:chgData name="유경 김" userId="3901b46e510d3c7f" providerId="LiveId" clId="{5F96A6B9-E222-494D-AB08-859664078266}" dt="2024-07-14T14:16:34.155" v="2075" actId="1076"/>
          <ac:picMkLst>
            <pc:docMk/>
            <pc:sldMk cId="447050520" sldId="261"/>
            <ac:picMk id="4" creationId="{C01469CD-FA85-11DC-7B89-179F950909B3}"/>
          </ac:picMkLst>
        </pc:picChg>
        <pc:cxnChg chg="add mod">
          <ac:chgData name="유경 김" userId="3901b46e510d3c7f" providerId="LiveId" clId="{5F96A6B9-E222-494D-AB08-859664078266}" dt="2024-07-14T14:17:43.762" v="2274" actId="14100"/>
          <ac:cxnSpMkLst>
            <pc:docMk/>
            <pc:sldMk cId="447050520" sldId="261"/>
            <ac:cxnSpMk id="7" creationId="{FAD23EAB-E91E-121F-2137-576F4E2BFEB3}"/>
          </ac:cxnSpMkLst>
        </pc:cxnChg>
      </pc:sldChg>
      <pc:sldChg chg="del">
        <pc:chgData name="유경 김" userId="3901b46e510d3c7f" providerId="LiveId" clId="{5F96A6B9-E222-494D-AB08-859664078266}" dt="2024-07-25T12:26:59.288" v="6378" actId="2696"/>
        <pc:sldMkLst>
          <pc:docMk/>
          <pc:sldMk cId="1203104434" sldId="262"/>
        </pc:sldMkLst>
      </pc:sldChg>
      <pc:sldChg chg="addSp delSp modSp new mod ord">
        <pc:chgData name="유경 김" userId="3901b46e510d3c7f" providerId="LiveId" clId="{5F96A6B9-E222-494D-AB08-859664078266}" dt="2024-07-25T12:26:48.891" v="6376" actId="20577"/>
        <pc:sldMkLst>
          <pc:docMk/>
          <pc:sldMk cId="1348666558" sldId="263"/>
        </pc:sldMkLst>
        <pc:spChg chg="add mod ord">
          <ac:chgData name="유경 김" userId="3901b46e510d3c7f" providerId="LiveId" clId="{5F96A6B9-E222-494D-AB08-859664078266}" dt="2024-07-14T13:02:39.614" v="537" actId="207"/>
          <ac:spMkLst>
            <pc:docMk/>
            <pc:sldMk cId="1348666558" sldId="263"/>
            <ac:spMk id="2" creationId="{C85794B8-516D-7801-DB0C-BA6C7FC40F5C}"/>
          </ac:spMkLst>
        </pc:spChg>
        <pc:spChg chg="add mod">
          <ac:chgData name="유경 김" userId="3901b46e510d3c7f" providerId="LiveId" clId="{5F96A6B9-E222-494D-AB08-859664078266}" dt="2024-07-14T12:54:55.241" v="331" actId="113"/>
          <ac:spMkLst>
            <pc:docMk/>
            <pc:sldMk cId="1348666558" sldId="263"/>
            <ac:spMk id="3" creationId="{06B9D07E-B3C8-7DF8-6051-6FA55631738D}"/>
          </ac:spMkLst>
        </pc:spChg>
        <pc:spChg chg="add mod">
          <ac:chgData name="유경 김" userId="3901b46e510d3c7f" providerId="LiveId" clId="{5F96A6B9-E222-494D-AB08-859664078266}" dt="2024-07-14T12:53:38.032" v="292" actId="1076"/>
          <ac:spMkLst>
            <pc:docMk/>
            <pc:sldMk cId="1348666558" sldId="263"/>
            <ac:spMk id="4" creationId="{BC77ED80-4DF0-845D-30F2-DE70BB1672FA}"/>
          </ac:spMkLst>
        </pc:spChg>
        <pc:spChg chg="add mod">
          <ac:chgData name="유경 김" userId="3901b46e510d3c7f" providerId="LiveId" clId="{5F96A6B9-E222-494D-AB08-859664078266}" dt="2024-07-14T12:53:52.426" v="296" actId="208"/>
          <ac:spMkLst>
            <pc:docMk/>
            <pc:sldMk cId="1348666558" sldId="263"/>
            <ac:spMk id="5" creationId="{41BE6B08-6830-51E3-1D1F-AF20F50E3B41}"/>
          </ac:spMkLst>
        </pc:spChg>
        <pc:spChg chg="add mod">
          <ac:chgData name="유경 김" userId="3901b46e510d3c7f" providerId="LiveId" clId="{5F96A6B9-E222-494D-AB08-859664078266}" dt="2024-07-14T12:53:55.261" v="297" actId="208"/>
          <ac:spMkLst>
            <pc:docMk/>
            <pc:sldMk cId="1348666558" sldId="263"/>
            <ac:spMk id="6" creationId="{8B629337-F431-E6B5-2D49-FA3B4821932D}"/>
          </ac:spMkLst>
        </pc:spChg>
        <pc:spChg chg="add mod">
          <ac:chgData name="유경 김" userId="3901b46e510d3c7f" providerId="LiveId" clId="{5F96A6B9-E222-494D-AB08-859664078266}" dt="2024-07-14T12:53:58.629" v="298" actId="208"/>
          <ac:spMkLst>
            <pc:docMk/>
            <pc:sldMk cId="1348666558" sldId="263"/>
            <ac:spMk id="7" creationId="{4CDB7936-86E8-040C-22ED-48585E1301B6}"/>
          </ac:spMkLst>
        </pc:spChg>
        <pc:spChg chg="add mod">
          <ac:chgData name="유경 김" userId="3901b46e510d3c7f" providerId="LiveId" clId="{5F96A6B9-E222-494D-AB08-859664078266}" dt="2024-07-24T09:05:08.683" v="4095" actId="20577"/>
          <ac:spMkLst>
            <pc:docMk/>
            <pc:sldMk cId="1348666558" sldId="263"/>
            <ac:spMk id="8" creationId="{42E95D6C-BF75-687C-5CCA-38938F284FDD}"/>
          </ac:spMkLst>
        </pc:spChg>
        <pc:spChg chg="add del">
          <ac:chgData name="유경 김" userId="3901b46e510d3c7f" providerId="LiveId" clId="{5F96A6B9-E222-494D-AB08-859664078266}" dt="2024-07-14T12:38:49.411" v="233" actId="21"/>
          <ac:spMkLst>
            <pc:docMk/>
            <pc:sldMk cId="1348666558" sldId="263"/>
            <ac:spMk id="8" creationId="{FA0091D7-0BC5-5A29-6E26-36CE7AF76DA9}"/>
          </ac:spMkLst>
        </pc:spChg>
        <pc:spChg chg="add mod">
          <ac:chgData name="유경 김" userId="3901b46e510d3c7f" providerId="LiveId" clId="{5F96A6B9-E222-494D-AB08-859664078266}" dt="2024-07-25T12:26:48.891" v="6376" actId="20577"/>
          <ac:spMkLst>
            <pc:docMk/>
            <pc:sldMk cId="1348666558" sldId="263"/>
            <ac:spMk id="9" creationId="{B784F2DC-C5CC-BB53-277A-6155CC0C506D}"/>
          </ac:spMkLst>
        </pc:spChg>
        <pc:spChg chg="add del mod">
          <ac:chgData name="유경 김" userId="3901b46e510d3c7f" providerId="LiveId" clId="{5F96A6B9-E222-494D-AB08-859664078266}" dt="2024-07-14T12:40:16.849" v="236" actId="21"/>
          <ac:spMkLst>
            <pc:docMk/>
            <pc:sldMk cId="1348666558" sldId="263"/>
            <ac:spMk id="9" creationId="{DDBC7ECA-3FBC-392A-0F5D-49333504CC87}"/>
          </ac:spMkLst>
        </pc:spChg>
        <pc:spChg chg="add mod">
          <ac:chgData name="유경 김" userId="3901b46e510d3c7f" providerId="LiveId" clId="{5F96A6B9-E222-494D-AB08-859664078266}" dt="2024-07-14T12:47:26.343" v="237"/>
          <ac:spMkLst>
            <pc:docMk/>
            <pc:sldMk cId="1348666558" sldId="263"/>
            <ac:spMk id="10" creationId="{DDBC7ECA-3FBC-392A-0F5D-49333504CC87}"/>
          </ac:spMkLst>
        </pc:spChg>
        <pc:spChg chg="add del mod ord">
          <ac:chgData name="유경 김" userId="3901b46e510d3c7f" providerId="LiveId" clId="{5F96A6B9-E222-494D-AB08-859664078266}" dt="2024-07-14T12:53:14.633" v="289" actId="21"/>
          <ac:spMkLst>
            <pc:docMk/>
            <pc:sldMk cId="1348666558" sldId="263"/>
            <ac:spMk id="11" creationId="{1F9EA572-887A-7B17-71E7-AAFB60DB786C}"/>
          </ac:spMkLst>
        </pc:spChg>
        <pc:spChg chg="add del mod">
          <ac:chgData name="유경 김" userId="3901b46e510d3c7f" providerId="LiveId" clId="{5F96A6B9-E222-494D-AB08-859664078266}" dt="2024-07-14T12:53:46.713" v="294" actId="21"/>
          <ac:spMkLst>
            <pc:docMk/>
            <pc:sldMk cId="1348666558" sldId="263"/>
            <ac:spMk id="12" creationId="{93693B72-3649-8C79-6D7E-441A65383A65}"/>
          </ac:spMkLst>
        </pc:spChg>
        <pc:spChg chg="add del mod">
          <ac:chgData name="유경 김" userId="3901b46e510d3c7f" providerId="LiveId" clId="{5F96A6B9-E222-494D-AB08-859664078266}" dt="2024-07-14T12:53:48.247" v="295" actId="21"/>
          <ac:spMkLst>
            <pc:docMk/>
            <pc:sldMk cId="1348666558" sldId="263"/>
            <ac:spMk id="13" creationId="{2D59805E-4060-44FB-6DF6-078B39BE05DF}"/>
          </ac:spMkLst>
        </pc:spChg>
        <pc:spChg chg="add mod">
          <ac:chgData name="유경 김" userId="3901b46e510d3c7f" providerId="LiveId" clId="{5F96A6B9-E222-494D-AB08-859664078266}" dt="2024-07-14T12:50:04.798" v="245"/>
          <ac:spMkLst>
            <pc:docMk/>
            <pc:sldMk cId="1348666558" sldId="263"/>
            <ac:spMk id="14" creationId="{C3F55A39-AB51-8E2E-9C70-747D9F41FFE5}"/>
          </ac:spMkLst>
        </pc:spChg>
        <pc:spChg chg="add mod">
          <ac:chgData name="유경 김" userId="3901b46e510d3c7f" providerId="LiveId" clId="{5F96A6B9-E222-494D-AB08-859664078266}" dt="2024-07-14T12:51:01.411" v="254"/>
          <ac:spMkLst>
            <pc:docMk/>
            <pc:sldMk cId="1348666558" sldId="263"/>
            <ac:spMk id="17" creationId="{E61DF4DD-E85F-DA1F-BBA9-815102A54B50}"/>
          </ac:spMkLst>
        </pc:spChg>
        <pc:spChg chg="add del mod">
          <ac:chgData name="유경 김" userId="3901b46e510d3c7f" providerId="LiveId" clId="{5F96A6B9-E222-494D-AB08-859664078266}" dt="2024-07-14T12:51:45.328" v="262" actId="21"/>
          <ac:spMkLst>
            <pc:docMk/>
            <pc:sldMk cId="1348666558" sldId="263"/>
            <ac:spMk id="19" creationId="{C0B64C9C-3EDD-6F17-D05A-D797536075B4}"/>
          </ac:spMkLst>
        </pc:spChg>
        <pc:spChg chg="add mod">
          <ac:chgData name="유경 김" userId="3901b46e510d3c7f" providerId="LiveId" clId="{5F96A6B9-E222-494D-AB08-859664078266}" dt="2024-07-14T12:51:47.624" v="263"/>
          <ac:spMkLst>
            <pc:docMk/>
            <pc:sldMk cId="1348666558" sldId="263"/>
            <ac:spMk id="20" creationId="{DBBCA3D2-7431-D4B2-BAAE-FD6B80238E09}"/>
          </ac:spMkLst>
        </pc:spChg>
        <pc:spChg chg="add mod">
          <ac:chgData name="유경 김" userId="3901b46e510d3c7f" providerId="LiveId" clId="{5F96A6B9-E222-494D-AB08-859664078266}" dt="2024-07-14T12:52:28.915" v="277"/>
          <ac:spMkLst>
            <pc:docMk/>
            <pc:sldMk cId="1348666558" sldId="263"/>
            <ac:spMk id="22" creationId="{2BCD02FB-9B94-642D-16EB-3C8EEA3C1440}"/>
          </ac:spMkLst>
        </pc:spChg>
        <pc:spChg chg="add del mod">
          <ac:chgData name="유경 김" userId="3901b46e510d3c7f" providerId="LiveId" clId="{5F96A6B9-E222-494D-AB08-859664078266}" dt="2024-07-14T12:54:04.257" v="300" actId="21"/>
          <ac:spMkLst>
            <pc:docMk/>
            <pc:sldMk cId="1348666558" sldId="263"/>
            <ac:spMk id="24" creationId="{2D59805E-4060-44FB-6DF6-078B39BE05DF}"/>
          </ac:spMkLst>
        </pc:spChg>
        <pc:spChg chg="add mod">
          <ac:chgData name="유경 김" userId="3901b46e510d3c7f" providerId="LiveId" clId="{5F96A6B9-E222-494D-AB08-859664078266}" dt="2024-07-14T12:56:02.764" v="355" actId="1076"/>
          <ac:spMkLst>
            <pc:docMk/>
            <pc:sldMk cId="1348666558" sldId="263"/>
            <ac:spMk id="28" creationId="{690DB62D-9FE3-97F0-C9ED-073DA82C0DCE}"/>
          </ac:spMkLst>
        </pc:spChg>
        <pc:spChg chg="add del">
          <ac:chgData name="유경 김" userId="3901b46e510d3c7f" providerId="LiveId" clId="{5F96A6B9-E222-494D-AB08-859664078266}" dt="2024-07-14T12:56:23.256" v="357" actId="21"/>
          <ac:spMkLst>
            <pc:docMk/>
            <pc:sldMk cId="1348666558" sldId="263"/>
            <ac:spMk id="31" creationId="{78ED2D64-5277-DBC9-5499-742C55109E3C}"/>
          </ac:spMkLst>
        </pc:spChg>
        <pc:spChg chg="add mod">
          <ac:chgData name="유경 김" userId="3901b46e510d3c7f" providerId="LiveId" clId="{5F96A6B9-E222-494D-AB08-859664078266}" dt="2024-07-14T13:00:09.428" v="520" actId="20577"/>
          <ac:spMkLst>
            <pc:docMk/>
            <pc:sldMk cId="1348666558" sldId="263"/>
            <ac:spMk id="32" creationId="{669B669C-19FF-21B6-284D-B1AD983A705D}"/>
          </ac:spMkLst>
        </pc:spChg>
        <pc:spChg chg="add mod">
          <ac:chgData name="유경 김" userId="3901b46e510d3c7f" providerId="LiveId" clId="{5F96A6B9-E222-494D-AB08-859664078266}" dt="2024-07-14T13:00:07.698" v="519" actId="20577"/>
          <ac:spMkLst>
            <pc:docMk/>
            <pc:sldMk cId="1348666558" sldId="263"/>
            <ac:spMk id="33" creationId="{64868EAD-F18D-8FDB-E512-5996FE3825B6}"/>
          </ac:spMkLst>
        </pc:spChg>
        <pc:spChg chg="add mod">
          <ac:chgData name="유경 김" userId="3901b46e510d3c7f" providerId="LiveId" clId="{5F96A6B9-E222-494D-AB08-859664078266}" dt="2024-07-14T13:00:14.389" v="525" actId="20577"/>
          <ac:spMkLst>
            <pc:docMk/>
            <pc:sldMk cId="1348666558" sldId="263"/>
            <ac:spMk id="34" creationId="{B42BD1CB-A6E7-E308-83B4-92F3A49BEA47}"/>
          </ac:spMkLst>
        </pc:spChg>
        <pc:spChg chg="add mod">
          <ac:chgData name="유경 김" userId="3901b46e510d3c7f" providerId="LiveId" clId="{5F96A6B9-E222-494D-AB08-859664078266}" dt="2024-07-14T13:00:28.096" v="531" actId="2711"/>
          <ac:spMkLst>
            <pc:docMk/>
            <pc:sldMk cId="1348666558" sldId="263"/>
            <ac:spMk id="35" creationId="{6E175BC9-E538-25C3-DAFC-CD93BCEE4922}"/>
          </ac:spMkLst>
        </pc:spChg>
        <pc:picChg chg="add del mod modCrop">
          <ac:chgData name="유경 김" userId="3901b46e510d3c7f" providerId="LiveId" clId="{5F96A6B9-E222-494D-AB08-859664078266}" dt="2024-07-14T12:50:52.908" v="251" actId="21"/>
          <ac:picMkLst>
            <pc:docMk/>
            <pc:sldMk cId="1348666558" sldId="263"/>
            <ac:picMk id="15" creationId="{F487F749-1AEA-A4F3-7D69-68E2AF5C44E3}"/>
          </ac:picMkLst>
        </pc:picChg>
        <pc:picChg chg="add del mod">
          <ac:chgData name="유경 김" userId="3901b46e510d3c7f" providerId="LiveId" clId="{5F96A6B9-E222-494D-AB08-859664078266}" dt="2024-07-14T12:50:59.419" v="253" actId="21"/>
          <ac:picMkLst>
            <pc:docMk/>
            <pc:sldMk cId="1348666558" sldId="263"/>
            <ac:picMk id="16" creationId="{F487F749-1AEA-A4F3-7D69-68E2AF5C44E3}"/>
          </ac:picMkLst>
        </pc:picChg>
        <pc:picChg chg="add del mod modCrop">
          <ac:chgData name="유경 김" userId="3901b46e510d3c7f" providerId="LiveId" clId="{5F96A6B9-E222-494D-AB08-859664078266}" dt="2024-07-14T12:53:03.502" v="287" actId="21"/>
          <ac:picMkLst>
            <pc:docMk/>
            <pc:sldMk cId="1348666558" sldId="263"/>
            <ac:picMk id="18" creationId="{20769EBD-E117-6F9D-DC83-576B31417098}"/>
          </ac:picMkLst>
        </pc:picChg>
        <pc:picChg chg="add del mod modCrop">
          <ac:chgData name="유경 김" userId="3901b46e510d3c7f" providerId="LiveId" clId="{5F96A6B9-E222-494D-AB08-859664078266}" dt="2024-07-14T12:52:11.079" v="267" actId="21"/>
          <ac:picMkLst>
            <pc:docMk/>
            <pc:sldMk cId="1348666558" sldId="263"/>
            <ac:picMk id="21" creationId="{A1DFE79C-F656-3296-D1BB-114BCF702BCE}"/>
          </ac:picMkLst>
        </pc:picChg>
        <pc:picChg chg="add mod modCrop">
          <ac:chgData name="유경 김" userId="3901b46e510d3c7f" providerId="LiveId" clId="{5F96A6B9-E222-494D-AB08-859664078266}" dt="2024-07-14T12:56:56.024" v="363" actId="1076"/>
          <ac:picMkLst>
            <pc:docMk/>
            <pc:sldMk cId="1348666558" sldId="263"/>
            <ac:picMk id="23" creationId="{B57319DB-EFA8-60AD-4A65-58ED739B1156}"/>
          </ac:picMkLst>
        </pc:picChg>
        <pc:picChg chg="add mod">
          <ac:chgData name="유경 김" userId="3901b46e510d3c7f" providerId="LiveId" clId="{5F96A6B9-E222-494D-AB08-859664078266}" dt="2024-07-25T11:48:39.527" v="5913" actId="1038"/>
          <ac:picMkLst>
            <pc:docMk/>
            <pc:sldMk cId="1348666558" sldId="263"/>
            <ac:picMk id="25" creationId="{A90AFF65-FEAE-47CA-DDF3-89485C7619B0}"/>
          </ac:picMkLst>
        </pc:picChg>
        <pc:picChg chg="add mod">
          <ac:chgData name="유경 김" userId="3901b46e510d3c7f" providerId="LiveId" clId="{5F96A6B9-E222-494D-AB08-859664078266}" dt="2024-07-14T12:54:21.756" v="307" actId="1076"/>
          <ac:picMkLst>
            <pc:docMk/>
            <pc:sldMk cId="1348666558" sldId="263"/>
            <ac:picMk id="26" creationId="{10390E4F-3DFC-2851-311F-D5EB9A7E474C}"/>
          </ac:picMkLst>
        </pc:picChg>
        <pc:picChg chg="add mod">
          <ac:chgData name="유경 김" userId="3901b46e510d3c7f" providerId="LiveId" clId="{5F96A6B9-E222-494D-AB08-859664078266}" dt="2024-07-14T12:54:15.441" v="306" actId="1076"/>
          <ac:picMkLst>
            <pc:docMk/>
            <pc:sldMk cId="1348666558" sldId="263"/>
            <ac:picMk id="27" creationId="{614BC8D4-B457-596C-A43C-96E7372F83CC}"/>
          </ac:picMkLst>
        </pc:picChg>
        <pc:picChg chg="add del mod">
          <ac:chgData name="유경 김" userId="3901b46e510d3c7f" providerId="LiveId" clId="{5F96A6B9-E222-494D-AB08-859664078266}" dt="2024-07-14T13:02:21.283" v="535" actId="21"/>
          <ac:picMkLst>
            <pc:docMk/>
            <pc:sldMk cId="1348666558" sldId="263"/>
            <ac:picMk id="37" creationId="{74C900E1-7240-7025-B56F-C81081907A26}"/>
          </ac:picMkLst>
        </pc:picChg>
        <pc:picChg chg="add mod">
          <ac:chgData name="유경 김" userId="3901b46e510d3c7f" providerId="LiveId" clId="{5F96A6B9-E222-494D-AB08-859664078266}" dt="2024-07-14T13:03:32.791" v="542" actId="1076"/>
          <ac:picMkLst>
            <pc:docMk/>
            <pc:sldMk cId="1348666558" sldId="263"/>
            <ac:picMk id="39" creationId="{403B7714-69FB-66AF-8478-8CA17C0211D1}"/>
          </ac:picMkLst>
        </pc:picChg>
        <pc:picChg chg="add mod">
          <ac:chgData name="유경 김" userId="3901b46e510d3c7f" providerId="LiveId" clId="{5F96A6B9-E222-494D-AB08-859664078266}" dt="2024-07-14T13:03:46.417" v="552" actId="1076"/>
          <ac:picMkLst>
            <pc:docMk/>
            <pc:sldMk cId="1348666558" sldId="263"/>
            <ac:picMk id="41" creationId="{70364A2A-7921-3363-F0B5-2ABB710FB729}"/>
          </ac:picMkLst>
        </pc:picChg>
        <pc:picChg chg="add mod">
          <ac:chgData name="유경 김" userId="3901b46e510d3c7f" providerId="LiveId" clId="{5F96A6B9-E222-494D-AB08-859664078266}" dt="2024-07-15T09:05:29.181" v="2360" actId="1076"/>
          <ac:picMkLst>
            <pc:docMk/>
            <pc:sldMk cId="1348666558" sldId="263"/>
            <ac:picMk id="43" creationId="{CE5D75C3-EA77-DBF4-F609-6A9CDF8550D8}"/>
          </ac:picMkLst>
        </pc:picChg>
        <pc:picChg chg="add mod">
          <ac:chgData name="유경 김" userId="3901b46e510d3c7f" providerId="LiveId" clId="{5F96A6B9-E222-494D-AB08-859664078266}" dt="2024-07-14T13:03:52.138" v="557" actId="1076"/>
          <ac:picMkLst>
            <pc:docMk/>
            <pc:sldMk cId="1348666558" sldId="263"/>
            <ac:picMk id="45" creationId="{649B9190-88BD-D618-7E9E-8C31438BB012}"/>
          </ac:picMkLst>
        </pc:picChg>
        <pc:cxnChg chg="add mod">
          <ac:chgData name="유경 김" userId="3901b46e510d3c7f" providerId="LiveId" clId="{5F96A6B9-E222-494D-AB08-859664078266}" dt="2024-07-14T12:55:41.392" v="351" actId="208"/>
          <ac:cxnSpMkLst>
            <pc:docMk/>
            <pc:sldMk cId="1348666558" sldId="263"/>
            <ac:cxnSpMk id="30" creationId="{FB2CFE4F-3DB6-4D71-8A9C-CC1BC1EB3068}"/>
          </ac:cxnSpMkLst>
        </pc:cxnChg>
      </pc:sldChg>
      <pc:sldChg chg="addSp delSp modSp new del mod ord setBg">
        <pc:chgData name="유경 김" userId="3901b46e510d3c7f" providerId="LiveId" clId="{5F96A6B9-E222-494D-AB08-859664078266}" dt="2024-07-25T12:02:09.693" v="6141" actId="2696"/>
        <pc:sldMkLst>
          <pc:docMk/>
          <pc:sldMk cId="3634635851" sldId="264"/>
        </pc:sldMkLst>
        <pc:spChg chg="add del mod">
          <ac:chgData name="유경 김" userId="3901b46e510d3c7f" providerId="LiveId" clId="{5F96A6B9-E222-494D-AB08-859664078266}" dt="2024-07-24T08:15:29.919" v="3839" actId="21"/>
          <ac:spMkLst>
            <pc:docMk/>
            <pc:sldMk cId="3634635851" sldId="264"/>
            <ac:spMk id="2" creationId="{8DEB66D1-03A1-CC2B-BF83-D16CFD316E7C}"/>
          </ac:spMkLst>
        </pc:spChg>
        <pc:spChg chg="add mod ord">
          <ac:chgData name="유경 김" userId="3901b46e510d3c7f" providerId="LiveId" clId="{5F96A6B9-E222-494D-AB08-859664078266}" dt="2024-07-24T08:25:48.827" v="3938" actId="1076"/>
          <ac:spMkLst>
            <pc:docMk/>
            <pc:sldMk cId="3634635851" sldId="264"/>
            <ac:spMk id="4" creationId="{43F2F4DC-72C8-B07B-DF4C-E1F6184EE9D2}"/>
          </ac:spMkLst>
        </pc:spChg>
        <pc:spChg chg="add mod">
          <ac:chgData name="유경 김" userId="3901b46e510d3c7f" providerId="LiveId" clId="{5F96A6B9-E222-494D-AB08-859664078266}" dt="2024-07-24T08:25:01.458" v="3924"/>
          <ac:spMkLst>
            <pc:docMk/>
            <pc:sldMk cId="3634635851" sldId="264"/>
            <ac:spMk id="5" creationId="{4C511267-6070-D6E5-B471-9BA162AFB1BE}"/>
          </ac:spMkLst>
        </pc:spChg>
        <pc:spChg chg="add del mod">
          <ac:chgData name="유경 김" userId="3901b46e510d3c7f" providerId="LiveId" clId="{5F96A6B9-E222-494D-AB08-859664078266}" dt="2024-07-14T13:25:39.046" v="614" actId="21"/>
          <ac:spMkLst>
            <pc:docMk/>
            <pc:sldMk cId="3634635851" sldId="264"/>
            <ac:spMk id="6" creationId="{0A73D871-B76E-7CE2-56F0-B91A838A43F1}"/>
          </ac:spMkLst>
        </pc:spChg>
        <pc:spChg chg="add mod">
          <ac:chgData name="유경 김" userId="3901b46e510d3c7f" providerId="LiveId" clId="{5F96A6B9-E222-494D-AB08-859664078266}" dt="2024-07-25T11:56:32.103" v="6085" actId="20577"/>
          <ac:spMkLst>
            <pc:docMk/>
            <pc:sldMk cId="3634635851" sldId="264"/>
            <ac:spMk id="6" creationId="{81D70450-469B-CB07-6D49-D04D34FB2FB8}"/>
          </ac:spMkLst>
        </pc:spChg>
        <pc:spChg chg="add del mod">
          <ac:chgData name="유경 김" userId="3901b46e510d3c7f" providerId="LiveId" clId="{5F96A6B9-E222-494D-AB08-859664078266}" dt="2024-07-14T13:22:22.549" v="565" actId="21"/>
          <ac:spMkLst>
            <pc:docMk/>
            <pc:sldMk cId="3634635851" sldId="264"/>
            <ac:spMk id="7" creationId="{27946257-A6B5-B8EC-6A4E-12F14B54EEA8}"/>
          </ac:spMkLst>
        </pc:spChg>
        <pc:spChg chg="add mod">
          <ac:chgData name="유경 김" userId="3901b46e510d3c7f" providerId="LiveId" clId="{5F96A6B9-E222-494D-AB08-859664078266}" dt="2024-07-24T08:22:34.816" v="3901" actId="207"/>
          <ac:spMkLst>
            <pc:docMk/>
            <pc:sldMk cId="3634635851" sldId="264"/>
            <ac:spMk id="8" creationId="{2546CD6E-28E1-7121-709A-9C8FCF21B6F8}"/>
          </ac:spMkLst>
        </pc:spChg>
        <pc:spChg chg="add del mod ord">
          <ac:chgData name="유경 김" userId="3901b46e510d3c7f" providerId="LiveId" clId="{5F96A6B9-E222-494D-AB08-859664078266}" dt="2024-07-24T08:25:20.382" v="3931" actId="21"/>
          <ac:spMkLst>
            <pc:docMk/>
            <pc:sldMk cId="3634635851" sldId="264"/>
            <ac:spMk id="9" creationId="{4C511267-6070-D6E5-B471-9BA162AFB1BE}"/>
          </ac:spMkLst>
        </pc:spChg>
        <pc:spChg chg="add del mod">
          <ac:chgData name="유경 김" userId="3901b46e510d3c7f" providerId="LiveId" clId="{5F96A6B9-E222-494D-AB08-859664078266}" dt="2024-07-24T08:22:30.920" v="3900" actId="207"/>
          <ac:spMkLst>
            <pc:docMk/>
            <pc:sldMk cId="3634635851" sldId="264"/>
            <ac:spMk id="10" creationId="{985C7B46-B3F7-24B6-840E-9ED7C056B2EA}"/>
          </ac:spMkLst>
        </pc:spChg>
        <pc:spChg chg="add del mod">
          <ac:chgData name="유경 김" userId="3901b46e510d3c7f" providerId="LiveId" clId="{5F96A6B9-E222-494D-AB08-859664078266}" dt="2024-07-14T13:24:56.467" v="603" actId="21"/>
          <ac:spMkLst>
            <pc:docMk/>
            <pc:sldMk cId="3634635851" sldId="264"/>
            <ac:spMk id="11" creationId="{213D3610-A40E-2C80-C333-9548C4D1B6C7}"/>
          </ac:spMkLst>
        </pc:spChg>
        <pc:spChg chg="add mod">
          <ac:chgData name="유경 김" userId="3901b46e510d3c7f" providerId="LiveId" clId="{5F96A6B9-E222-494D-AB08-859664078266}" dt="2024-07-24T08:24:09.097" v="3913" actId="207"/>
          <ac:spMkLst>
            <pc:docMk/>
            <pc:sldMk cId="3634635851" sldId="264"/>
            <ac:spMk id="14" creationId="{1498D4F6-B040-988E-CE81-8E6F6208EACF}"/>
          </ac:spMkLst>
        </pc:spChg>
        <pc:spChg chg="add mod">
          <ac:chgData name="유경 김" userId="3901b46e510d3c7f" providerId="LiveId" clId="{5F96A6B9-E222-494D-AB08-859664078266}" dt="2024-07-24T08:24:04.139" v="3912" actId="207"/>
          <ac:spMkLst>
            <pc:docMk/>
            <pc:sldMk cId="3634635851" sldId="264"/>
            <ac:spMk id="15" creationId="{B9E78D9D-B4AB-AEAC-F18A-0B4CFBEF658C}"/>
          </ac:spMkLst>
        </pc:spChg>
        <pc:spChg chg="add mod">
          <ac:chgData name="유경 김" userId="3901b46e510d3c7f" providerId="LiveId" clId="{5F96A6B9-E222-494D-AB08-859664078266}" dt="2024-07-24T08:23:57.386" v="3910" actId="207"/>
          <ac:spMkLst>
            <pc:docMk/>
            <pc:sldMk cId="3634635851" sldId="264"/>
            <ac:spMk id="16" creationId="{A265CA6E-3D78-8549-3325-C2DB4B06EBC9}"/>
          </ac:spMkLst>
        </pc:spChg>
        <pc:spChg chg="add mod">
          <ac:chgData name="유경 김" userId="3901b46e510d3c7f" providerId="LiveId" clId="{5F96A6B9-E222-494D-AB08-859664078266}" dt="2024-07-24T08:24:00.563" v="3911" actId="207"/>
          <ac:spMkLst>
            <pc:docMk/>
            <pc:sldMk cId="3634635851" sldId="264"/>
            <ac:spMk id="17" creationId="{596E6329-4A06-27B8-1DF8-69BA11F71F83}"/>
          </ac:spMkLst>
        </pc:spChg>
        <pc:spChg chg="add mod">
          <ac:chgData name="유경 김" userId="3901b46e510d3c7f" providerId="LiveId" clId="{5F96A6B9-E222-494D-AB08-859664078266}" dt="2024-07-24T08:26:01.390" v="3941" actId="207"/>
          <ac:spMkLst>
            <pc:docMk/>
            <pc:sldMk cId="3634635851" sldId="264"/>
            <ac:spMk id="18" creationId="{F8D016CD-761B-381E-5040-9A9CD786E07F}"/>
          </ac:spMkLst>
        </pc:spChg>
        <pc:spChg chg="add del mod">
          <ac:chgData name="유경 김" userId="3901b46e510d3c7f" providerId="LiveId" clId="{5F96A6B9-E222-494D-AB08-859664078266}" dt="2024-07-14T13:31:13.062" v="977"/>
          <ac:spMkLst>
            <pc:docMk/>
            <pc:sldMk cId="3634635851" sldId="264"/>
            <ac:spMk id="19" creationId="{49701B26-9A40-A4BE-0487-1E28D627C403}"/>
          </ac:spMkLst>
        </pc:spChg>
        <pc:spChg chg="add mod">
          <ac:chgData name="유경 김" userId="3901b46e510d3c7f" providerId="LiveId" clId="{5F96A6B9-E222-494D-AB08-859664078266}" dt="2024-07-24T08:23:33.976" v="3906" actId="207"/>
          <ac:spMkLst>
            <pc:docMk/>
            <pc:sldMk cId="3634635851" sldId="264"/>
            <ac:spMk id="20" creationId="{96FD83C1-50E9-B693-8C3F-03BD5A230C4A}"/>
          </ac:spMkLst>
        </pc:spChg>
        <pc:spChg chg="add del mod">
          <ac:chgData name="유경 김" userId="3901b46e510d3c7f" providerId="LiveId" clId="{5F96A6B9-E222-494D-AB08-859664078266}" dt="2024-07-14T13:33:24.556" v="1678"/>
          <ac:spMkLst>
            <pc:docMk/>
            <pc:sldMk cId="3634635851" sldId="264"/>
            <ac:spMk id="21" creationId="{8832AA3D-FDAB-1A8C-7E5C-FD0415B954F4}"/>
          </ac:spMkLst>
        </pc:spChg>
        <pc:spChg chg="add del mod">
          <ac:chgData name="유경 김" userId="3901b46e510d3c7f" providerId="LiveId" clId="{5F96A6B9-E222-494D-AB08-859664078266}" dt="2024-07-14T13:33:24.556" v="1680"/>
          <ac:spMkLst>
            <pc:docMk/>
            <pc:sldMk cId="3634635851" sldId="264"/>
            <ac:spMk id="22" creationId="{A4EFFFB7-28B4-6B96-D894-F6D316FB813C}"/>
          </ac:spMkLst>
        </pc:spChg>
        <pc:spChg chg="add mod">
          <ac:chgData name="유경 김" userId="3901b46e510d3c7f" providerId="LiveId" clId="{5F96A6B9-E222-494D-AB08-859664078266}" dt="2024-07-24T08:18:49.986" v="3874" actId="1076"/>
          <ac:spMkLst>
            <pc:docMk/>
            <pc:sldMk cId="3634635851" sldId="264"/>
            <ac:spMk id="23" creationId="{8B24864E-424B-BCFC-CD5E-7C53B5D9BB20}"/>
          </ac:spMkLst>
        </pc:spChg>
        <pc:spChg chg="add mod">
          <ac:chgData name="유경 김" userId="3901b46e510d3c7f" providerId="LiveId" clId="{5F96A6B9-E222-494D-AB08-859664078266}" dt="2024-07-24T08:19:15.199" v="3881" actId="1076"/>
          <ac:spMkLst>
            <pc:docMk/>
            <pc:sldMk cId="3634635851" sldId="264"/>
            <ac:spMk id="24" creationId="{7962C4F4-720C-8A02-610B-DE096B8AA3C9}"/>
          </ac:spMkLst>
        </pc:spChg>
        <pc:spChg chg="add mod">
          <ac:chgData name="유경 김" userId="3901b46e510d3c7f" providerId="LiveId" clId="{5F96A6B9-E222-494D-AB08-859664078266}" dt="2024-07-24T08:19:07.718" v="3880" actId="1076"/>
          <ac:spMkLst>
            <pc:docMk/>
            <pc:sldMk cId="3634635851" sldId="264"/>
            <ac:spMk id="25" creationId="{9B602174-937D-6118-375F-951F51BA1ADD}"/>
          </ac:spMkLst>
        </pc:spChg>
        <pc:spChg chg="add del mod">
          <ac:chgData name="유경 김" userId="3901b46e510d3c7f" providerId="LiveId" clId="{5F96A6B9-E222-494D-AB08-859664078266}" dt="2024-07-14T13:34:55.629" v="1741" actId="21"/>
          <ac:spMkLst>
            <pc:docMk/>
            <pc:sldMk cId="3634635851" sldId="264"/>
            <ac:spMk id="26" creationId="{AD40D7F0-6752-C267-4EC0-9B310431B719}"/>
          </ac:spMkLst>
        </pc:spChg>
        <pc:spChg chg="add mod">
          <ac:chgData name="유경 김" userId="3901b46e510d3c7f" providerId="LiveId" clId="{5F96A6B9-E222-494D-AB08-859664078266}" dt="2024-07-24T08:19:02.285" v="3879" actId="1076"/>
          <ac:spMkLst>
            <pc:docMk/>
            <pc:sldMk cId="3634635851" sldId="264"/>
            <ac:spMk id="27" creationId="{D8F5D06D-0815-1605-4803-2D81032A3469}"/>
          </ac:spMkLst>
        </pc:spChg>
        <pc:spChg chg="add mod">
          <ac:chgData name="유경 김" userId="3901b46e510d3c7f" providerId="LiveId" clId="{5F96A6B9-E222-494D-AB08-859664078266}" dt="2024-07-24T08:21:54.586" v="3897" actId="1076"/>
          <ac:spMkLst>
            <pc:docMk/>
            <pc:sldMk cId="3634635851" sldId="264"/>
            <ac:spMk id="28" creationId="{8F407EAC-645A-465E-4BB2-8BF9A5985D34}"/>
          </ac:spMkLst>
        </pc:spChg>
        <pc:spChg chg="add mod">
          <ac:chgData name="유경 김" userId="3901b46e510d3c7f" providerId="LiveId" clId="{5F96A6B9-E222-494D-AB08-859664078266}" dt="2024-07-24T08:18:59.228" v="3878" actId="1076"/>
          <ac:spMkLst>
            <pc:docMk/>
            <pc:sldMk cId="3634635851" sldId="264"/>
            <ac:spMk id="29" creationId="{33C1E0EB-DA3F-4286-4DFE-2F5FDEBB343B}"/>
          </ac:spMkLst>
        </pc:spChg>
        <pc:spChg chg="add mod">
          <ac:chgData name="유경 김" userId="3901b46e510d3c7f" providerId="LiveId" clId="{5F96A6B9-E222-494D-AB08-859664078266}" dt="2024-07-24T08:23:31.205" v="3905" actId="207"/>
          <ac:spMkLst>
            <pc:docMk/>
            <pc:sldMk cId="3634635851" sldId="264"/>
            <ac:spMk id="30" creationId="{CB26B494-3D35-AA0E-1AC2-C2B2A1115A1A}"/>
          </ac:spMkLst>
        </pc:spChg>
        <pc:spChg chg="add mod">
          <ac:chgData name="유경 김" userId="3901b46e510d3c7f" providerId="LiveId" clId="{5F96A6B9-E222-494D-AB08-859664078266}" dt="2024-07-14T13:47:04.795" v="1996" actId="1076"/>
          <ac:spMkLst>
            <pc:docMk/>
            <pc:sldMk cId="3634635851" sldId="264"/>
            <ac:spMk id="31" creationId="{18AC9422-DA41-8E04-4F73-71CCD53EDDE0}"/>
          </ac:spMkLst>
        </pc:spChg>
        <pc:spChg chg="add mod">
          <ac:chgData name="유경 김" userId="3901b46e510d3c7f" providerId="LiveId" clId="{5F96A6B9-E222-494D-AB08-859664078266}" dt="2024-07-14T14:12:00.586" v="2054" actId="1076"/>
          <ac:spMkLst>
            <pc:docMk/>
            <pc:sldMk cId="3634635851" sldId="264"/>
            <ac:spMk id="32" creationId="{53BFAE01-EA36-2478-0F05-FE52BD1521A4}"/>
          </ac:spMkLst>
        </pc:spChg>
        <pc:spChg chg="add mod">
          <ac:chgData name="유경 김" userId="3901b46e510d3c7f" providerId="LiveId" clId="{5F96A6B9-E222-494D-AB08-859664078266}" dt="2024-07-14T14:12:04.490" v="2055" actId="1076"/>
          <ac:spMkLst>
            <pc:docMk/>
            <pc:sldMk cId="3634635851" sldId="264"/>
            <ac:spMk id="33" creationId="{02A104B2-70BA-095F-3D68-30B02F8E00FE}"/>
          </ac:spMkLst>
        </pc:spChg>
        <pc:spChg chg="add mod">
          <ac:chgData name="유경 김" userId="3901b46e510d3c7f" providerId="LiveId" clId="{5F96A6B9-E222-494D-AB08-859664078266}" dt="2024-07-24T08:23:23.749" v="3904" actId="207"/>
          <ac:spMkLst>
            <pc:docMk/>
            <pc:sldMk cId="3634635851" sldId="264"/>
            <ac:spMk id="40" creationId="{7A88DBC6-A435-80B2-A147-3DE34E52929B}"/>
          </ac:spMkLst>
        </pc:spChg>
        <pc:spChg chg="add mod">
          <ac:chgData name="유경 김" userId="3901b46e510d3c7f" providerId="LiveId" clId="{5F96A6B9-E222-494D-AB08-859664078266}" dt="2024-07-24T08:23:18.209" v="3903" actId="207"/>
          <ac:spMkLst>
            <pc:docMk/>
            <pc:sldMk cId="3634635851" sldId="264"/>
            <ac:spMk id="43" creationId="{BE5FB3A4-C63B-6874-56CA-AB4E6CF2836A}"/>
          </ac:spMkLst>
        </pc:spChg>
        <pc:picChg chg="add del">
          <ac:chgData name="유경 김" userId="3901b46e510d3c7f" providerId="LiveId" clId="{5F96A6B9-E222-494D-AB08-859664078266}" dt="2024-07-14T13:42:18.435" v="1950" actId="21"/>
          <ac:picMkLst>
            <pc:docMk/>
            <pc:sldMk cId="3634635851" sldId="264"/>
            <ac:picMk id="35" creationId="{D9D6346D-4366-2DEE-06E9-1772816A2A58}"/>
          </ac:picMkLst>
        </pc:picChg>
        <pc:picChg chg="add del mod">
          <ac:chgData name="유경 김" userId="3901b46e510d3c7f" providerId="LiveId" clId="{5F96A6B9-E222-494D-AB08-859664078266}" dt="2024-07-14T13:44:37.167" v="1958" actId="21"/>
          <ac:picMkLst>
            <pc:docMk/>
            <pc:sldMk cId="3634635851" sldId="264"/>
            <ac:picMk id="37" creationId="{A1A3B8C1-9BF5-FE25-CD33-EB84D52121D5}"/>
          </ac:picMkLst>
        </pc:picChg>
        <pc:picChg chg="add mod">
          <ac:chgData name="유경 김" userId="3901b46e510d3c7f" providerId="LiveId" clId="{5F96A6B9-E222-494D-AB08-859664078266}" dt="2024-07-25T11:51:09.428" v="5943" actId="1076"/>
          <ac:picMkLst>
            <pc:docMk/>
            <pc:sldMk cId="3634635851" sldId="264"/>
            <ac:picMk id="39" creationId="{583B3646-64FC-50D7-7DFF-8D8F921183DE}"/>
          </ac:picMkLst>
        </pc:picChg>
        <pc:cxnChg chg="add mod ord">
          <ac:chgData name="유경 김" userId="3901b46e510d3c7f" providerId="LiveId" clId="{5F96A6B9-E222-494D-AB08-859664078266}" dt="2024-07-24T08:21:48.175" v="3895" actId="692"/>
          <ac:cxnSpMkLst>
            <pc:docMk/>
            <pc:sldMk cId="3634635851" sldId="264"/>
            <ac:cxnSpMk id="3" creationId="{6C0652E6-86CE-5EF6-E867-1D6810911DAF}"/>
          </ac:cxnSpMkLst>
        </pc:cxnChg>
        <pc:cxnChg chg="add del mod">
          <ac:chgData name="유경 김" userId="3901b46e510d3c7f" providerId="LiveId" clId="{5F96A6B9-E222-494D-AB08-859664078266}" dt="2024-07-14T13:46:58.305" v="1995" actId="21"/>
          <ac:cxnSpMkLst>
            <pc:docMk/>
            <pc:sldMk cId="3634635851" sldId="264"/>
            <ac:cxnSpMk id="42" creationId="{820CB49C-1196-20F9-06DA-DF3C2F767254}"/>
          </ac:cxnSpMkLst>
        </pc:cxnChg>
      </pc:sldChg>
      <pc:sldChg chg="new">
        <pc:chgData name="유경 김" userId="3901b46e510d3c7f" providerId="LiveId" clId="{5F96A6B9-E222-494D-AB08-859664078266}" dt="2024-07-15T08:44:16.795" v="2359" actId="680"/>
        <pc:sldMkLst>
          <pc:docMk/>
          <pc:sldMk cId="1615569610" sldId="265"/>
        </pc:sldMkLst>
      </pc:sldChg>
      <pc:sldChg chg="del">
        <pc:chgData name="유경 김" userId="3901b46e510d3c7f" providerId="LiveId" clId="{5F96A6B9-E222-494D-AB08-859664078266}" dt="2024-07-25T12:26:54.548" v="6377" actId="2696"/>
        <pc:sldMkLst>
          <pc:docMk/>
          <pc:sldMk cId="3949622989" sldId="265"/>
        </pc:sldMkLst>
      </pc:sldChg>
      <pc:sldChg chg="addSp delSp modSp new mod">
        <pc:chgData name="유경 김" userId="3901b46e510d3c7f" providerId="LiveId" clId="{5F96A6B9-E222-494D-AB08-859664078266}" dt="2024-07-25T11:20:05.570" v="4294" actId="20577"/>
        <pc:sldMkLst>
          <pc:docMk/>
          <pc:sldMk cId="1227121415" sldId="266"/>
        </pc:sldMkLst>
        <pc:spChg chg="add mod">
          <ac:chgData name="유경 김" userId="3901b46e510d3c7f" providerId="LiveId" clId="{5F96A6B9-E222-494D-AB08-859664078266}" dt="2024-07-24T08:06:26.596" v="3722" actId="14861"/>
          <ac:spMkLst>
            <pc:docMk/>
            <pc:sldMk cId="1227121415" sldId="266"/>
            <ac:spMk id="2" creationId="{CC06B963-8CEE-7F8C-093A-DB5B9BE5351B}"/>
          </ac:spMkLst>
        </pc:spChg>
        <pc:spChg chg="add mod">
          <ac:chgData name="유경 김" userId="3901b46e510d3c7f" providerId="LiveId" clId="{5F96A6B9-E222-494D-AB08-859664078266}" dt="2024-07-24T08:11:50.994" v="3779" actId="1076"/>
          <ac:spMkLst>
            <pc:docMk/>
            <pc:sldMk cId="1227121415" sldId="266"/>
            <ac:spMk id="4" creationId="{AC446F93-21DA-977F-3868-10AF07DFBBEB}"/>
          </ac:spMkLst>
        </pc:spChg>
        <pc:spChg chg="add mod">
          <ac:chgData name="유경 김" userId="3901b46e510d3c7f" providerId="LiveId" clId="{5F96A6B9-E222-494D-AB08-859664078266}" dt="2024-07-24T08:07:02.532" v="3725"/>
          <ac:spMkLst>
            <pc:docMk/>
            <pc:sldMk cId="1227121415" sldId="266"/>
            <ac:spMk id="5" creationId="{04DF88DE-6C94-6DA2-481D-73A5A05C2908}"/>
          </ac:spMkLst>
        </pc:spChg>
        <pc:spChg chg="add mod">
          <ac:chgData name="유경 김" userId="3901b46e510d3c7f" providerId="LiveId" clId="{5F96A6B9-E222-494D-AB08-859664078266}" dt="2024-07-24T08:07:08.323" v="3726"/>
          <ac:spMkLst>
            <pc:docMk/>
            <pc:sldMk cId="1227121415" sldId="266"/>
            <ac:spMk id="6" creationId="{42419E4F-1221-CABC-ECB9-AC0EBFA2A40A}"/>
          </ac:spMkLst>
        </pc:spChg>
        <pc:spChg chg="add mod">
          <ac:chgData name="유경 김" userId="3901b46e510d3c7f" providerId="LiveId" clId="{5F96A6B9-E222-494D-AB08-859664078266}" dt="2024-07-24T08:07:12.089" v="3727"/>
          <ac:spMkLst>
            <pc:docMk/>
            <pc:sldMk cId="1227121415" sldId="266"/>
            <ac:spMk id="7" creationId="{0E58272D-03F5-DEB0-8EED-D0FDC91F540A}"/>
          </ac:spMkLst>
        </pc:spChg>
        <pc:spChg chg="add del">
          <ac:chgData name="유경 김" userId="3901b46e510d3c7f" providerId="LiveId" clId="{5F96A6B9-E222-494D-AB08-859664078266}" dt="2024-07-24T08:07:20.959" v="3729" actId="22"/>
          <ac:spMkLst>
            <pc:docMk/>
            <pc:sldMk cId="1227121415" sldId="266"/>
            <ac:spMk id="9" creationId="{607FF3F8-3EDB-A779-DF43-C97E3AD9A02E}"/>
          </ac:spMkLst>
        </pc:spChg>
        <pc:spChg chg="add del">
          <ac:chgData name="유경 김" userId="3901b46e510d3c7f" providerId="LiveId" clId="{5F96A6B9-E222-494D-AB08-859664078266}" dt="2024-07-24T08:07:30.797" v="3731" actId="22"/>
          <ac:spMkLst>
            <pc:docMk/>
            <pc:sldMk cId="1227121415" sldId="266"/>
            <ac:spMk id="11" creationId="{CF479B07-D60B-35BA-2113-96E379FFE3E2}"/>
          </ac:spMkLst>
        </pc:spChg>
        <pc:spChg chg="add del mod">
          <ac:chgData name="유경 김" userId="3901b46e510d3c7f" providerId="LiveId" clId="{5F96A6B9-E222-494D-AB08-859664078266}" dt="2024-07-24T08:07:46.360" v="3734" actId="21"/>
          <ac:spMkLst>
            <pc:docMk/>
            <pc:sldMk cId="1227121415" sldId="266"/>
            <ac:spMk id="13" creationId="{D58B7D5E-0A62-965E-4034-8A8B05691049}"/>
          </ac:spMkLst>
        </pc:spChg>
        <pc:spChg chg="add mod">
          <ac:chgData name="유경 김" userId="3901b46e510d3c7f" providerId="LiveId" clId="{5F96A6B9-E222-494D-AB08-859664078266}" dt="2024-07-24T08:07:48.712" v="3735"/>
          <ac:spMkLst>
            <pc:docMk/>
            <pc:sldMk cId="1227121415" sldId="266"/>
            <ac:spMk id="14" creationId="{D58B7D5E-0A62-965E-4034-8A8B05691049}"/>
          </ac:spMkLst>
        </pc:spChg>
        <pc:spChg chg="add mod">
          <ac:chgData name="유경 김" userId="3901b46e510d3c7f" providerId="LiveId" clId="{5F96A6B9-E222-494D-AB08-859664078266}" dt="2024-07-24T08:07:49.065" v="3736"/>
          <ac:spMkLst>
            <pc:docMk/>
            <pc:sldMk cId="1227121415" sldId="266"/>
            <ac:spMk id="15" creationId="{11FF41D9-3E16-9392-E84C-493A42C633C5}"/>
          </ac:spMkLst>
        </pc:spChg>
        <pc:spChg chg="add mod">
          <ac:chgData name="유경 김" userId="3901b46e510d3c7f" providerId="LiveId" clId="{5F96A6B9-E222-494D-AB08-859664078266}" dt="2024-07-24T08:07:49.438" v="3737"/>
          <ac:spMkLst>
            <pc:docMk/>
            <pc:sldMk cId="1227121415" sldId="266"/>
            <ac:spMk id="16" creationId="{2043A51A-0B51-004A-1423-84FC0E5D45A8}"/>
          </ac:spMkLst>
        </pc:spChg>
        <pc:spChg chg="add mod">
          <ac:chgData name="유경 김" userId="3901b46e510d3c7f" providerId="LiveId" clId="{5F96A6B9-E222-494D-AB08-859664078266}" dt="2024-07-24T08:12:37.117" v="3809" actId="20577"/>
          <ac:spMkLst>
            <pc:docMk/>
            <pc:sldMk cId="1227121415" sldId="266"/>
            <ac:spMk id="17" creationId="{87282ED2-3DC1-C4C4-07EA-6E3D8AD980CD}"/>
          </ac:spMkLst>
        </pc:spChg>
        <pc:spChg chg="add mod">
          <ac:chgData name="유경 김" userId="3901b46e510d3c7f" providerId="LiveId" clId="{5F96A6B9-E222-494D-AB08-859664078266}" dt="2024-07-25T11:19:59.642" v="4280" actId="20577"/>
          <ac:spMkLst>
            <pc:docMk/>
            <pc:sldMk cId="1227121415" sldId="266"/>
            <ac:spMk id="18" creationId="{9990DCE9-B76E-1E92-22AB-18034A5C8FB0}"/>
          </ac:spMkLst>
        </pc:spChg>
        <pc:spChg chg="add mod">
          <ac:chgData name="유경 김" userId="3901b46e510d3c7f" providerId="LiveId" clId="{5F96A6B9-E222-494D-AB08-859664078266}" dt="2024-07-25T11:20:05.570" v="4294" actId="20577"/>
          <ac:spMkLst>
            <pc:docMk/>
            <pc:sldMk cId="1227121415" sldId="266"/>
            <ac:spMk id="19" creationId="{6524BC80-5AFD-093F-8C3C-4692B5C141E5}"/>
          </ac:spMkLst>
        </pc:spChg>
        <pc:spChg chg="add mod">
          <ac:chgData name="유경 김" userId="3901b46e510d3c7f" providerId="LiveId" clId="{5F96A6B9-E222-494D-AB08-859664078266}" dt="2024-07-24T08:12:42.815" v="3811" actId="14100"/>
          <ac:spMkLst>
            <pc:docMk/>
            <pc:sldMk cId="1227121415" sldId="266"/>
            <ac:spMk id="20" creationId="{C5452906-85C5-96CC-70B3-F9A91D7BDCCE}"/>
          </ac:spMkLst>
        </pc:spChg>
        <pc:spChg chg="add del">
          <ac:chgData name="유경 김" userId="3901b46e510d3c7f" providerId="LiveId" clId="{5F96A6B9-E222-494D-AB08-859664078266}" dt="2024-07-24T08:08:35.157" v="3749" actId="22"/>
          <ac:spMkLst>
            <pc:docMk/>
            <pc:sldMk cId="1227121415" sldId="266"/>
            <ac:spMk id="22" creationId="{D8E120CC-4B30-AEC3-4CBC-EFC75D03F33C}"/>
          </ac:spMkLst>
        </pc:spChg>
        <pc:spChg chg="add del">
          <ac:chgData name="유경 김" userId="3901b46e510d3c7f" providerId="LiveId" clId="{5F96A6B9-E222-494D-AB08-859664078266}" dt="2024-07-24T08:10:43.656" v="3764" actId="22"/>
          <ac:spMkLst>
            <pc:docMk/>
            <pc:sldMk cId="1227121415" sldId="266"/>
            <ac:spMk id="24" creationId="{5197A840-50EC-1167-E7D0-5F9CC7CD6E6A}"/>
          </ac:spMkLst>
        </pc:spChg>
        <pc:spChg chg="add mod">
          <ac:chgData name="유경 김" userId="3901b46e510d3c7f" providerId="LiveId" clId="{5F96A6B9-E222-494D-AB08-859664078266}" dt="2024-07-24T08:42:05.680" v="3956" actId="20577"/>
          <ac:spMkLst>
            <pc:docMk/>
            <pc:sldMk cId="1227121415" sldId="266"/>
            <ac:spMk id="25" creationId="{04F27289-C8D5-9C7D-7425-EC6FD1CCB20B}"/>
          </ac:spMkLst>
        </pc:spChg>
        <pc:picChg chg="add mod">
          <ac:chgData name="유경 김" userId="3901b46e510d3c7f" providerId="LiveId" clId="{5F96A6B9-E222-494D-AB08-859664078266}" dt="2024-07-24T08:06:27.605" v="3723"/>
          <ac:picMkLst>
            <pc:docMk/>
            <pc:sldMk cId="1227121415" sldId="266"/>
            <ac:picMk id="3" creationId="{1B0F6A8D-21CE-01BA-D77E-B2BFC18FDC7B}"/>
          </ac:picMkLst>
        </pc:picChg>
      </pc:sldChg>
      <pc:sldChg chg="addSp modSp new del mod ord setBg">
        <pc:chgData name="유경 김" userId="3901b46e510d3c7f" providerId="LiveId" clId="{5F96A6B9-E222-494D-AB08-859664078266}" dt="2024-07-25T11:22:49.900" v="4312" actId="2696"/>
        <pc:sldMkLst>
          <pc:docMk/>
          <pc:sldMk cId="285645512" sldId="267"/>
        </pc:sldMkLst>
        <pc:spChg chg="add mod">
          <ac:chgData name="유경 김" userId="3901b46e510d3c7f" providerId="LiveId" clId="{5F96A6B9-E222-494D-AB08-859664078266}" dt="2024-07-24T08:46:12.092" v="4008" actId="1076"/>
          <ac:spMkLst>
            <pc:docMk/>
            <pc:sldMk cId="285645512" sldId="267"/>
            <ac:spMk id="2" creationId="{0209950E-2C22-F470-D2F4-7E6690E512A7}"/>
          </ac:spMkLst>
        </pc:spChg>
        <pc:spChg chg="add mod ord">
          <ac:chgData name="유경 김" userId="3901b46e510d3c7f" providerId="LiveId" clId="{5F96A6B9-E222-494D-AB08-859664078266}" dt="2024-07-24T08:45:47.825" v="4002" actId="167"/>
          <ac:spMkLst>
            <pc:docMk/>
            <pc:sldMk cId="285645512" sldId="267"/>
            <ac:spMk id="3" creationId="{143E930B-6801-0927-8712-73FA0EE1699F}"/>
          </ac:spMkLst>
        </pc:spChg>
      </pc:sldChg>
      <pc:sldChg chg="add del">
        <pc:chgData name="유경 김" userId="3901b46e510d3c7f" providerId="LiveId" clId="{5F96A6B9-E222-494D-AB08-859664078266}" dt="2024-07-25T11:16:23.822" v="4216" actId="2696"/>
        <pc:sldMkLst>
          <pc:docMk/>
          <pc:sldMk cId="2060361692" sldId="268"/>
        </pc:sldMkLst>
      </pc:sldChg>
      <pc:sldChg chg="addSp modSp new del mod">
        <pc:chgData name="유경 김" userId="3901b46e510d3c7f" providerId="LiveId" clId="{5F96A6B9-E222-494D-AB08-859664078266}" dt="2024-07-25T11:16:27.241" v="4217" actId="2696"/>
        <pc:sldMkLst>
          <pc:docMk/>
          <pc:sldMk cId="400230555" sldId="269"/>
        </pc:sldMkLst>
        <pc:spChg chg="add mod">
          <ac:chgData name="유경 김" userId="3901b46e510d3c7f" providerId="LiveId" clId="{5F96A6B9-E222-494D-AB08-859664078266}" dt="2024-07-24T09:13:43.316" v="4128" actId="20577"/>
          <ac:spMkLst>
            <pc:docMk/>
            <pc:sldMk cId="400230555" sldId="269"/>
            <ac:spMk id="2" creationId="{88FC35B5-3D0C-6C3F-6080-1F5F53E64851}"/>
          </ac:spMkLst>
        </pc:spChg>
      </pc:sldChg>
      <pc:sldChg chg="addSp delSp modSp new mod setBg">
        <pc:chgData name="유경 김" userId="3901b46e510d3c7f" providerId="LiveId" clId="{5F96A6B9-E222-494D-AB08-859664078266}" dt="2024-07-25T11:15:47.219" v="4205"/>
        <pc:sldMkLst>
          <pc:docMk/>
          <pc:sldMk cId="3654169443" sldId="270"/>
        </pc:sldMkLst>
        <pc:spChg chg="add del mod">
          <ac:chgData name="유경 김" userId="3901b46e510d3c7f" providerId="LiveId" clId="{5F96A6B9-E222-494D-AB08-859664078266}" dt="2024-07-25T11:10:35.495" v="4165" actId="20577"/>
          <ac:spMkLst>
            <pc:docMk/>
            <pc:sldMk cId="3654169443" sldId="270"/>
            <ac:spMk id="2" creationId="{FE12E6A2-8182-E608-8ADC-1CD3DB8E51D9}"/>
          </ac:spMkLst>
        </pc:spChg>
        <pc:spChg chg="add mod">
          <ac:chgData name="유경 김" userId="3901b46e510d3c7f" providerId="LiveId" clId="{5F96A6B9-E222-494D-AB08-859664078266}" dt="2024-07-25T11:10:07.796" v="4161" actId="1076"/>
          <ac:spMkLst>
            <pc:docMk/>
            <pc:sldMk cId="3654169443" sldId="270"/>
            <ac:spMk id="3" creationId="{42AC15BC-D779-EA40-C8B4-9D808B14A5B5}"/>
          </ac:spMkLst>
        </pc:spChg>
        <pc:spChg chg="add mod">
          <ac:chgData name="유경 김" userId="3901b46e510d3c7f" providerId="LiveId" clId="{5F96A6B9-E222-494D-AB08-859664078266}" dt="2024-07-25T11:10:56.385" v="4170" actId="1076"/>
          <ac:spMkLst>
            <pc:docMk/>
            <pc:sldMk cId="3654169443" sldId="270"/>
            <ac:spMk id="4" creationId="{5B9739BE-F7A6-959B-6AC0-641D66128035}"/>
          </ac:spMkLst>
        </pc:spChg>
        <pc:cxnChg chg="add mod">
          <ac:chgData name="유경 김" userId="3901b46e510d3c7f" providerId="LiveId" clId="{5F96A6B9-E222-494D-AB08-859664078266}" dt="2024-07-25T11:11:42.692" v="4174" actId="14100"/>
          <ac:cxnSpMkLst>
            <pc:docMk/>
            <pc:sldMk cId="3654169443" sldId="270"/>
            <ac:cxnSpMk id="6" creationId="{11402835-398F-FB44-68ED-EC2F802BD562}"/>
          </ac:cxnSpMkLst>
        </pc:cxnChg>
      </pc:sldChg>
      <pc:sldChg chg="addSp modSp add mod">
        <pc:chgData name="유경 김" userId="3901b46e510d3c7f" providerId="LiveId" clId="{5F96A6B9-E222-494D-AB08-859664078266}" dt="2024-07-25T12:15:20.701" v="6172" actId="1076"/>
        <pc:sldMkLst>
          <pc:docMk/>
          <pc:sldMk cId="1353907540" sldId="271"/>
        </pc:sldMkLst>
        <pc:spChg chg="mod">
          <ac:chgData name="유경 김" userId="3901b46e510d3c7f" providerId="LiveId" clId="{5F96A6B9-E222-494D-AB08-859664078266}" dt="2024-07-25T11:12:12.812" v="4180" actId="20577"/>
          <ac:spMkLst>
            <pc:docMk/>
            <pc:sldMk cId="1353907540" sldId="271"/>
            <ac:spMk id="3" creationId="{42AC15BC-D779-EA40-C8B4-9D808B14A5B5}"/>
          </ac:spMkLst>
        </pc:spChg>
        <pc:spChg chg="mod">
          <ac:chgData name="유경 김" userId="3901b46e510d3c7f" providerId="LiveId" clId="{5F96A6B9-E222-494D-AB08-859664078266}" dt="2024-07-25T11:12:07.417" v="4177" actId="14100"/>
          <ac:spMkLst>
            <pc:docMk/>
            <pc:sldMk cId="1353907540" sldId="271"/>
            <ac:spMk id="4" creationId="{5B9739BE-F7A6-959B-6AC0-641D66128035}"/>
          </ac:spMkLst>
        </pc:spChg>
        <pc:spChg chg="add mod">
          <ac:chgData name="유경 김" userId="3901b46e510d3c7f" providerId="LiveId" clId="{5F96A6B9-E222-494D-AB08-859664078266}" dt="2024-07-25T12:15:20.701" v="6172" actId="1076"/>
          <ac:spMkLst>
            <pc:docMk/>
            <pc:sldMk cId="1353907540" sldId="271"/>
            <ac:spMk id="8" creationId="{319BE297-F725-4FBD-1211-D8130C356641}"/>
          </ac:spMkLst>
        </pc:spChg>
        <pc:cxnChg chg="mod">
          <ac:chgData name="유경 김" userId="3901b46e510d3c7f" providerId="LiveId" clId="{5F96A6B9-E222-494D-AB08-859664078266}" dt="2024-07-25T11:20:23.637" v="4304" actId="14100"/>
          <ac:cxnSpMkLst>
            <pc:docMk/>
            <pc:sldMk cId="1353907540" sldId="271"/>
            <ac:cxnSpMk id="6" creationId="{11402835-398F-FB44-68ED-EC2F802BD562}"/>
          </ac:cxnSpMkLst>
        </pc:cxnChg>
      </pc:sldChg>
      <pc:sldChg chg="addSp delSp modSp add del mod">
        <pc:chgData name="유경 김" userId="3901b46e510d3c7f" providerId="LiveId" clId="{5F96A6B9-E222-494D-AB08-859664078266}" dt="2024-07-25T11:44:04.945" v="5895" actId="2696"/>
        <pc:sldMkLst>
          <pc:docMk/>
          <pc:sldMk cId="2597538784" sldId="272"/>
        </pc:sldMkLst>
        <pc:spChg chg="mod">
          <ac:chgData name="유경 김" userId="3901b46e510d3c7f" providerId="LiveId" clId="{5F96A6B9-E222-494D-AB08-859664078266}" dt="2024-07-25T11:23:56.304" v="4328" actId="1076"/>
          <ac:spMkLst>
            <pc:docMk/>
            <pc:sldMk cId="2597538784" sldId="272"/>
            <ac:spMk id="2" creationId="{FE12E6A2-8182-E608-8ADC-1CD3DB8E51D9}"/>
          </ac:spMkLst>
        </pc:spChg>
        <pc:spChg chg="mod">
          <ac:chgData name="유경 김" userId="3901b46e510d3c7f" providerId="LiveId" clId="{5F96A6B9-E222-494D-AB08-859664078266}" dt="2024-07-25T11:14:02.252" v="4184" actId="20577"/>
          <ac:spMkLst>
            <pc:docMk/>
            <pc:sldMk cId="2597538784" sldId="272"/>
            <ac:spMk id="3" creationId="{42AC15BC-D779-EA40-C8B4-9D808B14A5B5}"/>
          </ac:spMkLst>
        </pc:spChg>
        <pc:spChg chg="mod">
          <ac:chgData name="유경 김" userId="3901b46e510d3c7f" providerId="LiveId" clId="{5F96A6B9-E222-494D-AB08-859664078266}" dt="2024-07-25T11:20:12.432" v="4302"/>
          <ac:spMkLst>
            <pc:docMk/>
            <pc:sldMk cId="2597538784" sldId="272"/>
            <ac:spMk id="4" creationId="{5B9739BE-F7A6-959B-6AC0-641D66128035}"/>
          </ac:spMkLst>
        </pc:spChg>
        <pc:spChg chg="add mod">
          <ac:chgData name="유경 김" userId="3901b46e510d3c7f" providerId="LiveId" clId="{5F96A6B9-E222-494D-AB08-859664078266}" dt="2024-07-25T11:28:21.821" v="4710" actId="207"/>
          <ac:spMkLst>
            <pc:docMk/>
            <pc:sldMk cId="2597538784" sldId="272"/>
            <ac:spMk id="8" creationId="{A154F5D2-A6CD-B63D-B8A3-C283EADEE90D}"/>
          </ac:spMkLst>
        </pc:spChg>
        <pc:spChg chg="add mod">
          <ac:chgData name="유경 김" userId="3901b46e510d3c7f" providerId="LiveId" clId="{5F96A6B9-E222-494D-AB08-859664078266}" dt="2024-07-25T11:24:07.730" v="4331" actId="1076"/>
          <ac:spMkLst>
            <pc:docMk/>
            <pc:sldMk cId="2597538784" sldId="272"/>
            <ac:spMk id="9" creationId="{688645D1-B71B-F010-F1D6-468520514BA9}"/>
          </ac:spMkLst>
        </pc:spChg>
        <pc:spChg chg="add mod">
          <ac:chgData name="유경 김" userId="3901b46e510d3c7f" providerId="LiveId" clId="{5F96A6B9-E222-494D-AB08-859664078266}" dt="2024-07-25T11:24:16.904" v="4333" actId="1076"/>
          <ac:spMkLst>
            <pc:docMk/>
            <pc:sldMk cId="2597538784" sldId="272"/>
            <ac:spMk id="10" creationId="{B7D1B98A-9B18-6E87-1194-59B88F53E0FE}"/>
          </ac:spMkLst>
        </pc:spChg>
        <pc:spChg chg="add mod">
          <ac:chgData name="유경 김" userId="3901b46e510d3c7f" providerId="LiveId" clId="{5F96A6B9-E222-494D-AB08-859664078266}" dt="2024-07-25T11:24:24.721" v="4334" actId="1076"/>
          <ac:spMkLst>
            <pc:docMk/>
            <pc:sldMk cId="2597538784" sldId="272"/>
            <ac:spMk id="11" creationId="{0B3615BB-FC5C-41BE-8EA6-AED922EA2D9B}"/>
          </ac:spMkLst>
        </pc:spChg>
        <pc:spChg chg="add mod">
          <ac:chgData name="유경 김" userId="3901b46e510d3c7f" providerId="LiveId" clId="{5F96A6B9-E222-494D-AB08-859664078266}" dt="2024-07-25T11:26:41.142" v="4591" actId="1076"/>
          <ac:spMkLst>
            <pc:docMk/>
            <pc:sldMk cId="2597538784" sldId="272"/>
            <ac:spMk id="12" creationId="{2C8853A7-4E9A-32AD-F764-C6A428B50E68}"/>
          </ac:spMkLst>
        </pc:spChg>
        <pc:spChg chg="add mod">
          <ac:chgData name="유경 김" userId="3901b46e510d3c7f" providerId="LiveId" clId="{5F96A6B9-E222-494D-AB08-859664078266}" dt="2024-07-25T11:26:40.273" v="4588" actId="1076"/>
          <ac:spMkLst>
            <pc:docMk/>
            <pc:sldMk cId="2597538784" sldId="272"/>
            <ac:spMk id="13" creationId="{F410DCC4-A8A9-9DCB-056F-AA7F9B1DB15B}"/>
          </ac:spMkLst>
        </pc:spChg>
        <pc:spChg chg="add mod">
          <ac:chgData name="유경 김" userId="3901b46e510d3c7f" providerId="LiveId" clId="{5F96A6B9-E222-494D-AB08-859664078266}" dt="2024-07-25T11:26:40.638" v="4590" actId="1076"/>
          <ac:spMkLst>
            <pc:docMk/>
            <pc:sldMk cId="2597538784" sldId="272"/>
            <ac:spMk id="14" creationId="{B32B244D-0B1D-8F35-4835-01CE6E831F78}"/>
          </ac:spMkLst>
        </pc:spChg>
        <pc:spChg chg="add mod">
          <ac:chgData name="유경 김" userId="3901b46e510d3c7f" providerId="LiveId" clId="{5F96A6B9-E222-494D-AB08-859664078266}" dt="2024-07-25T11:28:31.326" v="4712" actId="1076"/>
          <ac:spMkLst>
            <pc:docMk/>
            <pc:sldMk cId="2597538784" sldId="272"/>
            <ac:spMk id="16" creationId="{DA887D9A-3474-6F6A-4DE0-868637B33D72}"/>
          </ac:spMkLst>
        </pc:spChg>
        <pc:spChg chg="add mod">
          <ac:chgData name="유경 김" userId="3901b46e510d3c7f" providerId="LiveId" clId="{5F96A6B9-E222-494D-AB08-859664078266}" dt="2024-07-25T11:28:34.358" v="4714" actId="1076"/>
          <ac:spMkLst>
            <pc:docMk/>
            <pc:sldMk cId="2597538784" sldId="272"/>
            <ac:spMk id="17" creationId="{8F5D1783-1BF7-5CD6-FF02-3A8C461F3232}"/>
          </ac:spMkLst>
        </pc:spChg>
        <pc:spChg chg="add mod">
          <ac:chgData name="유경 김" userId="3901b46e510d3c7f" providerId="LiveId" clId="{5F96A6B9-E222-494D-AB08-859664078266}" dt="2024-07-25T11:28:37.714" v="4716" actId="1076"/>
          <ac:spMkLst>
            <pc:docMk/>
            <pc:sldMk cId="2597538784" sldId="272"/>
            <ac:spMk id="18" creationId="{86A57CE6-E9C1-F455-7E1D-3503C6D0D7F3}"/>
          </ac:spMkLst>
        </pc:spChg>
        <pc:spChg chg="add mod">
          <ac:chgData name="유경 김" userId="3901b46e510d3c7f" providerId="LiveId" clId="{5F96A6B9-E222-494D-AB08-859664078266}" dt="2024-07-25T11:30:57.736" v="4800" actId="1076"/>
          <ac:spMkLst>
            <pc:docMk/>
            <pc:sldMk cId="2597538784" sldId="272"/>
            <ac:spMk id="19" creationId="{A24E508F-E3BE-DDD8-E2E1-2556FCC4304B}"/>
          </ac:spMkLst>
        </pc:spChg>
        <pc:spChg chg="add mod">
          <ac:chgData name="유경 김" userId="3901b46e510d3c7f" providerId="LiveId" clId="{5F96A6B9-E222-494D-AB08-859664078266}" dt="2024-07-25T11:31:01.316" v="4801" actId="1076"/>
          <ac:spMkLst>
            <pc:docMk/>
            <pc:sldMk cId="2597538784" sldId="272"/>
            <ac:spMk id="20" creationId="{B7457885-D0BE-B8C1-7F5B-DEE23AC68B1F}"/>
          </ac:spMkLst>
        </pc:spChg>
        <pc:spChg chg="add mod">
          <ac:chgData name="유경 김" userId="3901b46e510d3c7f" providerId="LiveId" clId="{5F96A6B9-E222-494D-AB08-859664078266}" dt="2024-07-25T11:31:44.683" v="4812" actId="1076"/>
          <ac:spMkLst>
            <pc:docMk/>
            <pc:sldMk cId="2597538784" sldId="272"/>
            <ac:spMk id="21" creationId="{A998DF30-8F54-4D79-35A2-B08924D5F06E}"/>
          </ac:spMkLst>
        </pc:spChg>
        <pc:spChg chg="add mod">
          <ac:chgData name="유경 김" userId="3901b46e510d3c7f" providerId="LiveId" clId="{5F96A6B9-E222-494D-AB08-859664078266}" dt="2024-07-25T11:30:07.434" v="4766"/>
          <ac:spMkLst>
            <pc:docMk/>
            <pc:sldMk cId="2597538784" sldId="272"/>
            <ac:spMk id="22" creationId="{BF0421CD-DA2D-4351-E927-93092E91A6BE}"/>
          </ac:spMkLst>
        </pc:spChg>
        <pc:spChg chg="add mod">
          <ac:chgData name="유경 김" userId="3901b46e510d3c7f" providerId="LiveId" clId="{5F96A6B9-E222-494D-AB08-859664078266}" dt="2024-07-25T11:30:27.872" v="4781"/>
          <ac:spMkLst>
            <pc:docMk/>
            <pc:sldMk cId="2597538784" sldId="272"/>
            <ac:spMk id="23" creationId="{F2089236-827B-BFA0-0F1E-66B463984BEA}"/>
          </ac:spMkLst>
        </pc:spChg>
        <pc:spChg chg="add mod">
          <ac:chgData name="유경 김" userId="3901b46e510d3c7f" providerId="LiveId" clId="{5F96A6B9-E222-494D-AB08-859664078266}" dt="2024-07-25T11:32:22.720" v="4846" actId="1076"/>
          <ac:spMkLst>
            <pc:docMk/>
            <pc:sldMk cId="2597538784" sldId="272"/>
            <ac:spMk id="24" creationId="{E6F9E4CC-FBDD-CBB4-E827-65344BFFA420}"/>
          </ac:spMkLst>
        </pc:spChg>
        <pc:spChg chg="add mod">
          <ac:chgData name="유경 김" userId="3901b46e510d3c7f" providerId="LiveId" clId="{5F96A6B9-E222-494D-AB08-859664078266}" dt="2024-07-25T11:32:33.508" v="4849" actId="1076"/>
          <ac:spMkLst>
            <pc:docMk/>
            <pc:sldMk cId="2597538784" sldId="272"/>
            <ac:spMk id="25" creationId="{62E82EC8-24D6-85F9-D04D-E3E7A1ADAA26}"/>
          </ac:spMkLst>
        </pc:spChg>
        <pc:spChg chg="add mod">
          <ac:chgData name="유경 김" userId="3901b46e510d3c7f" providerId="LiveId" clId="{5F96A6B9-E222-494D-AB08-859664078266}" dt="2024-07-25T11:30:12.537" v="4770"/>
          <ac:spMkLst>
            <pc:docMk/>
            <pc:sldMk cId="2597538784" sldId="272"/>
            <ac:spMk id="26" creationId="{31B9DACD-E0BD-7F33-928C-B57CFA03C292}"/>
          </ac:spMkLst>
        </pc:spChg>
        <pc:spChg chg="add mod">
          <ac:chgData name="유경 김" userId="3901b46e510d3c7f" providerId="LiveId" clId="{5F96A6B9-E222-494D-AB08-859664078266}" dt="2024-07-25T11:32:12.291" v="4844" actId="1076"/>
          <ac:spMkLst>
            <pc:docMk/>
            <pc:sldMk cId="2597538784" sldId="272"/>
            <ac:spMk id="32" creationId="{67D3C38F-142B-1654-DC68-46C41A28D847}"/>
          </ac:spMkLst>
        </pc:spChg>
        <pc:spChg chg="add mod">
          <ac:chgData name="유경 김" userId="3901b46e510d3c7f" providerId="LiveId" clId="{5F96A6B9-E222-494D-AB08-859664078266}" dt="2024-07-25T11:32:25.639" v="4848" actId="1076"/>
          <ac:spMkLst>
            <pc:docMk/>
            <pc:sldMk cId="2597538784" sldId="272"/>
            <ac:spMk id="33" creationId="{AF1203FA-5BF0-6505-AE30-3642AF446638}"/>
          </ac:spMkLst>
        </pc:spChg>
        <pc:picChg chg="add del mod">
          <ac:chgData name="유경 김" userId="3901b46e510d3c7f" providerId="LiveId" clId="{5F96A6B9-E222-494D-AB08-859664078266}" dt="2024-07-25T11:27:48.869" v="4606" actId="21"/>
          <ac:picMkLst>
            <pc:docMk/>
            <pc:sldMk cId="2597538784" sldId="272"/>
            <ac:picMk id="15" creationId="{E12083E2-BB41-AE08-1E10-2E0A6C9F12F4}"/>
          </ac:picMkLst>
        </pc:picChg>
        <pc:cxnChg chg="mod">
          <ac:chgData name="유경 김" userId="3901b46e510d3c7f" providerId="LiveId" clId="{5F96A6B9-E222-494D-AB08-859664078266}" dt="2024-07-25T11:20:14.483" v="4303" actId="14100"/>
          <ac:cxnSpMkLst>
            <pc:docMk/>
            <pc:sldMk cId="2597538784" sldId="272"/>
            <ac:cxnSpMk id="6" creationId="{11402835-398F-FB44-68ED-EC2F802BD562}"/>
          </ac:cxnSpMkLst>
        </pc:cxnChg>
        <pc:cxnChg chg="add mod">
          <ac:chgData name="유경 김" userId="3901b46e510d3c7f" providerId="LiveId" clId="{5F96A6B9-E222-494D-AB08-859664078266}" dt="2024-07-25T11:31:18.910" v="4806" actId="692"/>
          <ac:cxnSpMkLst>
            <pc:docMk/>
            <pc:sldMk cId="2597538784" sldId="272"/>
            <ac:cxnSpMk id="28" creationId="{35734083-88D2-F7EE-D768-90C13CC4D6D4}"/>
          </ac:cxnSpMkLst>
        </pc:cxnChg>
        <pc:cxnChg chg="add mod">
          <ac:chgData name="유경 김" userId="3901b46e510d3c7f" providerId="LiveId" clId="{5F96A6B9-E222-494D-AB08-859664078266}" dt="2024-07-25T11:31:37.705" v="4811" actId="1076"/>
          <ac:cxnSpMkLst>
            <pc:docMk/>
            <pc:sldMk cId="2597538784" sldId="272"/>
            <ac:cxnSpMk id="29" creationId="{B6702564-EAFF-DF91-03D1-0070BA3ED50B}"/>
          </ac:cxnSpMkLst>
        </pc:cxnChg>
        <pc:cxnChg chg="add mod">
          <ac:chgData name="유경 김" userId="3901b46e510d3c7f" providerId="LiveId" clId="{5F96A6B9-E222-494D-AB08-859664078266}" dt="2024-07-25T11:31:34.344" v="4810" actId="1076"/>
          <ac:cxnSpMkLst>
            <pc:docMk/>
            <pc:sldMk cId="2597538784" sldId="272"/>
            <ac:cxnSpMk id="30" creationId="{0E3017DF-7CEF-68CE-7202-D0B50ECF83F8}"/>
          </ac:cxnSpMkLst>
        </pc:cxnChg>
        <pc:cxnChg chg="add mod">
          <ac:chgData name="유경 김" userId="3901b46e510d3c7f" providerId="LiveId" clId="{5F96A6B9-E222-494D-AB08-859664078266}" dt="2024-07-25T11:31:22.619" v="4807" actId="692"/>
          <ac:cxnSpMkLst>
            <pc:docMk/>
            <pc:sldMk cId="2597538784" sldId="272"/>
            <ac:cxnSpMk id="31" creationId="{FB398985-58D7-EB7E-ACA4-68C1A6A42731}"/>
          </ac:cxnSpMkLst>
        </pc:cxnChg>
      </pc:sldChg>
      <pc:sldChg chg="modSp add mod">
        <pc:chgData name="유경 김" userId="3901b46e510d3c7f" providerId="LiveId" clId="{5F96A6B9-E222-494D-AB08-859664078266}" dt="2024-07-25T11:19:53.877" v="4279" actId="14100"/>
        <pc:sldMkLst>
          <pc:docMk/>
          <pc:sldMk cId="3540325167" sldId="273"/>
        </pc:sldMkLst>
        <pc:spChg chg="mod">
          <ac:chgData name="유경 김" userId="3901b46e510d3c7f" providerId="LiveId" clId="{5F96A6B9-E222-494D-AB08-859664078266}" dt="2024-07-25T11:14:37.635" v="4191" actId="20577"/>
          <ac:spMkLst>
            <pc:docMk/>
            <pc:sldMk cId="3540325167" sldId="273"/>
            <ac:spMk id="3" creationId="{42AC15BC-D779-EA40-C8B4-9D808B14A5B5}"/>
          </ac:spMkLst>
        </pc:spChg>
        <pc:spChg chg="mod">
          <ac:chgData name="유경 김" userId="3901b46e510d3c7f" providerId="LiveId" clId="{5F96A6B9-E222-494D-AB08-859664078266}" dt="2024-07-25T11:19:49.160" v="4278" actId="20577"/>
          <ac:spMkLst>
            <pc:docMk/>
            <pc:sldMk cId="3540325167" sldId="273"/>
            <ac:spMk id="4" creationId="{5B9739BE-F7A6-959B-6AC0-641D66128035}"/>
          </ac:spMkLst>
        </pc:spChg>
        <pc:cxnChg chg="mod">
          <ac:chgData name="유경 김" userId="3901b46e510d3c7f" providerId="LiveId" clId="{5F96A6B9-E222-494D-AB08-859664078266}" dt="2024-07-25T11:19:53.877" v="4279" actId="14100"/>
          <ac:cxnSpMkLst>
            <pc:docMk/>
            <pc:sldMk cId="3540325167" sldId="273"/>
            <ac:cxnSpMk id="6" creationId="{11402835-398F-FB44-68ED-EC2F802BD562}"/>
          </ac:cxnSpMkLst>
        </pc:cxnChg>
      </pc:sldChg>
      <pc:sldChg chg="modSp add mod">
        <pc:chgData name="유경 김" userId="3901b46e510d3c7f" providerId="LiveId" clId="{5F96A6B9-E222-494D-AB08-859664078266}" dt="2024-07-25T11:14:57.553" v="4197" actId="20577"/>
        <pc:sldMkLst>
          <pc:docMk/>
          <pc:sldMk cId="3426547522" sldId="274"/>
        </pc:sldMkLst>
        <pc:spChg chg="mod">
          <ac:chgData name="유경 김" userId="3901b46e510d3c7f" providerId="LiveId" clId="{5F96A6B9-E222-494D-AB08-859664078266}" dt="2024-07-25T11:14:57.553" v="4197" actId="20577"/>
          <ac:spMkLst>
            <pc:docMk/>
            <pc:sldMk cId="3426547522" sldId="274"/>
            <ac:spMk id="3" creationId="{42AC15BC-D779-EA40-C8B4-9D808B14A5B5}"/>
          </ac:spMkLst>
        </pc:spChg>
        <pc:spChg chg="mod">
          <ac:chgData name="유경 김" userId="3901b46e510d3c7f" providerId="LiveId" clId="{5F96A6B9-E222-494D-AB08-859664078266}" dt="2024-07-25T11:14:52.074" v="4194"/>
          <ac:spMkLst>
            <pc:docMk/>
            <pc:sldMk cId="3426547522" sldId="274"/>
            <ac:spMk id="4" creationId="{5B9739BE-F7A6-959B-6AC0-641D66128035}"/>
          </ac:spMkLst>
        </pc:spChg>
        <pc:cxnChg chg="mod">
          <ac:chgData name="유경 김" userId="3901b46e510d3c7f" providerId="LiveId" clId="{5F96A6B9-E222-494D-AB08-859664078266}" dt="2024-07-25T11:14:55.666" v="4195" actId="14100"/>
          <ac:cxnSpMkLst>
            <pc:docMk/>
            <pc:sldMk cId="3426547522" sldId="274"/>
            <ac:cxnSpMk id="6" creationId="{11402835-398F-FB44-68ED-EC2F802BD562}"/>
          </ac:cxnSpMkLst>
        </pc:cxnChg>
      </pc:sldChg>
      <pc:sldChg chg="modSp add mod">
        <pc:chgData name="유경 김" userId="3901b46e510d3c7f" providerId="LiveId" clId="{5F96A6B9-E222-494D-AB08-859664078266}" dt="2024-07-25T11:15:12.899" v="4201" actId="14100"/>
        <pc:sldMkLst>
          <pc:docMk/>
          <pc:sldMk cId="512713613" sldId="275"/>
        </pc:sldMkLst>
        <pc:spChg chg="mod">
          <ac:chgData name="유경 김" userId="3901b46e510d3c7f" providerId="LiveId" clId="{5F96A6B9-E222-494D-AB08-859664078266}" dt="2024-07-25T11:15:00.685" v="4199" actId="20577"/>
          <ac:spMkLst>
            <pc:docMk/>
            <pc:sldMk cId="512713613" sldId="275"/>
            <ac:spMk id="3" creationId="{42AC15BC-D779-EA40-C8B4-9D808B14A5B5}"/>
          </ac:spMkLst>
        </pc:spChg>
        <pc:spChg chg="mod">
          <ac:chgData name="유경 김" userId="3901b46e510d3c7f" providerId="LiveId" clId="{5F96A6B9-E222-494D-AB08-859664078266}" dt="2024-07-25T11:15:08.567" v="4200"/>
          <ac:spMkLst>
            <pc:docMk/>
            <pc:sldMk cId="512713613" sldId="275"/>
            <ac:spMk id="4" creationId="{5B9739BE-F7A6-959B-6AC0-641D66128035}"/>
          </ac:spMkLst>
        </pc:spChg>
        <pc:cxnChg chg="mod">
          <ac:chgData name="유경 김" userId="3901b46e510d3c7f" providerId="LiveId" clId="{5F96A6B9-E222-494D-AB08-859664078266}" dt="2024-07-25T11:15:12.899" v="4201" actId="14100"/>
          <ac:cxnSpMkLst>
            <pc:docMk/>
            <pc:sldMk cId="512713613" sldId="275"/>
            <ac:cxnSpMk id="6" creationId="{11402835-398F-FB44-68ED-EC2F802BD562}"/>
          </ac:cxnSpMkLst>
        </pc:cxnChg>
      </pc:sldChg>
      <pc:sldChg chg="addSp delSp modSp add mod">
        <pc:chgData name="유경 김" userId="3901b46e510d3c7f" providerId="LiveId" clId="{5F96A6B9-E222-494D-AB08-859664078266}" dt="2024-07-25T11:21:18.725" v="4311" actId="1076"/>
        <pc:sldMkLst>
          <pc:docMk/>
          <pc:sldMk cId="1761781188" sldId="276"/>
        </pc:sldMkLst>
        <pc:spChg chg="mod">
          <ac:chgData name="유경 김" userId="3901b46e510d3c7f" providerId="LiveId" clId="{5F96A6B9-E222-494D-AB08-859664078266}" dt="2024-07-25T11:18:46.068" v="4224" actId="1076"/>
          <ac:spMkLst>
            <pc:docMk/>
            <pc:sldMk cId="1761781188" sldId="276"/>
            <ac:spMk id="4" creationId="{5B9739BE-F7A6-959B-6AC0-641D66128035}"/>
          </ac:spMkLst>
        </pc:spChg>
        <pc:spChg chg="add del mod">
          <ac:chgData name="유경 김" userId="3901b46e510d3c7f" providerId="LiveId" clId="{5F96A6B9-E222-494D-AB08-859664078266}" dt="2024-07-25T11:19:23.692" v="4229" actId="21"/>
          <ac:spMkLst>
            <pc:docMk/>
            <pc:sldMk cId="1761781188" sldId="276"/>
            <ac:spMk id="7" creationId="{B81BA6DB-0080-E202-E344-2F40DB61C7AE}"/>
          </ac:spMkLst>
        </pc:spChg>
        <pc:spChg chg="add mod">
          <ac:chgData name="유경 김" userId="3901b46e510d3c7f" providerId="LiveId" clId="{5F96A6B9-E222-494D-AB08-859664078266}" dt="2024-07-25T11:21:18.725" v="4311" actId="1076"/>
          <ac:spMkLst>
            <pc:docMk/>
            <pc:sldMk cId="1761781188" sldId="276"/>
            <ac:spMk id="8" creationId="{0DF40BD4-E747-E574-BBA2-F98983B384F2}"/>
          </ac:spMkLst>
        </pc:spChg>
      </pc:sldChg>
      <pc:sldChg chg="addSp delSp modSp add mod">
        <pc:chgData name="유경 김" userId="3901b46e510d3c7f" providerId="LiveId" clId="{5F96A6B9-E222-494D-AB08-859664078266}" dt="2024-07-25T11:44:00.225" v="5894" actId="1076"/>
        <pc:sldMkLst>
          <pc:docMk/>
          <pc:sldMk cId="519004451" sldId="277"/>
        </pc:sldMkLst>
        <pc:spChg chg="ord">
          <ac:chgData name="유경 김" userId="3901b46e510d3c7f" providerId="LiveId" clId="{5F96A6B9-E222-494D-AB08-859664078266}" dt="2024-07-25T11:38:38.040" v="5730" actId="166"/>
          <ac:spMkLst>
            <pc:docMk/>
            <pc:sldMk cId="519004451" sldId="277"/>
            <ac:spMk id="2" creationId="{FE12E6A2-8182-E608-8ADC-1CD3DB8E51D9}"/>
          </ac:spMkLst>
        </pc:spChg>
        <pc:spChg chg="add del mod">
          <ac:chgData name="유경 김" userId="3901b46e510d3c7f" providerId="LiveId" clId="{5F96A6B9-E222-494D-AB08-859664078266}" dt="2024-07-25T11:37:20.251" v="5720" actId="21"/>
          <ac:spMkLst>
            <pc:docMk/>
            <pc:sldMk cId="519004451" sldId="277"/>
            <ac:spMk id="5" creationId="{A2196556-5A0A-9A03-E79C-7D44CE97E7A6}"/>
          </ac:spMkLst>
        </pc:spChg>
        <pc:spChg chg="add mod ord">
          <ac:chgData name="유경 김" userId="3901b46e510d3c7f" providerId="LiveId" clId="{5F96A6B9-E222-494D-AB08-859664078266}" dt="2024-07-25T11:38:33.121" v="5728" actId="167"/>
          <ac:spMkLst>
            <pc:docMk/>
            <pc:sldMk cId="519004451" sldId="277"/>
            <ac:spMk id="7" creationId="{916550D3-037F-AD81-EB0D-99B05EC3EDBD}"/>
          </ac:spMkLst>
        </pc:spChg>
        <pc:spChg chg="mod ord">
          <ac:chgData name="유경 김" userId="3901b46e510d3c7f" providerId="LiveId" clId="{5F96A6B9-E222-494D-AB08-859664078266}" dt="2024-07-25T11:39:16.085" v="5736" actId="167"/>
          <ac:spMkLst>
            <pc:docMk/>
            <pc:sldMk cId="519004451" sldId="277"/>
            <ac:spMk id="8" creationId="{A154F5D2-A6CD-B63D-B8A3-C283EADEE90D}"/>
          </ac:spMkLst>
        </pc:spChg>
        <pc:spChg chg="add mod">
          <ac:chgData name="유경 김" userId="3901b46e510d3c7f" providerId="LiveId" clId="{5F96A6B9-E222-494D-AB08-859664078266}" dt="2024-07-25T11:40:00.806" v="5749" actId="1076"/>
          <ac:spMkLst>
            <pc:docMk/>
            <pc:sldMk cId="519004451" sldId="277"/>
            <ac:spMk id="12" creationId="{B920452C-4DC6-5077-45E1-20F6E6D15333}"/>
          </ac:spMkLst>
        </pc:spChg>
        <pc:spChg chg="add mod">
          <ac:chgData name="유경 김" userId="3901b46e510d3c7f" providerId="LiveId" clId="{5F96A6B9-E222-494D-AB08-859664078266}" dt="2024-07-25T11:40:20.041" v="5766" actId="207"/>
          <ac:spMkLst>
            <pc:docMk/>
            <pc:sldMk cId="519004451" sldId="277"/>
            <ac:spMk id="15" creationId="{2E253FEF-C7F9-876A-09D7-FF01CCC1647F}"/>
          </ac:spMkLst>
        </pc:spChg>
        <pc:spChg chg="mod">
          <ac:chgData name="유경 김" userId="3901b46e510d3c7f" providerId="LiveId" clId="{5F96A6B9-E222-494D-AB08-859664078266}" dt="2024-07-25T11:41:01.631" v="5780" actId="207"/>
          <ac:spMkLst>
            <pc:docMk/>
            <pc:sldMk cId="519004451" sldId="277"/>
            <ac:spMk id="16" creationId="{DA887D9A-3474-6F6A-4DE0-868637B33D72}"/>
          </ac:spMkLst>
        </pc:spChg>
        <pc:spChg chg="mod">
          <ac:chgData name="유경 김" userId="3901b46e510d3c7f" providerId="LiveId" clId="{5F96A6B9-E222-494D-AB08-859664078266}" dt="2024-07-25T11:41:07.087" v="5781" actId="207"/>
          <ac:spMkLst>
            <pc:docMk/>
            <pc:sldMk cId="519004451" sldId="277"/>
            <ac:spMk id="17" creationId="{8F5D1783-1BF7-5CD6-FF02-3A8C461F3232}"/>
          </ac:spMkLst>
        </pc:spChg>
        <pc:spChg chg="mod">
          <ac:chgData name="유경 김" userId="3901b46e510d3c7f" providerId="LiveId" clId="{5F96A6B9-E222-494D-AB08-859664078266}" dt="2024-07-25T11:41:08.741" v="5782" actId="207"/>
          <ac:spMkLst>
            <pc:docMk/>
            <pc:sldMk cId="519004451" sldId="277"/>
            <ac:spMk id="18" creationId="{86A57CE6-E9C1-F455-7E1D-3503C6D0D7F3}"/>
          </ac:spMkLst>
        </pc:spChg>
        <pc:spChg chg="mod">
          <ac:chgData name="유경 김" userId="3901b46e510d3c7f" providerId="LiveId" clId="{5F96A6B9-E222-494D-AB08-859664078266}" dt="2024-07-25T11:35:14.939" v="5445" actId="207"/>
          <ac:spMkLst>
            <pc:docMk/>
            <pc:sldMk cId="519004451" sldId="277"/>
            <ac:spMk id="19" creationId="{A24E508F-E3BE-DDD8-E2E1-2556FCC4304B}"/>
          </ac:spMkLst>
        </pc:spChg>
        <pc:spChg chg="mod">
          <ac:chgData name="유경 김" userId="3901b46e510d3c7f" providerId="LiveId" clId="{5F96A6B9-E222-494D-AB08-859664078266}" dt="2024-07-25T11:35:18.812" v="5446" actId="207"/>
          <ac:spMkLst>
            <pc:docMk/>
            <pc:sldMk cId="519004451" sldId="277"/>
            <ac:spMk id="20" creationId="{B7457885-D0BE-B8C1-7F5B-DEE23AC68B1F}"/>
          </ac:spMkLst>
        </pc:spChg>
        <pc:spChg chg="add mod">
          <ac:chgData name="유경 김" userId="3901b46e510d3c7f" providerId="LiveId" clId="{5F96A6B9-E222-494D-AB08-859664078266}" dt="2024-07-25T11:40:33.684" v="5777" actId="207"/>
          <ac:spMkLst>
            <pc:docMk/>
            <pc:sldMk cId="519004451" sldId="277"/>
            <ac:spMk id="22" creationId="{F4585712-3FA7-C781-837F-BBC232142067}"/>
          </ac:spMkLst>
        </pc:spChg>
        <pc:spChg chg="add mod">
          <ac:chgData name="유경 김" userId="3901b46e510d3c7f" providerId="LiveId" clId="{5F96A6B9-E222-494D-AB08-859664078266}" dt="2024-07-25T11:40:57.829" v="5779" actId="1076"/>
          <ac:spMkLst>
            <pc:docMk/>
            <pc:sldMk cId="519004451" sldId="277"/>
            <ac:spMk id="26" creationId="{EBC819FC-D760-2BE2-0BB2-93502E2A912B}"/>
          </ac:spMkLst>
        </pc:spChg>
        <pc:spChg chg="add mod">
          <ac:chgData name="유경 김" userId="3901b46e510d3c7f" providerId="LiveId" clId="{5F96A6B9-E222-494D-AB08-859664078266}" dt="2024-07-25T11:41:17.821" v="5785" actId="1076"/>
          <ac:spMkLst>
            <pc:docMk/>
            <pc:sldMk cId="519004451" sldId="277"/>
            <ac:spMk id="27" creationId="{918D4D66-C28A-680E-51F5-F4D06F5F3CCD}"/>
          </ac:spMkLst>
        </pc:spChg>
        <pc:spChg chg="add mod">
          <ac:chgData name="유경 김" userId="3901b46e510d3c7f" providerId="LiveId" clId="{5F96A6B9-E222-494D-AB08-859664078266}" dt="2024-07-25T11:41:24.019" v="5787" actId="1076"/>
          <ac:spMkLst>
            <pc:docMk/>
            <pc:sldMk cId="519004451" sldId="277"/>
            <ac:spMk id="34" creationId="{B84EEC09-FAAB-93A6-B0B4-696093083F5B}"/>
          </ac:spMkLst>
        </pc:spChg>
        <pc:spChg chg="add mod">
          <ac:chgData name="유경 김" userId="3901b46e510d3c7f" providerId="LiveId" clId="{5F96A6B9-E222-494D-AB08-859664078266}" dt="2024-07-25T11:42:27.250" v="5812" actId="20577"/>
          <ac:spMkLst>
            <pc:docMk/>
            <pc:sldMk cId="519004451" sldId="277"/>
            <ac:spMk id="38" creationId="{BBF6CCFC-FBFA-F780-335F-AE564417FFAF}"/>
          </ac:spMkLst>
        </pc:spChg>
        <pc:spChg chg="add mod">
          <ac:chgData name="유경 김" userId="3901b46e510d3c7f" providerId="LiveId" clId="{5F96A6B9-E222-494D-AB08-859664078266}" dt="2024-07-25T11:42:47.917" v="5825" actId="20577"/>
          <ac:spMkLst>
            <pc:docMk/>
            <pc:sldMk cId="519004451" sldId="277"/>
            <ac:spMk id="39" creationId="{EBE1EEA0-D9A8-A30B-31D8-DA6B1514F6EA}"/>
          </ac:spMkLst>
        </pc:spChg>
        <pc:spChg chg="add mod">
          <ac:chgData name="유경 김" userId="3901b46e510d3c7f" providerId="LiveId" clId="{5F96A6B9-E222-494D-AB08-859664078266}" dt="2024-07-25T11:42:50.438" v="5836" actId="20577"/>
          <ac:spMkLst>
            <pc:docMk/>
            <pc:sldMk cId="519004451" sldId="277"/>
            <ac:spMk id="40" creationId="{2BA11B89-997A-4152-5C5B-50BF77492235}"/>
          </ac:spMkLst>
        </pc:spChg>
        <pc:spChg chg="add mod">
          <ac:chgData name="유경 김" userId="3901b46e510d3c7f" providerId="LiveId" clId="{5F96A6B9-E222-494D-AB08-859664078266}" dt="2024-07-25T11:42:51.363" v="5837"/>
          <ac:spMkLst>
            <pc:docMk/>
            <pc:sldMk cId="519004451" sldId="277"/>
            <ac:spMk id="41" creationId="{4A150A8B-84D5-0373-D9FD-4E83B08F4CCB}"/>
          </ac:spMkLst>
        </pc:spChg>
        <pc:spChg chg="add mod">
          <ac:chgData name="유경 김" userId="3901b46e510d3c7f" providerId="LiveId" clId="{5F96A6B9-E222-494D-AB08-859664078266}" dt="2024-07-25T11:42:51.805" v="5838"/>
          <ac:spMkLst>
            <pc:docMk/>
            <pc:sldMk cId="519004451" sldId="277"/>
            <ac:spMk id="42" creationId="{A5639803-39DD-D2C4-BE69-0AE2C571488F}"/>
          </ac:spMkLst>
        </pc:spChg>
        <pc:spChg chg="add mod">
          <ac:chgData name="유경 김" userId="3901b46e510d3c7f" providerId="LiveId" clId="{5F96A6B9-E222-494D-AB08-859664078266}" dt="2024-07-25T11:43:21.263" v="5854"/>
          <ac:spMkLst>
            <pc:docMk/>
            <pc:sldMk cId="519004451" sldId="277"/>
            <ac:spMk id="43" creationId="{6623732F-FB65-B713-6C2A-5532FBB28673}"/>
          </ac:spMkLst>
        </pc:spChg>
        <pc:spChg chg="add mod">
          <ac:chgData name="유경 김" userId="3901b46e510d3c7f" providerId="LiveId" clId="{5F96A6B9-E222-494D-AB08-859664078266}" dt="2024-07-25T11:43:23.438" v="5862"/>
          <ac:spMkLst>
            <pc:docMk/>
            <pc:sldMk cId="519004451" sldId="277"/>
            <ac:spMk id="44" creationId="{0F5994A0-DD53-47B8-546B-99CF003AD8B7}"/>
          </ac:spMkLst>
        </pc:spChg>
        <pc:spChg chg="add mod">
          <ac:chgData name="유경 김" userId="3901b46e510d3c7f" providerId="LiveId" clId="{5F96A6B9-E222-494D-AB08-859664078266}" dt="2024-07-25T11:43:28.938" v="5872"/>
          <ac:spMkLst>
            <pc:docMk/>
            <pc:sldMk cId="519004451" sldId="277"/>
            <ac:spMk id="45" creationId="{33EBAED0-05BF-68C5-FAF8-431B72FE7F65}"/>
          </ac:spMkLst>
        </pc:spChg>
        <pc:spChg chg="add mod">
          <ac:chgData name="유경 김" userId="3901b46e510d3c7f" providerId="LiveId" clId="{5F96A6B9-E222-494D-AB08-859664078266}" dt="2024-07-25T11:43:53.944" v="5892" actId="1076"/>
          <ac:spMkLst>
            <pc:docMk/>
            <pc:sldMk cId="519004451" sldId="277"/>
            <ac:spMk id="46" creationId="{058FEFC8-7513-E91A-8D4E-73D2CBBC83D8}"/>
          </ac:spMkLst>
        </pc:spChg>
        <pc:spChg chg="add mod">
          <ac:chgData name="유경 김" userId="3901b46e510d3c7f" providerId="LiveId" clId="{5F96A6B9-E222-494D-AB08-859664078266}" dt="2024-07-25T11:44:00.225" v="5894" actId="1076"/>
          <ac:spMkLst>
            <pc:docMk/>
            <pc:sldMk cId="519004451" sldId="277"/>
            <ac:spMk id="47" creationId="{05AC235E-5EE7-0934-B47A-E5735E8AC92B}"/>
          </ac:spMkLst>
        </pc:spChg>
        <pc:cxnChg chg="add mod">
          <ac:chgData name="유경 김" userId="3901b46e510d3c7f" providerId="LiveId" clId="{5F96A6B9-E222-494D-AB08-859664078266}" dt="2024-07-25T11:39:51.778" v="5745" actId="14100"/>
          <ac:cxnSpMkLst>
            <pc:docMk/>
            <pc:sldMk cId="519004451" sldId="277"/>
            <ac:cxnSpMk id="13" creationId="{30D80BE1-0C5B-D40C-377B-554EBA530FD1}"/>
          </ac:cxnSpMkLst>
        </pc:cxnChg>
        <pc:cxnChg chg="mod">
          <ac:chgData name="유경 김" userId="3901b46e510d3c7f" providerId="LiveId" clId="{5F96A6B9-E222-494D-AB08-859664078266}" dt="2024-07-25T11:35:23.718" v="5447" actId="692"/>
          <ac:cxnSpMkLst>
            <pc:docMk/>
            <pc:sldMk cId="519004451" sldId="277"/>
            <ac:cxnSpMk id="28" creationId="{35734083-88D2-F7EE-D768-90C13CC4D6D4}"/>
          </ac:cxnSpMkLst>
        </pc:cxnChg>
        <pc:cxnChg chg="add mod">
          <ac:chgData name="유경 김" userId="3901b46e510d3c7f" providerId="LiveId" clId="{5F96A6B9-E222-494D-AB08-859664078266}" dt="2024-07-25T11:41:35.989" v="5790" actId="1076"/>
          <ac:cxnSpMkLst>
            <pc:docMk/>
            <pc:sldMk cId="519004451" sldId="277"/>
            <ac:cxnSpMk id="35" creationId="{D54FA2AF-0EF2-4F2D-4F94-A356665293F7}"/>
          </ac:cxnSpMkLst>
        </pc:cxnChg>
        <pc:cxnChg chg="add mod">
          <ac:chgData name="유경 김" userId="3901b46e510d3c7f" providerId="LiveId" clId="{5F96A6B9-E222-494D-AB08-859664078266}" dt="2024-07-25T11:41:41.908" v="5792" actId="1076"/>
          <ac:cxnSpMkLst>
            <pc:docMk/>
            <pc:sldMk cId="519004451" sldId="277"/>
            <ac:cxnSpMk id="36" creationId="{EFACF521-3ACE-E9A7-6001-3D23ADBD1315}"/>
          </ac:cxnSpMkLst>
        </pc:cxnChg>
        <pc:cxnChg chg="add mod">
          <ac:chgData name="유경 김" userId="3901b46e510d3c7f" providerId="LiveId" clId="{5F96A6B9-E222-494D-AB08-859664078266}" dt="2024-07-25T11:41:46.968" v="5794" actId="1076"/>
          <ac:cxnSpMkLst>
            <pc:docMk/>
            <pc:sldMk cId="519004451" sldId="277"/>
            <ac:cxnSpMk id="37" creationId="{8F0557A4-7F8B-0BEA-146D-76D8119B4450}"/>
          </ac:cxnSpMkLst>
        </pc:cxnChg>
      </pc:sldChg>
      <pc:sldChg chg="addSp delSp modSp add mod ord">
        <pc:chgData name="유경 김" userId="3901b46e510d3c7f" providerId="LiveId" clId="{5F96A6B9-E222-494D-AB08-859664078266}" dt="2024-07-25T12:15:26.105" v="6173" actId="21"/>
        <pc:sldMkLst>
          <pc:docMk/>
          <pc:sldMk cId="3183725130" sldId="278"/>
        </pc:sldMkLst>
        <pc:spChg chg="add del mod">
          <ac:chgData name="유경 김" userId="3901b46e510d3c7f" providerId="LiveId" clId="{5F96A6B9-E222-494D-AB08-859664078266}" dt="2024-07-25T11:46:05.404" v="5902" actId="1076"/>
          <ac:spMkLst>
            <pc:docMk/>
            <pc:sldMk cId="3183725130" sldId="278"/>
            <ac:spMk id="2" creationId="{FE12E6A2-8182-E608-8ADC-1CD3DB8E51D9}"/>
          </ac:spMkLst>
        </pc:spChg>
        <pc:spChg chg="add mod">
          <ac:chgData name="유경 김" userId="3901b46e510d3c7f" providerId="LiveId" clId="{5F96A6B9-E222-494D-AB08-859664078266}" dt="2024-07-25T11:45:42.171" v="5897"/>
          <ac:spMkLst>
            <pc:docMk/>
            <pc:sldMk cId="3183725130" sldId="278"/>
            <ac:spMk id="5" creationId="{F101EA2A-2A71-545F-5078-74F8EE9D79F9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7" creationId="{A41E5167-5B19-C1A9-42A2-DCF108424D9A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9" creationId="{787C5F54-2708-4A1C-D9C2-28B79E2F6A67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0" creationId="{575938C4-79BA-F665-9BC9-A128763340E9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1" creationId="{EC086B91-F869-469E-04C4-2590E4220068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2" creationId="{EB048EDE-9460-1C5C-6BDB-F23DF13A2066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3" creationId="{575428E1-B673-498C-F0E3-65767BA779D7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4" creationId="{708D1114-8CE2-BA3D-1706-AEF8BA39C4E3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5" creationId="{8443B193-93A9-EC90-D483-5F8D85D53956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6" creationId="{3FA9D1CB-FC10-56A0-E2DC-640DF2934CBB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7" creationId="{82D7F8BF-9977-4EFD-98E0-E4E1A4C53D9D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8" creationId="{3FA39717-B484-9AAD-DD2D-20434A47FE2C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19" creationId="{94D09B96-6108-0CD1-16FB-96D8B9D485C2}"/>
          </ac:spMkLst>
        </pc:spChg>
        <pc:spChg chg="add mod">
          <ac:chgData name="유경 김" userId="3901b46e510d3c7f" providerId="LiveId" clId="{5F96A6B9-E222-494D-AB08-859664078266}" dt="2024-07-25T11:45:56.432" v="5898"/>
          <ac:spMkLst>
            <pc:docMk/>
            <pc:sldMk cId="3183725130" sldId="278"/>
            <ac:spMk id="20" creationId="{DE4CC319-EE61-34D7-99BE-9433EB264019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21" creationId="{B54D8736-B006-FFCB-BDFD-8D95F63220D9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23" creationId="{BF4D2E40-2A0E-C79A-A330-4F3A88FC24FA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24" creationId="{643F38AC-336C-8828-E691-3C0B82724915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25" creationId="{A3200DF2-71CC-081E-E6BB-A4FC0F45F50E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26" creationId="{EFEC325A-1F00-2F00-CFBF-0BF9644292EE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27" creationId="{D7C283FB-D693-3669-EA02-9658953ECBDE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28" creationId="{A7C3ECB6-8F90-5E7B-F5FD-609C7D3E09C6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29" creationId="{C00FC403-B546-5978-5F3F-C6F5E9FE38AD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30" creationId="{5D503FDF-1CBF-5995-6BB9-B119252AA88B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31" creationId="{1FBB0E5A-0799-E395-4DC6-E944DFB239A6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32" creationId="{38E63E1B-0AF9-4DDF-4C7E-F1677D0734A7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33" creationId="{23A246D5-FC7F-3EE2-4229-A43414EDF02B}"/>
          </ac:spMkLst>
        </pc:spChg>
        <pc:spChg chg="add mod">
          <ac:chgData name="유경 김" userId="3901b46e510d3c7f" providerId="LiveId" clId="{5F96A6B9-E222-494D-AB08-859664078266}" dt="2024-07-25T11:46:52.099" v="5905" actId="14100"/>
          <ac:spMkLst>
            <pc:docMk/>
            <pc:sldMk cId="3183725130" sldId="278"/>
            <ac:spMk id="34" creationId="{57E0459A-4723-4A2B-8125-269600521517}"/>
          </ac:spMkLst>
        </pc:spChg>
        <pc:spChg chg="add mod">
          <ac:chgData name="유경 김" userId="3901b46e510d3c7f" providerId="LiveId" clId="{5F96A6B9-E222-494D-AB08-859664078266}" dt="2024-07-25T11:49:29.927" v="5922" actId="14100"/>
          <ac:spMkLst>
            <pc:docMk/>
            <pc:sldMk cId="3183725130" sldId="278"/>
            <ac:spMk id="36" creationId="{B547C54C-932B-9418-EC05-1A26D258A804}"/>
          </ac:spMkLst>
        </pc:spChg>
        <pc:spChg chg="add mod">
          <ac:chgData name="유경 김" userId="3901b46e510d3c7f" providerId="LiveId" clId="{5F96A6B9-E222-494D-AB08-859664078266}" dt="2024-07-25T11:49:07.473" v="5918" actId="1076"/>
          <ac:spMkLst>
            <pc:docMk/>
            <pc:sldMk cId="3183725130" sldId="278"/>
            <ac:spMk id="37" creationId="{AC581E1D-88A5-6B8F-2E81-239F28DCE5FE}"/>
          </ac:spMkLst>
        </pc:spChg>
        <pc:spChg chg="add mod">
          <ac:chgData name="유경 김" userId="3901b46e510d3c7f" providerId="LiveId" clId="{5F96A6B9-E222-494D-AB08-859664078266}" dt="2024-07-25T11:49:48.013" v="5924" actId="1076"/>
          <ac:spMkLst>
            <pc:docMk/>
            <pc:sldMk cId="3183725130" sldId="278"/>
            <ac:spMk id="38" creationId="{4DE47D38-8460-2D7E-9789-3D9DC4011380}"/>
          </ac:spMkLst>
        </pc:spChg>
        <pc:spChg chg="add mod">
          <ac:chgData name="유경 김" userId="3901b46e510d3c7f" providerId="LiveId" clId="{5F96A6B9-E222-494D-AB08-859664078266}" dt="2024-07-25T11:49:53.917" v="5926" actId="1076"/>
          <ac:spMkLst>
            <pc:docMk/>
            <pc:sldMk cId="3183725130" sldId="278"/>
            <ac:spMk id="39" creationId="{4FB555BE-87FE-F784-AD95-B2D79E22B66E}"/>
          </ac:spMkLst>
        </pc:spChg>
        <pc:spChg chg="add mod">
          <ac:chgData name="유경 김" userId="3901b46e510d3c7f" providerId="LiveId" clId="{5F96A6B9-E222-494D-AB08-859664078266}" dt="2024-07-25T11:50:11.019" v="5930" actId="1076"/>
          <ac:spMkLst>
            <pc:docMk/>
            <pc:sldMk cId="3183725130" sldId="278"/>
            <ac:spMk id="41" creationId="{0895E2F0-3E60-D180-5B5E-D23AACD590A9}"/>
          </ac:spMkLst>
        </pc:spChg>
        <pc:spChg chg="add mod">
          <ac:chgData name="유경 김" userId="3901b46e510d3c7f" providerId="LiveId" clId="{5F96A6B9-E222-494D-AB08-859664078266}" dt="2024-07-25T11:50:39.695" v="5936" actId="1076"/>
          <ac:spMkLst>
            <pc:docMk/>
            <pc:sldMk cId="3183725130" sldId="278"/>
            <ac:spMk id="42" creationId="{706E6332-38AF-8DD4-EE36-F38FEAAE283C}"/>
          </ac:spMkLst>
        </pc:spChg>
        <pc:spChg chg="add mod">
          <ac:chgData name="유경 김" userId="3901b46e510d3c7f" providerId="LiveId" clId="{5F96A6B9-E222-494D-AB08-859664078266}" dt="2024-07-25T11:51:04.810" v="5942" actId="1076"/>
          <ac:spMkLst>
            <pc:docMk/>
            <pc:sldMk cId="3183725130" sldId="278"/>
            <ac:spMk id="43" creationId="{DE7C15AD-4D1D-92B3-A59A-846DD9CDC0D7}"/>
          </ac:spMkLst>
        </pc:spChg>
        <pc:spChg chg="add del">
          <ac:chgData name="유경 김" userId="3901b46e510d3c7f" providerId="LiveId" clId="{5F96A6B9-E222-494D-AB08-859664078266}" dt="2024-07-25T11:51:20.797" v="5945" actId="22"/>
          <ac:spMkLst>
            <pc:docMk/>
            <pc:sldMk cId="3183725130" sldId="278"/>
            <ac:spMk id="45" creationId="{8B4CFAFE-534E-EA3B-978A-EE22C771E5AD}"/>
          </ac:spMkLst>
        </pc:spChg>
        <pc:spChg chg="add mod">
          <ac:chgData name="유경 김" userId="3901b46e510d3c7f" providerId="LiveId" clId="{5F96A6B9-E222-494D-AB08-859664078266}" dt="2024-07-25T11:51:34.487" v="5978" actId="1076"/>
          <ac:spMkLst>
            <pc:docMk/>
            <pc:sldMk cId="3183725130" sldId="278"/>
            <ac:spMk id="46" creationId="{0410E83A-3BD1-4C1F-FA79-02117B2E62F4}"/>
          </ac:spMkLst>
        </pc:spChg>
        <pc:spChg chg="add mod">
          <ac:chgData name="유경 김" userId="3901b46e510d3c7f" providerId="LiveId" clId="{5F96A6B9-E222-494D-AB08-859664078266}" dt="2024-07-25T11:56:06.350" v="6081" actId="207"/>
          <ac:spMkLst>
            <pc:docMk/>
            <pc:sldMk cId="3183725130" sldId="278"/>
            <ac:spMk id="49" creationId="{D4738A63-80CA-498E-B1DA-D061AF02A5BA}"/>
          </ac:spMkLst>
        </pc:spChg>
        <pc:spChg chg="add mod">
          <ac:chgData name="유경 김" userId="3901b46e510d3c7f" providerId="LiveId" clId="{5F96A6B9-E222-494D-AB08-859664078266}" dt="2024-07-25T11:56:09.809" v="6082" actId="207"/>
          <ac:spMkLst>
            <pc:docMk/>
            <pc:sldMk cId="3183725130" sldId="278"/>
            <ac:spMk id="50" creationId="{4DB4B214-FADB-6676-68BC-EB33943D14FB}"/>
          </ac:spMkLst>
        </pc:spChg>
        <pc:spChg chg="add mod">
          <ac:chgData name="유경 김" userId="3901b46e510d3c7f" providerId="LiveId" clId="{5F96A6B9-E222-494D-AB08-859664078266}" dt="2024-07-25T11:55:48.162" v="6076" actId="1076"/>
          <ac:spMkLst>
            <pc:docMk/>
            <pc:sldMk cId="3183725130" sldId="278"/>
            <ac:spMk id="51" creationId="{229B947F-3158-B1FE-0AA5-8B3740158CC1}"/>
          </ac:spMkLst>
        </pc:spChg>
        <pc:spChg chg="add mod">
          <ac:chgData name="유경 김" userId="3901b46e510d3c7f" providerId="LiveId" clId="{5F96A6B9-E222-494D-AB08-859664078266}" dt="2024-07-25T11:55:54.946" v="6079" actId="1076"/>
          <ac:spMkLst>
            <pc:docMk/>
            <pc:sldMk cId="3183725130" sldId="278"/>
            <ac:spMk id="52" creationId="{ED96E9AF-FBE7-FB0B-5004-5FB829A12EFD}"/>
          </ac:spMkLst>
        </pc:spChg>
        <pc:spChg chg="add mod">
          <ac:chgData name="유경 김" userId="3901b46e510d3c7f" providerId="LiveId" clId="{5F96A6B9-E222-494D-AB08-859664078266}" dt="2024-07-25T11:56:13.654" v="6083" actId="207"/>
          <ac:spMkLst>
            <pc:docMk/>
            <pc:sldMk cId="3183725130" sldId="278"/>
            <ac:spMk id="53" creationId="{4B628A94-236F-6B68-93A8-BEE3565BD3B2}"/>
          </ac:spMkLst>
        </pc:spChg>
        <pc:spChg chg="add mod">
          <ac:chgData name="유경 김" userId="3901b46e510d3c7f" providerId="LiveId" clId="{5F96A6B9-E222-494D-AB08-859664078266}" dt="2024-07-25T11:54:27.178" v="6041" actId="1076"/>
          <ac:spMkLst>
            <pc:docMk/>
            <pc:sldMk cId="3183725130" sldId="278"/>
            <ac:spMk id="54" creationId="{8C7C7DDD-A2F7-46EA-2853-744D91931163}"/>
          </ac:spMkLst>
        </pc:spChg>
        <pc:spChg chg="add mod">
          <ac:chgData name="유경 김" userId="3901b46e510d3c7f" providerId="LiveId" clId="{5F96A6B9-E222-494D-AB08-859664078266}" dt="2024-07-25T11:54:50.195" v="6046" actId="1036"/>
          <ac:spMkLst>
            <pc:docMk/>
            <pc:sldMk cId="3183725130" sldId="278"/>
            <ac:spMk id="55" creationId="{7A01F4F3-1C62-9BB6-75BB-78382FEFCC3F}"/>
          </ac:spMkLst>
        </pc:spChg>
        <pc:spChg chg="add mod">
          <ac:chgData name="유경 김" userId="3901b46e510d3c7f" providerId="LiveId" clId="{5F96A6B9-E222-494D-AB08-859664078266}" dt="2024-07-25T11:55:13.512" v="6056" actId="20577"/>
          <ac:spMkLst>
            <pc:docMk/>
            <pc:sldMk cId="3183725130" sldId="278"/>
            <ac:spMk id="56" creationId="{17FE55EB-E0DD-BF58-669F-95BD70638AEB}"/>
          </ac:spMkLst>
        </pc:spChg>
        <pc:spChg chg="add mod">
          <ac:chgData name="유경 김" userId="3901b46e510d3c7f" providerId="LiveId" clId="{5F96A6B9-E222-494D-AB08-859664078266}" dt="2024-07-25T11:55:51.201" v="6077" actId="1076"/>
          <ac:spMkLst>
            <pc:docMk/>
            <pc:sldMk cId="3183725130" sldId="278"/>
            <ac:spMk id="57" creationId="{3395608D-9197-B766-CBF5-EBCE9BD15128}"/>
          </ac:spMkLst>
        </pc:spChg>
        <pc:spChg chg="add mod">
          <ac:chgData name="유경 김" userId="3901b46e510d3c7f" providerId="LiveId" clId="{5F96A6B9-E222-494D-AB08-859664078266}" dt="2024-07-25T11:55:57.406" v="6080" actId="1076"/>
          <ac:spMkLst>
            <pc:docMk/>
            <pc:sldMk cId="3183725130" sldId="278"/>
            <ac:spMk id="58" creationId="{F1B6E4E9-F70B-1925-8F17-FABB539E633F}"/>
          </ac:spMkLst>
        </pc:spChg>
        <pc:spChg chg="add mod">
          <ac:chgData name="유경 김" userId="3901b46e510d3c7f" providerId="LiveId" clId="{5F96A6B9-E222-494D-AB08-859664078266}" dt="2024-07-25T11:55:41.202" v="6075" actId="1076"/>
          <ac:spMkLst>
            <pc:docMk/>
            <pc:sldMk cId="3183725130" sldId="278"/>
            <ac:spMk id="59" creationId="{C754E4E1-6DC0-A79C-B137-A416FCFDE753}"/>
          </ac:spMkLst>
        </pc:spChg>
        <pc:spChg chg="add del mod">
          <ac:chgData name="유경 김" userId="3901b46e510d3c7f" providerId="LiveId" clId="{5F96A6B9-E222-494D-AB08-859664078266}" dt="2024-07-25T12:15:26.105" v="6173" actId="21"/>
          <ac:spMkLst>
            <pc:docMk/>
            <pc:sldMk cId="3183725130" sldId="278"/>
            <ac:spMk id="60" creationId="{4CF1346A-CCAE-5408-8DCB-CD34F2E35ED9}"/>
          </ac:spMkLst>
        </pc:spChg>
        <pc:spChg chg="add del">
          <ac:chgData name="유경 김" userId="3901b46e510d3c7f" providerId="LiveId" clId="{5F96A6B9-E222-494D-AB08-859664078266}" dt="2024-07-25T11:57:31.968" v="6140" actId="21"/>
          <ac:spMkLst>
            <pc:docMk/>
            <pc:sldMk cId="3183725130" sldId="278"/>
            <ac:spMk id="61" creationId="{E3990083-2326-29CB-A1C9-506A097EBC80}"/>
          </ac:spMkLst>
        </pc:spChg>
        <pc:spChg chg="add mod">
          <ac:chgData name="유경 김" userId="3901b46e510d3c7f" providerId="LiveId" clId="{5F96A6B9-E222-494D-AB08-859664078266}" dt="2024-07-25T12:14:32.535" v="6164" actId="20577"/>
          <ac:spMkLst>
            <pc:docMk/>
            <pc:sldMk cId="3183725130" sldId="278"/>
            <ac:spMk id="63" creationId="{2FD513EA-898B-3960-D350-2A0D645B5E20}"/>
          </ac:spMkLst>
        </pc:spChg>
        <pc:spChg chg="add mod">
          <ac:chgData name="유경 김" userId="3901b46e510d3c7f" providerId="LiveId" clId="{5F96A6B9-E222-494D-AB08-859664078266}" dt="2024-07-25T12:14:48.254" v="6169" actId="20577"/>
          <ac:spMkLst>
            <pc:docMk/>
            <pc:sldMk cId="3183725130" sldId="278"/>
            <ac:spMk id="64" creationId="{44521A78-0E62-D9A9-C6DA-F96C3512845E}"/>
          </ac:spMkLst>
        </pc:spChg>
        <pc:picChg chg="add mod ord">
          <ac:chgData name="유경 김" userId="3901b46e510d3c7f" providerId="LiveId" clId="{5F96A6B9-E222-494D-AB08-859664078266}" dt="2024-07-25T11:50:25.615" v="5934" actId="1076"/>
          <ac:picMkLst>
            <pc:docMk/>
            <pc:sldMk cId="3183725130" sldId="278"/>
            <ac:picMk id="40" creationId="{846E3D80-35B0-28B0-7024-D3AC2C56670B}"/>
          </ac:picMkLst>
        </pc:picChg>
        <pc:cxnChg chg="add mod">
          <ac:chgData name="유경 김" userId="3901b46e510d3c7f" providerId="LiveId" clId="{5F96A6B9-E222-494D-AB08-859664078266}" dt="2024-07-25T11:45:56.432" v="5898"/>
          <ac:cxnSpMkLst>
            <pc:docMk/>
            <pc:sldMk cId="3183725130" sldId="278"/>
            <ac:cxnSpMk id="8" creationId="{95BB6220-87D8-8830-0EE2-CC39CE198405}"/>
          </ac:cxnSpMkLst>
        </pc:cxnChg>
        <pc:cxnChg chg="add mod">
          <ac:chgData name="유경 김" userId="3901b46e510d3c7f" providerId="LiveId" clId="{5F96A6B9-E222-494D-AB08-859664078266}" dt="2024-07-25T11:46:52.099" v="5905" actId="14100"/>
          <ac:cxnSpMkLst>
            <pc:docMk/>
            <pc:sldMk cId="3183725130" sldId="278"/>
            <ac:cxnSpMk id="22" creationId="{780DF361-DCB4-521A-C840-2F5F44579416}"/>
          </ac:cxnSpMkLst>
        </pc:cxnChg>
        <pc:cxnChg chg="add mod">
          <ac:chgData name="유경 김" userId="3901b46e510d3c7f" providerId="LiveId" clId="{5F96A6B9-E222-494D-AB08-859664078266}" dt="2024-07-25T11:52:16.661" v="6014" actId="692"/>
          <ac:cxnSpMkLst>
            <pc:docMk/>
            <pc:sldMk cId="3183725130" sldId="278"/>
            <ac:cxnSpMk id="47" creationId="{CA500D59-64F2-33AF-7BF9-03CAAAC75F95}"/>
          </ac:cxnSpMkLst>
        </pc:cxnChg>
      </pc:sldChg>
      <pc:sldChg chg="addSp modSp add mod ord">
        <pc:chgData name="유경 김" userId="3901b46e510d3c7f" providerId="LiveId" clId="{5F96A6B9-E222-494D-AB08-859664078266}" dt="2024-07-25T12:19:08.695" v="6203" actId="1076"/>
        <pc:sldMkLst>
          <pc:docMk/>
          <pc:sldMk cId="900349815" sldId="279"/>
        </pc:sldMkLst>
        <pc:spChg chg="add mod">
          <ac:chgData name="유경 김" userId="3901b46e510d3c7f" providerId="LiveId" clId="{5F96A6B9-E222-494D-AB08-859664078266}" dt="2024-07-25T12:16:31.045" v="6185" actId="1076"/>
          <ac:spMkLst>
            <pc:docMk/>
            <pc:sldMk cId="900349815" sldId="279"/>
            <ac:spMk id="7" creationId="{B0E65993-AD8C-7004-4805-368BFD1C5848}"/>
          </ac:spMkLst>
        </pc:spChg>
        <pc:spChg chg="add mod">
          <ac:chgData name="유경 김" userId="3901b46e510d3c7f" providerId="LiveId" clId="{5F96A6B9-E222-494D-AB08-859664078266}" dt="2024-07-25T12:19:08.695" v="6203" actId="1076"/>
          <ac:spMkLst>
            <pc:docMk/>
            <pc:sldMk cId="900349815" sldId="279"/>
            <ac:spMk id="9" creationId="{F4F16E07-8928-299E-E884-39A55B79D942}"/>
          </ac:spMkLst>
        </pc:spChg>
        <pc:picChg chg="add mod">
          <ac:chgData name="유경 김" userId="3901b46e510d3c7f" providerId="LiveId" clId="{5F96A6B9-E222-494D-AB08-859664078266}" dt="2024-07-25T12:19:01.183" v="6202" actId="1076"/>
          <ac:picMkLst>
            <pc:docMk/>
            <pc:sldMk cId="900349815" sldId="279"/>
            <ac:picMk id="8" creationId="{E1101E89-C829-89A7-CC3C-8F62CEAFA099}"/>
          </ac:picMkLst>
        </pc:picChg>
      </pc:sldChg>
      <pc:sldChg chg="addSp delSp modSp add mod">
        <pc:chgData name="유경 김" userId="3901b46e510d3c7f" providerId="LiveId" clId="{5F96A6B9-E222-494D-AB08-859664078266}" dt="2024-07-25T12:25:56.907" v="6291" actId="1076"/>
        <pc:sldMkLst>
          <pc:docMk/>
          <pc:sldMk cId="1259613327" sldId="280"/>
        </pc:sldMkLst>
        <pc:spChg chg="mod">
          <ac:chgData name="유경 김" userId="3901b46e510d3c7f" providerId="LiveId" clId="{5F96A6B9-E222-494D-AB08-859664078266}" dt="2024-07-25T12:24:34.570" v="6273" actId="1076"/>
          <ac:spMkLst>
            <pc:docMk/>
            <pc:sldMk cId="1259613327" sldId="280"/>
            <ac:spMk id="2" creationId="{FE12E6A2-8182-E608-8ADC-1CD3DB8E51D9}"/>
          </ac:spMkLst>
        </pc:spChg>
        <pc:spChg chg="add mod">
          <ac:chgData name="유경 김" userId="3901b46e510d3c7f" providerId="LiveId" clId="{5F96A6B9-E222-494D-AB08-859664078266}" dt="2024-07-25T12:17:50.215" v="6196" actId="20577"/>
          <ac:spMkLst>
            <pc:docMk/>
            <pc:sldMk cId="1259613327" sldId="280"/>
            <ac:spMk id="5" creationId="{9F3381DC-ECD1-4EC2-E8E6-7198A3B11914}"/>
          </ac:spMkLst>
        </pc:spChg>
        <pc:spChg chg="add mod">
          <ac:chgData name="유경 김" userId="3901b46e510d3c7f" providerId="LiveId" clId="{5F96A6B9-E222-494D-AB08-859664078266}" dt="2024-07-25T12:18:41.574" v="6201" actId="1076"/>
          <ac:spMkLst>
            <pc:docMk/>
            <pc:sldMk cId="1259613327" sldId="280"/>
            <ac:spMk id="8" creationId="{37B31E27-E650-D25E-016B-1267472331DA}"/>
          </ac:spMkLst>
        </pc:spChg>
        <pc:spChg chg="add mod">
          <ac:chgData name="유경 김" userId="3901b46e510d3c7f" providerId="LiveId" clId="{5F96A6B9-E222-494D-AB08-859664078266}" dt="2024-07-25T12:20:42.179" v="6233" actId="1076"/>
          <ac:spMkLst>
            <pc:docMk/>
            <pc:sldMk cId="1259613327" sldId="280"/>
            <ac:spMk id="9" creationId="{848E3A9C-4E53-2FF0-CCCB-DD9DFF2010FD}"/>
          </ac:spMkLst>
        </pc:spChg>
        <pc:spChg chg="add mod">
          <ac:chgData name="유경 김" userId="3901b46e510d3c7f" providerId="LiveId" clId="{5F96A6B9-E222-494D-AB08-859664078266}" dt="2024-07-25T12:20:22.319" v="6228" actId="1076"/>
          <ac:spMkLst>
            <pc:docMk/>
            <pc:sldMk cId="1259613327" sldId="280"/>
            <ac:spMk id="10" creationId="{39F81516-B912-5719-F4F6-1C71DB2B4552}"/>
          </ac:spMkLst>
        </pc:spChg>
        <pc:spChg chg="add del mod">
          <ac:chgData name="유경 김" userId="3901b46e510d3c7f" providerId="LiveId" clId="{5F96A6B9-E222-494D-AB08-859664078266}" dt="2024-07-25T12:20:02.524" v="6224" actId="21"/>
          <ac:spMkLst>
            <pc:docMk/>
            <pc:sldMk cId="1259613327" sldId="280"/>
            <ac:spMk id="11" creationId="{6954D959-61F2-6343-9F65-8D7F7EC2BC50}"/>
          </ac:spMkLst>
        </pc:spChg>
        <pc:spChg chg="add del mod">
          <ac:chgData name="유경 김" userId="3901b46e510d3c7f" providerId="LiveId" clId="{5F96A6B9-E222-494D-AB08-859664078266}" dt="2024-07-25T12:20:02.524" v="6224" actId="21"/>
          <ac:spMkLst>
            <pc:docMk/>
            <pc:sldMk cId="1259613327" sldId="280"/>
            <ac:spMk id="12" creationId="{1B9A03A8-B449-1AE1-F85F-5EFA81E1AB66}"/>
          </ac:spMkLst>
        </pc:spChg>
        <pc:spChg chg="add mod">
          <ac:chgData name="유경 김" userId="3901b46e510d3c7f" providerId="LiveId" clId="{5F96A6B9-E222-494D-AB08-859664078266}" dt="2024-07-25T12:20:46.938" v="6234" actId="1076"/>
          <ac:spMkLst>
            <pc:docMk/>
            <pc:sldMk cId="1259613327" sldId="280"/>
            <ac:spMk id="13" creationId="{B3DAA005-8F4F-9921-9225-4FBE487C92EA}"/>
          </ac:spMkLst>
        </pc:spChg>
        <pc:spChg chg="add mod">
          <ac:chgData name="유경 김" userId="3901b46e510d3c7f" providerId="LiveId" clId="{5F96A6B9-E222-494D-AB08-859664078266}" dt="2024-07-25T12:21:24.219" v="6236" actId="1076"/>
          <ac:spMkLst>
            <pc:docMk/>
            <pc:sldMk cId="1259613327" sldId="280"/>
            <ac:spMk id="15" creationId="{B4406C3D-85F9-91AD-0DE4-57CCF75343C5}"/>
          </ac:spMkLst>
        </pc:spChg>
        <pc:spChg chg="add mod">
          <ac:chgData name="유경 김" userId="3901b46e510d3c7f" providerId="LiveId" clId="{5F96A6B9-E222-494D-AB08-859664078266}" dt="2024-07-25T12:21:24.219" v="6236" actId="1076"/>
          <ac:spMkLst>
            <pc:docMk/>
            <pc:sldMk cId="1259613327" sldId="280"/>
            <ac:spMk id="16" creationId="{F2EB9267-7150-412A-73F1-F71E75974188}"/>
          </ac:spMkLst>
        </pc:spChg>
        <pc:spChg chg="add mod">
          <ac:chgData name="유경 김" userId="3901b46e510d3c7f" providerId="LiveId" clId="{5F96A6B9-E222-494D-AB08-859664078266}" dt="2024-07-25T12:24:51.586" v="6277" actId="1076"/>
          <ac:spMkLst>
            <pc:docMk/>
            <pc:sldMk cId="1259613327" sldId="280"/>
            <ac:spMk id="17" creationId="{3732954F-AEB1-9535-34F5-733ED3733E1B}"/>
          </ac:spMkLst>
        </pc:spChg>
        <pc:spChg chg="add mod">
          <ac:chgData name="유경 김" userId="3901b46e510d3c7f" providerId="LiveId" clId="{5F96A6B9-E222-494D-AB08-859664078266}" dt="2024-07-25T12:24:42.581" v="6276" actId="1076"/>
          <ac:spMkLst>
            <pc:docMk/>
            <pc:sldMk cId="1259613327" sldId="280"/>
            <ac:spMk id="18" creationId="{AF9ECABF-33DF-23BA-89D5-E8653E60C705}"/>
          </ac:spMkLst>
        </pc:spChg>
        <pc:spChg chg="add mod">
          <ac:chgData name="유경 김" userId="3901b46e510d3c7f" providerId="LiveId" clId="{5F96A6B9-E222-494D-AB08-859664078266}" dt="2024-07-25T12:22:24.675" v="6248" actId="1076"/>
          <ac:spMkLst>
            <pc:docMk/>
            <pc:sldMk cId="1259613327" sldId="280"/>
            <ac:spMk id="20" creationId="{B97A3739-2ED4-204F-38E6-31E30D6F04AC}"/>
          </ac:spMkLst>
        </pc:spChg>
        <pc:spChg chg="add mod">
          <ac:chgData name="유경 김" userId="3901b46e510d3c7f" providerId="LiveId" clId="{5F96A6B9-E222-494D-AB08-859664078266}" dt="2024-07-25T12:22:02.461" v="6244" actId="1076"/>
          <ac:spMkLst>
            <pc:docMk/>
            <pc:sldMk cId="1259613327" sldId="280"/>
            <ac:spMk id="21" creationId="{014AC92D-FA87-2188-BE6D-219830AC51D3}"/>
          </ac:spMkLst>
        </pc:spChg>
        <pc:spChg chg="add mod">
          <ac:chgData name="유경 김" userId="3901b46e510d3c7f" providerId="LiveId" clId="{5F96A6B9-E222-494D-AB08-859664078266}" dt="2024-07-25T12:22:40.665" v="6250" actId="1076"/>
          <ac:spMkLst>
            <pc:docMk/>
            <pc:sldMk cId="1259613327" sldId="280"/>
            <ac:spMk id="23" creationId="{054C1EDA-7DCE-D02C-2F23-1928380F7A45}"/>
          </ac:spMkLst>
        </pc:spChg>
        <pc:spChg chg="add mod">
          <ac:chgData name="유경 김" userId="3901b46e510d3c7f" providerId="LiveId" clId="{5F96A6B9-E222-494D-AB08-859664078266}" dt="2024-07-25T12:22:36.040" v="6249" actId="1076"/>
          <ac:spMkLst>
            <pc:docMk/>
            <pc:sldMk cId="1259613327" sldId="280"/>
            <ac:spMk id="24" creationId="{4DC17328-33C6-D19F-3A15-FF2301B7D454}"/>
          </ac:spMkLst>
        </pc:spChg>
        <pc:spChg chg="add del mod">
          <ac:chgData name="유경 김" userId="3901b46e510d3c7f" providerId="LiveId" clId="{5F96A6B9-E222-494D-AB08-859664078266}" dt="2024-07-25T12:24:23.600" v="6269" actId="21"/>
          <ac:spMkLst>
            <pc:docMk/>
            <pc:sldMk cId="1259613327" sldId="280"/>
            <ac:spMk id="30" creationId="{5E1F6BE8-1E1A-5C46-098F-6ED00A851EA2}"/>
          </ac:spMkLst>
        </pc:spChg>
        <pc:spChg chg="add mod">
          <ac:chgData name="유경 김" userId="3901b46e510d3c7f" providerId="LiveId" clId="{5F96A6B9-E222-494D-AB08-859664078266}" dt="2024-07-25T12:24:32.153" v="6271" actId="1076"/>
          <ac:spMkLst>
            <pc:docMk/>
            <pc:sldMk cId="1259613327" sldId="280"/>
            <ac:spMk id="39" creationId="{37F370A5-3227-1B64-EE16-D9C5F665BB6B}"/>
          </ac:spMkLst>
        </pc:spChg>
        <pc:spChg chg="add mod">
          <ac:chgData name="유경 김" userId="3901b46e510d3c7f" providerId="LiveId" clId="{5F96A6B9-E222-494D-AB08-859664078266}" dt="2024-07-25T12:25:02.564" v="6278"/>
          <ac:spMkLst>
            <pc:docMk/>
            <pc:sldMk cId="1259613327" sldId="280"/>
            <ac:spMk id="43" creationId="{18B452C3-A6C4-3AE1-A39C-41549092AE91}"/>
          </ac:spMkLst>
        </pc:spChg>
        <pc:spChg chg="add mod">
          <ac:chgData name="유경 김" userId="3901b46e510d3c7f" providerId="LiveId" clId="{5F96A6B9-E222-494D-AB08-859664078266}" dt="2024-07-25T12:25:08.315" v="6279"/>
          <ac:spMkLst>
            <pc:docMk/>
            <pc:sldMk cId="1259613327" sldId="280"/>
            <ac:spMk id="44" creationId="{595FDB68-956D-28F9-56E2-286EE76356E6}"/>
          </ac:spMkLst>
        </pc:spChg>
        <pc:spChg chg="add mod">
          <ac:chgData name="유경 김" userId="3901b46e510d3c7f" providerId="LiveId" clId="{5F96A6B9-E222-494D-AB08-859664078266}" dt="2024-07-25T12:25:14.857" v="6281"/>
          <ac:spMkLst>
            <pc:docMk/>
            <pc:sldMk cId="1259613327" sldId="280"/>
            <ac:spMk id="45" creationId="{461912DC-1C97-9D55-69D8-CF8156BA2316}"/>
          </ac:spMkLst>
        </pc:spChg>
        <pc:spChg chg="add mod">
          <ac:chgData name="유경 김" userId="3901b46e510d3c7f" providerId="LiveId" clId="{5F96A6B9-E222-494D-AB08-859664078266}" dt="2024-07-25T12:25:28.412" v="6283" actId="1076"/>
          <ac:spMkLst>
            <pc:docMk/>
            <pc:sldMk cId="1259613327" sldId="280"/>
            <ac:spMk id="46" creationId="{BD4CAE26-A952-F953-20A9-B2A0E5BB9429}"/>
          </ac:spMkLst>
        </pc:spChg>
        <pc:spChg chg="add mod">
          <ac:chgData name="유경 김" userId="3901b46e510d3c7f" providerId="LiveId" clId="{5F96A6B9-E222-494D-AB08-859664078266}" dt="2024-07-25T12:25:56.907" v="6291" actId="1076"/>
          <ac:spMkLst>
            <pc:docMk/>
            <pc:sldMk cId="1259613327" sldId="280"/>
            <ac:spMk id="48" creationId="{9DD78ED2-BFEB-0719-F9FC-7087D546BEDF}"/>
          </ac:spMkLst>
        </pc:spChg>
        <pc:spChg chg="add mod">
          <ac:chgData name="유경 김" userId="3901b46e510d3c7f" providerId="LiveId" clId="{5F96A6B9-E222-494D-AB08-859664078266}" dt="2024-07-25T12:25:51.792" v="6290" actId="1076"/>
          <ac:spMkLst>
            <pc:docMk/>
            <pc:sldMk cId="1259613327" sldId="280"/>
            <ac:spMk id="49" creationId="{798DC032-BF86-BC6F-394F-6686645C1ED5}"/>
          </ac:spMkLst>
        </pc:spChg>
        <pc:picChg chg="add mod">
          <ac:chgData name="유경 김" userId="3901b46e510d3c7f" providerId="LiveId" clId="{5F96A6B9-E222-494D-AB08-859664078266}" dt="2024-07-25T12:20:32.900" v="6232" actId="1076"/>
          <ac:picMkLst>
            <pc:docMk/>
            <pc:sldMk cId="1259613327" sldId="280"/>
            <ac:picMk id="7" creationId="{D7EA9E9D-B53B-1BDC-5F74-2AE83C78A960}"/>
          </ac:picMkLst>
        </pc:picChg>
        <pc:cxnChg chg="add mod">
          <ac:chgData name="유경 김" userId="3901b46e510d3c7f" providerId="LiveId" clId="{5F96A6B9-E222-494D-AB08-859664078266}" dt="2024-07-25T12:21:33.261" v="6237" actId="14100"/>
          <ac:cxnSpMkLst>
            <pc:docMk/>
            <pc:sldMk cId="1259613327" sldId="280"/>
            <ac:cxnSpMk id="14" creationId="{0F10E153-BFBF-809E-0756-509087EAEB6A}"/>
          </ac:cxnSpMkLst>
        </pc:cxnChg>
        <pc:cxnChg chg="add mod">
          <ac:chgData name="유경 김" userId="3901b46e510d3c7f" providerId="LiveId" clId="{5F96A6B9-E222-494D-AB08-859664078266}" dt="2024-07-25T12:24:51.586" v="6277" actId="1076"/>
          <ac:cxnSpMkLst>
            <pc:docMk/>
            <pc:sldMk cId="1259613327" sldId="280"/>
            <ac:cxnSpMk id="19" creationId="{BE016CAE-5BF4-4542-6DCA-90F7A6AB2FBE}"/>
          </ac:cxnSpMkLst>
        </pc:cxnChg>
        <pc:cxnChg chg="add mod">
          <ac:chgData name="유경 김" userId="3901b46e510d3c7f" providerId="LiveId" clId="{5F96A6B9-E222-494D-AB08-859664078266}" dt="2024-07-25T12:22:24.675" v="6248" actId="1076"/>
          <ac:cxnSpMkLst>
            <pc:docMk/>
            <pc:sldMk cId="1259613327" sldId="280"/>
            <ac:cxnSpMk id="22" creationId="{12859D8D-5F8E-0044-7545-13F3081F0050}"/>
          </ac:cxnSpMkLst>
        </pc:cxnChg>
        <pc:cxnChg chg="add mod">
          <ac:chgData name="유경 김" userId="3901b46e510d3c7f" providerId="LiveId" clId="{5F96A6B9-E222-494D-AB08-859664078266}" dt="2024-07-25T12:24:42.581" v="6276" actId="1076"/>
          <ac:cxnSpMkLst>
            <pc:docMk/>
            <pc:sldMk cId="1259613327" sldId="280"/>
            <ac:cxnSpMk id="25" creationId="{931AA5F6-B738-B90C-1377-672317858EDC}"/>
          </ac:cxnSpMkLst>
        </pc:cxnChg>
        <pc:cxnChg chg="add del mod">
          <ac:chgData name="유경 김" userId="3901b46e510d3c7f" providerId="LiveId" clId="{5F96A6B9-E222-494D-AB08-859664078266}" dt="2024-07-25T12:24:11.461" v="6265" actId="21"/>
          <ac:cxnSpMkLst>
            <pc:docMk/>
            <pc:sldMk cId="1259613327" sldId="280"/>
            <ac:cxnSpMk id="32" creationId="{EB1F10E5-31D5-DE08-F00A-1FE84D60B8D4}"/>
          </ac:cxnSpMkLst>
        </pc:cxnChg>
        <pc:cxnChg chg="add mod">
          <ac:chgData name="유경 김" userId="3901b46e510d3c7f" providerId="LiveId" clId="{5F96A6B9-E222-494D-AB08-859664078266}" dt="2024-07-25T12:24:32.153" v="6271" actId="1076"/>
          <ac:cxnSpMkLst>
            <pc:docMk/>
            <pc:sldMk cId="1259613327" sldId="280"/>
            <ac:cxnSpMk id="40" creationId="{DCBFD1D1-6E53-64A1-8B4C-6D93CC9F308D}"/>
          </ac:cxnSpMkLst>
        </pc:cxnChg>
        <pc:cxnChg chg="add mod">
          <ac:chgData name="유경 김" userId="3901b46e510d3c7f" providerId="LiveId" clId="{5F96A6B9-E222-494D-AB08-859664078266}" dt="2024-07-25T12:25:02.564" v="6278"/>
          <ac:cxnSpMkLst>
            <pc:docMk/>
            <pc:sldMk cId="1259613327" sldId="280"/>
            <ac:cxnSpMk id="42" creationId="{2A96A1D7-BDB5-0F69-80E8-0A52FB748AED}"/>
          </ac:cxnSpMkLst>
        </pc:cxnChg>
        <pc:cxnChg chg="add mod">
          <ac:chgData name="유경 김" userId="3901b46e510d3c7f" providerId="LiveId" clId="{5F96A6B9-E222-494D-AB08-859664078266}" dt="2024-07-25T12:25:49.612" v="6289" actId="1076"/>
          <ac:cxnSpMkLst>
            <pc:docMk/>
            <pc:sldMk cId="1259613327" sldId="280"/>
            <ac:cxnSpMk id="47" creationId="{A970734D-82BC-619D-9AA7-52A7EDBDE96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37C7-5C7B-4B0B-8193-F542E7A8B1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86F75-8648-4772-92AC-2718C6400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7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7CD0-BDD5-670D-C018-0AD715CA9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97A1D-4EA5-B94C-A602-064A941CF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1B2CF-FEC3-6E37-2C38-050E6BE7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A2200-218E-479E-D994-5133BD31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D0FE2-7199-FA1C-AFDE-AE0D17B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E5CE9-2406-3170-F87B-FCBEA9A5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D48811-1570-F368-FA54-C2C18986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22965-0EC3-4623-F96D-1B1B2F76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CCB74-A18B-4C94-2C25-CD0D7041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2F2D2-B8F2-9449-ABE4-242F0EF3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0A1EC0-C9C4-A37C-3243-0CBD459B3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45711-DF37-9B84-65AF-12A5387C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43EC0-7A24-F176-2109-E45D74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F5A30-161F-3814-461D-EA55313A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7BD56-4A90-F7EB-D5CA-2110F1A2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62F3E-C61F-4710-1E98-B7F809B3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3EE91-FEBB-81D8-ECD9-13DA8432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B1A5B-9008-43E7-2043-EE362741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7FFA7-B55D-1FEB-E278-74B3796B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7F3B5-CDF3-B16C-D6E9-B1D9F7E0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5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B4F9-8AF8-9727-D8EB-31163EC9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F4DE56-CC06-ADF4-8939-EB59C5E7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08A47-D119-5E11-D7C5-25D4C1B8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1E42D-BACF-16AE-F1CE-91F026B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53AA7-C0F5-9424-DFFC-038FFF61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778D5-E2B0-2A3C-E302-7AA9E87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F153-7D01-1A04-E3FB-35A207996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74A64-80C1-AFF8-E2EC-1D7A44006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3D426-832A-E0C4-6AF1-B0375A93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59139-75B4-ADBD-05B2-65B34830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1BC67-9CAA-0977-04F2-4F933EE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9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37076-A2A3-2623-53FB-6D871976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CE3AF-F477-4FBB-A0E4-1A2F0FF8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4DD71-CFDC-DAC5-F79C-E34CF3B7C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CF91CE-58EC-74C7-4DDD-38E9E9629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B86D4E-19CD-44AD-C916-2BF7D7C02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D15D92-380D-19BF-5B7A-83FF010B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ADFBF6-DA45-4050-617F-30A323F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F9ECB-BD30-9545-A214-5670E5D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04BB7-117F-BAD0-C87C-29FF1583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40D5FA-2FA6-2B58-C6F3-90D41F5D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9D8DF-A881-8B24-AA3E-6F93FD23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211D4-52CD-2077-B0CD-CE29DEB4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5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8AD3BB-43D7-869B-C42B-88F9CDD4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C38915-9C9F-8857-65FB-6726CCD6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4E967-3969-257E-4BFC-BD374847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6C1A4-B2C1-705C-0723-4F3E5FFE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33176-4600-B35E-E0B2-7075F28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870477-E364-D191-834E-D50D7D97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EDCF4-8CBF-5F13-D29C-82158EFD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11A2E-0914-4CB6-2539-3D6F817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D3CB0-3C12-78A4-7362-41C8FA8A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C03C4-BF2D-209D-3BB1-AD00B9EB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4341C-711C-FF96-B6EF-57B3F6355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1E3539-D447-38C4-BFAE-CFBF774A0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CA535-4735-7CCE-1046-F1C6D380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9C40C-C008-15FE-ED26-6E207D23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DF473-1731-447C-7BF7-6F8C5909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4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E1173A-EBF1-BD44-24EF-C8C30F62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11135-BCA4-351F-A6F7-990747AF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45AC1-5E7B-9FA6-14AD-3CC8F0AF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9B752-7B9B-4F71-901A-719D82CA7BC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675BB-6071-BAC1-6191-976459910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9A54C-6252-7183-BA45-890D3D8EC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702B2-20FD-4806-942E-004E182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7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ongang.co.kr/article/2522687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.naeil.com/news/read/50472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39DB0B0-02E5-E279-27ED-5C505C19C75A}"/>
              </a:ext>
            </a:extLst>
          </p:cNvPr>
          <p:cNvSpPr/>
          <p:nvPr/>
        </p:nvSpPr>
        <p:spPr>
          <a:xfrm>
            <a:off x="7089" y="701626"/>
            <a:ext cx="12192000" cy="2955973"/>
          </a:xfrm>
          <a:prstGeom prst="rect">
            <a:avLst/>
          </a:prstGeom>
          <a:solidFill>
            <a:srgbClr val="427A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BA03CE-5ACF-1F09-25F6-8DDC6315FDE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03295" y="1745207"/>
            <a:ext cx="6863196" cy="1144696"/>
          </a:xfrm>
          <a:scene3d>
            <a:camera prst="isometricOffAxis2Left">
              <a:rot lat="20999997" lon="600001" rev="21480000"/>
            </a:camera>
            <a:lightRig rig="contrasting" dir="t"/>
          </a:scene3d>
        </p:spPr>
        <p:txBody>
          <a:bodyPr>
            <a:noAutofit/>
            <a:sp3d extrusionH="635000">
              <a:extrusionClr>
                <a:srgbClr val="05668D"/>
              </a:extrusionClr>
            </a:sp3d>
          </a:bodyPr>
          <a:lstStyle/>
          <a:p>
            <a:r>
              <a:rPr lang="en-US" altLang="ko-KR" sz="60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ngal" panose="020B0502040204020203" pitchFamily="18" charset="0"/>
              </a:rPr>
              <a:t>Dog With You</a:t>
            </a:r>
            <a:endParaRPr lang="ko-KR" altLang="en-US" sz="600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ngal" panose="020B0502040204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98459-F131-35F5-7FEA-085E99565419}"/>
              </a:ext>
            </a:extLst>
          </p:cNvPr>
          <p:cNvSpPr txBox="1"/>
          <p:nvPr/>
        </p:nvSpPr>
        <p:spPr>
          <a:xfrm>
            <a:off x="5883349" y="4711570"/>
            <a:ext cx="6103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>
                <a:ln w="22225">
                  <a:solidFill>
                    <a:srgbClr val="427AA1"/>
                  </a:solidFill>
                </a:ln>
                <a:solidFill>
                  <a:srgbClr val="FFFFFF"/>
                </a:solidFill>
                <a:effectLst>
                  <a:outerShdw blurRad="50800" dist="25400" dir="17100000" algn="ctr" rotWithShape="0">
                    <a:schemeClr val="bg1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TEAM </a:t>
            </a:r>
            <a:r>
              <a:rPr lang="ko-KR" altLang="en-US" sz="4400">
                <a:ln w="22225">
                  <a:solidFill>
                    <a:srgbClr val="427AA1"/>
                  </a:solidFill>
                </a:ln>
                <a:solidFill>
                  <a:srgbClr val="FFFFFF"/>
                </a:solidFill>
                <a:effectLst>
                  <a:outerShdw blurRad="50800" dist="25400" dir="17100000" algn="ctr" rotWithShape="0">
                    <a:schemeClr val="bg1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구디의봄</a:t>
            </a:r>
            <a:endParaRPr lang="en-US" altLang="ko-KR" sz="4400">
              <a:ln w="22225">
                <a:solidFill>
                  <a:srgbClr val="427AA1"/>
                </a:solidFill>
              </a:ln>
              <a:solidFill>
                <a:srgbClr val="FFFFFF"/>
              </a:solidFill>
              <a:effectLst>
                <a:outerShdw blurRad="50800" dist="25400" dir="17100000" algn="ctr" rotWithShape="0">
                  <a:schemeClr val="bg1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105840-58EC-51F4-B955-DEC73971F66D}"/>
              </a:ext>
            </a:extLst>
          </p:cNvPr>
          <p:cNvSpPr/>
          <p:nvPr/>
        </p:nvSpPr>
        <p:spPr>
          <a:xfrm>
            <a:off x="191386" y="843516"/>
            <a:ext cx="11795052" cy="26299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CDCFF-CC68-55F3-8742-611C43563D0E}"/>
              </a:ext>
            </a:extLst>
          </p:cNvPr>
          <p:cNvSpPr txBox="1"/>
          <p:nvPr/>
        </p:nvSpPr>
        <p:spPr>
          <a:xfrm>
            <a:off x="382773" y="1027814"/>
            <a:ext cx="16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구디아카데미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F1DCA-92B2-C790-E2E8-C262E617B2F6}"/>
              </a:ext>
            </a:extLst>
          </p:cNvPr>
          <p:cNvSpPr txBox="1"/>
          <p:nvPr/>
        </p:nvSpPr>
        <p:spPr>
          <a:xfrm>
            <a:off x="7449878" y="2710858"/>
            <a:ext cx="447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반려동물과 함께 하는 여행추천 싸이트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E6559-AFC5-6C93-4ACF-7366F2C13ECC}"/>
              </a:ext>
            </a:extLst>
          </p:cNvPr>
          <p:cNvSpPr txBox="1"/>
          <p:nvPr/>
        </p:nvSpPr>
        <p:spPr>
          <a:xfrm>
            <a:off x="7407349" y="5546652"/>
            <a:ext cx="52103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n w="15875">
                  <a:solidFill>
                    <a:srgbClr val="427AA1"/>
                  </a:solidFill>
                </a:ln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김유경</a:t>
            </a:r>
            <a:r>
              <a:rPr lang="en-US" altLang="ko-KR" sz="2800">
                <a:ln w="15875">
                  <a:solidFill>
                    <a:srgbClr val="427AA1"/>
                  </a:solidFill>
                </a:ln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>
                <a:ln w="15875">
                  <a:solidFill>
                    <a:srgbClr val="427AA1"/>
                  </a:solidFill>
                </a:ln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국하현</a:t>
            </a:r>
            <a:r>
              <a:rPr lang="en-US" altLang="ko-KR" sz="2800">
                <a:ln w="15875">
                  <a:solidFill>
                    <a:srgbClr val="427AA1"/>
                  </a:solidFill>
                </a:ln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>
                <a:ln w="15875">
                  <a:solidFill>
                    <a:srgbClr val="427AA1"/>
                  </a:solidFill>
                </a:ln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조병철</a:t>
            </a:r>
            <a:r>
              <a:rPr lang="en-US" altLang="ko-KR" sz="2800">
                <a:ln w="15875">
                  <a:solidFill>
                    <a:srgbClr val="427AA1"/>
                  </a:solidFill>
                </a:ln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>
                <a:ln w="15875">
                  <a:solidFill>
                    <a:srgbClr val="427AA1"/>
                  </a:solidFill>
                </a:ln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김민재</a:t>
            </a:r>
          </a:p>
          <a:p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DC09B9-EB8F-B2BD-70C7-326C5509911F}"/>
              </a:ext>
            </a:extLst>
          </p:cNvPr>
          <p:cNvCxnSpPr>
            <a:cxnSpLocks/>
          </p:cNvCxnSpPr>
          <p:nvPr/>
        </p:nvCxnSpPr>
        <p:spPr>
          <a:xfrm>
            <a:off x="7116724" y="4718343"/>
            <a:ext cx="226825" cy="123783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6C7980-7FA9-00C4-DDD4-79951867C5CF}"/>
              </a:ext>
            </a:extLst>
          </p:cNvPr>
          <p:cNvCxnSpPr>
            <a:cxnSpLocks/>
          </p:cNvCxnSpPr>
          <p:nvPr/>
        </p:nvCxnSpPr>
        <p:spPr>
          <a:xfrm>
            <a:off x="7173431" y="5049614"/>
            <a:ext cx="113413" cy="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510E3D-892A-4820-8881-080132E60D16}"/>
              </a:ext>
            </a:extLst>
          </p:cNvPr>
          <p:cNvCxnSpPr>
            <a:cxnSpLocks/>
          </p:cNvCxnSpPr>
          <p:nvPr/>
        </p:nvCxnSpPr>
        <p:spPr>
          <a:xfrm>
            <a:off x="7407349" y="4527464"/>
            <a:ext cx="42529" cy="138699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04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53656"/>
            <a:ext cx="732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6811926" y="1065465"/>
            <a:ext cx="48980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2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04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32652"/>
            <a:ext cx="732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8874642" y="1065465"/>
            <a:ext cx="2835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F40BD4-E747-E574-BBA2-F98983B384F2}"/>
              </a:ext>
            </a:extLst>
          </p:cNvPr>
          <p:cNvSpPr txBox="1"/>
          <p:nvPr/>
        </p:nvSpPr>
        <p:spPr>
          <a:xfrm>
            <a:off x="602511" y="1309815"/>
            <a:ext cx="582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+mj-lt"/>
              </a:rPr>
              <a:t>활용장비 및 재료</a:t>
            </a:r>
          </a:p>
        </p:txBody>
      </p:sp>
    </p:spTree>
    <p:extLst>
      <p:ext uri="{BB962C8B-B14F-4D97-AF65-F5344CB8AC3E}">
        <p14:creationId xmlns:p14="http://schemas.microsoft.com/office/powerpoint/2010/main" val="176178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05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53656"/>
            <a:ext cx="732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6840279" y="1065465"/>
            <a:ext cx="48697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4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06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53656"/>
            <a:ext cx="732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5755758" y="1065465"/>
            <a:ext cx="59542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1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06B963-8CEE-7F8C-093A-DB5B9BE5351B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27A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40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  <a:endParaRPr lang="ko-KR" altLang="en-US" sz="4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1B0F6A8D-21CE-01BA-D77E-B2BFC18FDC7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46F93-21DA-977F-3868-10AF07DFBBEB}"/>
              </a:ext>
            </a:extLst>
          </p:cNvPr>
          <p:cNvSpPr txBox="1"/>
          <p:nvPr/>
        </p:nvSpPr>
        <p:spPr>
          <a:xfrm>
            <a:off x="6285367" y="115929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82ED2-3DC1-C4C4-07EA-6E3D8AD980CD}"/>
              </a:ext>
            </a:extLst>
          </p:cNvPr>
          <p:cNvSpPr txBox="1"/>
          <p:nvPr/>
        </p:nvSpPr>
        <p:spPr>
          <a:xfrm>
            <a:off x="6262630" y="1960674"/>
            <a:ext cx="4975673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 선정 이유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0DCE9-B76E-1E92-22AB-18034A5C8FB0}"/>
              </a:ext>
            </a:extLst>
          </p:cNvPr>
          <p:cNvSpPr txBox="1"/>
          <p:nvPr/>
        </p:nvSpPr>
        <p:spPr>
          <a:xfrm>
            <a:off x="6285366" y="3563432"/>
            <a:ext cx="543097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4BC80-5AFD-093F-8C3C-4692B5C141E5}"/>
              </a:ext>
            </a:extLst>
          </p:cNvPr>
          <p:cNvSpPr txBox="1"/>
          <p:nvPr/>
        </p:nvSpPr>
        <p:spPr>
          <a:xfrm>
            <a:off x="6262630" y="2762053"/>
            <a:ext cx="5453716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구성과 역할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452906-85C5-96CC-70B3-F9A91D7BDCCE}"/>
              </a:ext>
            </a:extLst>
          </p:cNvPr>
          <p:cNvSpPr txBox="1"/>
          <p:nvPr/>
        </p:nvSpPr>
        <p:spPr>
          <a:xfrm>
            <a:off x="6285367" y="4364811"/>
            <a:ext cx="470869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27289-C8D5-9C7D-7425-EC6FD1CCB20B}"/>
              </a:ext>
            </a:extLst>
          </p:cNvPr>
          <p:cNvSpPr txBox="1"/>
          <p:nvPr/>
        </p:nvSpPr>
        <p:spPr>
          <a:xfrm>
            <a:off x="6285367" y="5166190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06.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12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01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53656"/>
            <a:ext cx="37639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  <a:endParaRPr lang="ko-KR" altLang="en-US" sz="4400"/>
          </a:p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5394252" y="1065465"/>
            <a:ext cx="6315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6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01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53656"/>
            <a:ext cx="37639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  <a:endParaRPr lang="ko-KR" altLang="en-US" sz="4400"/>
          </a:p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5394252" y="1065465"/>
            <a:ext cx="6315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65993-AD8C-7004-4805-368BFD1C5848}"/>
              </a:ext>
            </a:extLst>
          </p:cNvPr>
          <p:cNvSpPr txBox="1"/>
          <p:nvPr/>
        </p:nvSpPr>
        <p:spPr>
          <a:xfrm>
            <a:off x="450561" y="13000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27AA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참고할 사이트 예시</a:t>
            </a:r>
            <a:r>
              <a:rPr lang="en-US" altLang="ko-KR" sz="2000">
                <a:solidFill>
                  <a:srgbClr val="427AA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000">
              <a:solidFill>
                <a:srgbClr val="427AA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101E89-C829-89A7-CC3C-8F62CEAF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7" y="1980304"/>
            <a:ext cx="7790645" cy="4302757"/>
          </a:xfrm>
          <a:prstGeom prst="rect">
            <a:avLst/>
          </a:prstGeom>
          <a:ln w="22225">
            <a:solidFill>
              <a:srgbClr val="6A9EC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F16E07-8928-299E-E884-39A55B79D942}"/>
              </a:ext>
            </a:extLst>
          </p:cNvPr>
          <p:cNvSpPr txBox="1"/>
          <p:nvPr/>
        </p:nvSpPr>
        <p:spPr>
          <a:xfrm>
            <a:off x="10049012" y="2085925"/>
            <a:ext cx="237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고정 레이아웃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카테고리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로고 부착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메인화면 스타일</a:t>
            </a:r>
          </a:p>
        </p:txBody>
      </p:sp>
    </p:spTree>
    <p:extLst>
      <p:ext uri="{BB962C8B-B14F-4D97-AF65-F5344CB8AC3E}">
        <p14:creationId xmlns:p14="http://schemas.microsoft.com/office/powerpoint/2010/main" val="90034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01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53656"/>
            <a:ext cx="37639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  <a:endParaRPr lang="ko-KR" altLang="en-US" sz="4400"/>
          </a:p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5394252" y="1065465"/>
            <a:ext cx="6315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3381DC-ECD1-4EC2-E8E6-7198A3B11914}"/>
              </a:ext>
            </a:extLst>
          </p:cNvPr>
          <p:cNvSpPr txBox="1"/>
          <p:nvPr/>
        </p:nvSpPr>
        <p:spPr>
          <a:xfrm>
            <a:off x="445922" y="1300041"/>
            <a:ext cx="539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427AA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화면 구상</a:t>
            </a:r>
            <a:r>
              <a:rPr lang="en-US" altLang="ko-KR" sz="2000">
                <a:solidFill>
                  <a:srgbClr val="427AA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000">
              <a:solidFill>
                <a:srgbClr val="427AA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 descr="스크린샷, 텍스트, 도표이(가) 표시된 사진&#10;&#10;자동 생성된 설명">
            <a:extLst>
              <a:ext uri="{FF2B5EF4-FFF2-40B4-BE49-F238E27FC236}">
                <a16:creationId xmlns:a16="http://schemas.microsoft.com/office/drawing/2014/main" id="{D7EA9E9D-B53B-1BDC-5F74-2AE83C78A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t="1700" r="1137" b="1056"/>
          <a:stretch/>
        </p:blipFill>
        <p:spPr>
          <a:xfrm>
            <a:off x="2880065" y="2176846"/>
            <a:ext cx="6547457" cy="4053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B31E27-E650-D25E-016B-1267472331DA}"/>
              </a:ext>
            </a:extLst>
          </p:cNvPr>
          <p:cNvSpPr/>
          <p:nvPr/>
        </p:nvSpPr>
        <p:spPr>
          <a:xfrm>
            <a:off x="2886683" y="3243511"/>
            <a:ext cx="6547457" cy="233041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8E3A9C-4E53-2FF0-CCCB-DD9DFF2010FD}"/>
              </a:ext>
            </a:extLst>
          </p:cNvPr>
          <p:cNvSpPr/>
          <p:nvPr/>
        </p:nvSpPr>
        <p:spPr>
          <a:xfrm>
            <a:off x="2872023" y="2165644"/>
            <a:ext cx="6547457" cy="1074233"/>
          </a:xfrm>
          <a:prstGeom prst="rect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F81516-B912-5719-F4F6-1C71DB2B4552}"/>
              </a:ext>
            </a:extLst>
          </p:cNvPr>
          <p:cNvSpPr/>
          <p:nvPr/>
        </p:nvSpPr>
        <p:spPr>
          <a:xfrm>
            <a:off x="2880065" y="5566660"/>
            <a:ext cx="6547457" cy="651495"/>
          </a:xfrm>
          <a:prstGeom prst="rect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DAA005-8F4F-9921-9225-4FBE487C92EA}"/>
              </a:ext>
            </a:extLst>
          </p:cNvPr>
          <p:cNvSpPr/>
          <p:nvPr/>
        </p:nvSpPr>
        <p:spPr>
          <a:xfrm>
            <a:off x="2863981" y="3227543"/>
            <a:ext cx="6547457" cy="233041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F10E153-BFBF-809E-0756-509087EAEB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50451" y="2748243"/>
            <a:ext cx="718130" cy="243389"/>
          </a:xfrm>
          <a:prstGeom prst="bentConnector3">
            <a:avLst/>
          </a:prstGeom>
          <a:ln>
            <a:solidFill>
              <a:srgbClr val="427A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406C3D-85F9-91AD-0DE4-57CCF75343C5}"/>
              </a:ext>
            </a:extLst>
          </p:cNvPr>
          <p:cNvSpPr txBox="1"/>
          <p:nvPr/>
        </p:nvSpPr>
        <p:spPr>
          <a:xfrm>
            <a:off x="10285777" y="2468515"/>
            <a:ext cx="11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EB9267-7150-412A-73F1-F71E75974188}"/>
              </a:ext>
            </a:extLst>
          </p:cNvPr>
          <p:cNvSpPr/>
          <p:nvPr/>
        </p:nvSpPr>
        <p:spPr>
          <a:xfrm>
            <a:off x="10178380" y="2462162"/>
            <a:ext cx="1131713" cy="375685"/>
          </a:xfrm>
          <a:prstGeom prst="rect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2954F-AEB1-9535-34F5-733ED3733E1B}"/>
              </a:ext>
            </a:extLst>
          </p:cNvPr>
          <p:cNvSpPr txBox="1"/>
          <p:nvPr/>
        </p:nvSpPr>
        <p:spPr>
          <a:xfrm>
            <a:off x="10130787" y="30292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고정메뉴바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ECABF-33DF-23BA-89D5-E8653E60C705}"/>
              </a:ext>
            </a:extLst>
          </p:cNvPr>
          <p:cNvSpPr/>
          <p:nvPr/>
        </p:nvSpPr>
        <p:spPr>
          <a:xfrm>
            <a:off x="10178380" y="3569953"/>
            <a:ext cx="1131713" cy="375685"/>
          </a:xfrm>
          <a:prstGeom prst="rect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E016CAE-5BF4-4542-6DCA-90F7A6AB2FBE}"/>
              </a:ext>
            </a:extLst>
          </p:cNvPr>
          <p:cNvCxnSpPr>
            <a:cxnSpLocks/>
            <a:stCxn id="24" idx="3"/>
            <a:endCxn id="17" idx="3"/>
          </p:cNvCxnSpPr>
          <p:nvPr/>
        </p:nvCxnSpPr>
        <p:spPr>
          <a:xfrm flipH="1">
            <a:off x="11341375" y="1887993"/>
            <a:ext cx="195400" cy="1310542"/>
          </a:xfrm>
          <a:prstGeom prst="bentConnector3">
            <a:avLst>
              <a:gd name="adj1" fmla="val -1169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7A3739-2ED4-204F-38E6-31E30D6F04AC}"/>
              </a:ext>
            </a:extLst>
          </p:cNvPr>
          <p:cNvSpPr/>
          <p:nvPr/>
        </p:nvSpPr>
        <p:spPr>
          <a:xfrm>
            <a:off x="10416921" y="1700151"/>
            <a:ext cx="1131713" cy="375685"/>
          </a:xfrm>
          <a:prstGeom prst="rect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AC92D-FA87-2188-BE6D-219830AC51D3}"/>
              </a:ext>
            </a:extLst>
          </p:cNvPr>
          <p:cNvSpPr/>
          <p:nvPr/>
        </p:nvSpPr>
        <p:spPr>
          <a:xfrm>
            <a:off x="9036868" y="1710691"/>
            <a:ext cx="1131713" cy="375685"/>
          </a:xfrm>
          <a:prstGeom prst="rect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2859D8D-5F8E-0044-7545-13F3081F005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181407" y="1887993"/>
            <a:ext cx="235514" cy="1"/>
          </a:xfrm>
          <a:prstGeom prst="line">
            <a:avLst/>
          </a:prstGeom>
          <a:ln>
            <a:solidFill>
              <a:srgbClr val="427AA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4C1EDA-7DCE-D02C-2F23-1928380F7A45}"/>
              </a:ext>
            </a:extLst>
          </p:cNvPr>
          <p:cNvSpPr txBox="1"/>
          <p:nvPr/>
        </p:nvSpPr>
        <p:spPr>
          <a:xfrm>
            <a:off x="9180074" y="1712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C17328-33C6-D19F-3A15-FF2301B7D454}"/>
              </a:ext>
            </a:extLst>
          </p:cNvPr>
          <p:cNvSpPr txBox="1"/>
          <p:nvPr/>
        </p:nvSpPr>
        <p:spPr>
          <a:xfrm>
            <a:off x="10428779" y="1703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1AA5F6-B738-B90C-1377-672317858EDC}"/>
              </a:ext>
            </a:extLst>
          </p:cNvPr>
          <p:cNvCxnSpPr>
            <a:cxnSpLocks/>
          </p:cNvCxnSpPr>
          <p:nvPr/>
        </p:nvCxnSpPr>
        <p:spPr>
          <a:xfrm>
            <a:off x="10778016" y="3393953"/>
            <a:ext cx="0" cy="177225"/>
          </a:xfrm>
          <a:prstGeom prst="line">
            <a:avLst/>
          </a:prstGeom>
          <a:ln>
            <a:solidFill>
              <a:srgbClr val="427AA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F370A5-3227-1B64-EE16-D9C5F665BB6B}"/>
              </a:ext>
            </a:extLst>
          </p:cNvPr>
          <p:cNvSpPr/>
          <p:nvPr/>
        </p:nvSpPr>
        <p:spPr>
          <a:xfrm>
            <a:off x="10173660" y="3013870"/>
            <a:ext cx="1131713" cy="375685"/>
          </a:xfrm>
          <a:prstGeom prst="rect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CBFD1D1-6E53-64A1-8B4C-6D93CC9F308D}"/>
              </a:ext>
            </a:extLst>
          </p:cNvPr>
          <p:cNvCxnSpPr>
            <a:cxnSpLocks/>
          </p:cNvCxnSpPr>
          <p:nvPr/>
        </p:nvCxnSpPr>
        <p:spPr>
          <a:xfrm>
            <a:off x="10773296" y="2837870"/>
            <a:ext cx="0" cy="177225"/>
          </a:xfrm>
          <a:prstGeom prst="line">
            <a:avLst/>
          </a:prstGeom>
          <a:ln>
            <a:solidFill>
              <a:srgbClr val="427AA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A96A1D7-BDB5-0F69-80E8-0A52FB748AED}"/>
              </a:ext>
            </a:extLst>
          </p:cNvPr>
          <p:cNvCxnSpPr/>
          <p:nvPr/>
        </p:nvCxnSpPr>
        <p:spPr>
          <a:xfrm>
            <a:off x="2183219" y="4515293"/>
            <a:ext cx="489097" cy="340242"/>
          </a:xfrm>
          <a:prstGeom prst="bentConnector3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B452C3-A6C4-3AE1-A39C-41549092AE91}"/>
              </a:ext>
            </a:extLst>
          </p:cNvPr>
          <p:cNvSpPr txBox="1"/>
          <p:nvPr/>
        </p:nvSpPr>
        <p:spPr>
          <a:xfrm>
            <a:off x="1061710" y="43493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메인화면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1912DC-1C97-9D55-69D8-CF8156BA2316}"/>
              </a:ext>
            </a:extLst>
          </p:cNvPr>
          <p:cNvSpPr/>
          <p:nvPr/>
        </p:nvSpPr>
        <p:spPr>
          <a:xfrm>
            <a:off x="1049852" y="4332204"/>
            <a:ext cx="1131713" cy="37568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4CAE26-A952-F953-20A9-B2A0E5BB9429}"/>
              </a:ext>
            </a:extLst>
          </p:cNvPr>
          <p:cNvSpPr txBox="1"/>
          <p:nvPr/>
        </p:nvSpPr>
        <p:spPr>
          <a:xfrm>
            <a:off x="10197377" y="35909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카테고리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970734D-82BC-619D-9AA7-52A7EDBDE96B}"/>
              </a:ext>
            </a:extLst>
          </p:cNvPr>
          <p:cNvCxnSpPr/>
          <p:nvPr/>
        </p:nvCxnSpPr>
        <p:spPr>
          <a:xfrm flipH="1">
            <a:off x="9445051" y="5904613"/>
            <a:ext cx="687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DD78ED2-BFEB-0719-F9FC-7087D546BEDF}"/>
              </a:ext>
            </a:extLst>
          </p:cNvPr>
          <p:cNvSpPr txBox="1"/>
          <p:nvPr/>
        </p:nvSpPr>
        <p:spPr>
          <a:xfrm>
            <a:off x="10214617" y="5704564"/>
            <a:ext cx="102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8DC032-BF86-BC6F-394F-6686645C1ED5}"/>
              </a:ext>
            </a:extLst>
          </p:cNvPr>
          <p:cNvSpPr/>
          <p:nvPr/>
        </p:nvSpPr>
        <p:spPr>
          <a:xfrm>
            <a:off x="10130787" y="5704564"/>
            <a:ext cx="1131713" cy="375685"/>
          </a:xfrm>
          <a:prstGeom prst="rect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1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02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53656"/>
            <a:ext cx="401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 선정 이유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5691963" y="1065465"/>
            <a:ext cx="6018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547C54C-932B-9418-EC05-1A26D258A804}"/>
              </a:ext>
            </a:extLst>
          </p:cNvPr>
          <p:cNvSpPr/>
          <p:nvPr/>
        </p:nvSpPr>
        <p:spPr>
          <a:xfrm>
            <a:off x="586176" y="1526126"/>
            <a:ext cx="3766304" cy="2977937"/>
          </a:xfrm>
          <a:prstGeom prst="roundRect">
            <a:avLst/>
          </a:prstGeom>
          <a:solidFill>
            <a:srgbClr val="EBF2FA"/>
          </a:solidFill>
          <a:ln>
            <a:noFill/>
          </a:ln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rgbClr val="427AA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581E1D-88A5-6B8F-2E81-239F28DCE5FE}"/>
              </a:ext>
            </a:extLst>
          </p:cNvPr>
          <p:cNvSpPr/>
          <p:nvPr/>
        </p:nvSpPr>
        <p:spPr>
          <a:xfrm>
            <a:off x="4663299" y="1526126"/>
            <a:ext cx="5180753" cy="2977937"/>
          </a:xfrm>
          <a:prstGeom prst="roundRect">
            <a:avLst/>
          </a:prstGeom>
          <a:solidFill>
            <a:srgbClr val="EBF2FA"/>
          </a:solidFill>
          <a:ln>
            <a:noFill/>
          </a:ln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DE47D38-8460-2D7E-9789-3D9DC4011380}"/>
              </a:ext>
            </a:extLst>
          </p:cNvPr>
          <p:cNvSpPr/>
          <p:nvPr/>
        </p:nvSpPr>
        <p:spPr>
          <a:xfrm>
            <a:off x="1080892" y="1623675"/>
            <a:ext cx="2776872" cy="27768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14040000" algn="ctr" rotWithShape="0">
              <a:srgbClr val="000000">
                <a:alpha val="4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부분 원형 38">
            <a:extLst>
              <a:ext uri="{FF2B5EF4-FFF2-40B4-BE49-F238E27FC236}">
                <a16:creationId xmlns:a16="http://schemas.microsoft.com/office/drawing/2014/main" id="{4FB555BE-87FE-F784-AD95-B2D79E22B66E}"/>
              </a:ext>
            </a:extLst>
          </p:cNvPr>
          <p:cNvSpPr/>
          <p:nvPr/>
        </p:nvSpPr>
        <p:spPr>
          <a:xfrm rot="16911757">
            <a:off x="1069733" y="1612517"/>
            <a:ext cx="2799186" cy="2799186"/>
          </a:xfrm>
          <a:prstGeom prst="pie">
            <a:avLst/>
          </a:prstGeom>
          <a:solidFill>
            <a:srgbClr val="97B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0895E2F0-3E60-D180-5B5E-D23AACD590A9}"/>
              </a:ext>
            </a:extLst>
          </p:cNvPr>
          <p:cNvSpPr/>
          <p:nvPr/>
        </p:nvSpPr>
        <p:spPr>
          <a:xfrm>
            <a:off x="1817234" y="2282940"/>
            <a:ext cx="1304184" cy="1304184"/>
          </a:xfrm>
          <a:prstGeom prst="flowChartConnector">
            <a:avLst/>
          </a:prstGeom>
          <a:solidFill>
            <a:srgbClr val="6A9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그래픽, 폰트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846E3D80-35B0-28B0-7024-D3AC2C56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34" y="2282940"/>
            <a:ext cx="1304184" cy="13041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6E6332-38AF-8DD4-EE36-F38FEAAE283C}"/>
              </a:ext>
            </a:extLst>
          </p:cNvPr>
          <p:cNvSpPr txBox="1"/>
          <p:nvPr/>
        </p:nvSpPr>
        <p:spPr>
          <a:xfrm>
            <a:off x="2436386" y="3438661"/>
            <a:ext cx="105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altLang="ko-KR" sz="2000" b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77.5%</a:t>
            </a:r>
            <a:endParaRPr lang="ko-KR" altLang="en-US" sz="2000" b="1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7C15AD-4D1D-92B3-A59A-846DD9CDC0D7}"/>
              </a:ext>
            </a:extLst>
          </p:cNvPr>
          <p:cNvSpPr txBox="1"/>
          <p:nvPr/>
        </p:nvSpPr>
        <p:spPr>
          <a:xfrm>
            <a:off x="1311553" y="1911971"/>
            <a:ext cx="1011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97BC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고양이</a:t>
            </a:r>
            <a:endParaRPr lang="en-US" altLang="ko-KR" sz="2000" b="1">
              <a:solidFill>
                <a:srgbClr val="97BC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000" b="1">
                <a:solidFill>
                  <a:srgbClr val="97BCD5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22.9%</a:t>
            </a:r>
            <a:endParaRPr lang="ko-KR" altLang="en-US" sz="2000" b="1">
              <a:solidFill>
                <a:srgbClr val="97BCD5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10E83A-3BD1-4C1F-FA79-02117B2E62F4}"/>
              </a:ext>
            </a:extLst>
          </p:cNvPr>
          <p:cNvSpPr txBox="1"/>
          <p:nvPr/>
        </p:nvSpPr>
        <p:spPr>
          <a:xfrm>
            <a:off x="4869710" y="1683757"/>
            <a:ext cx="223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반려동물 시장규모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A500D59-64F2-33AF-7BF9-03CAAAC75F95}"/>
              </a:ext>
            </a:extLst>
          </p:cNvPr>
          <p:cNvCxnSpPr>
            <a:cxnSpLocks/>
          </p:cNvCxnSpPr>
          <p:nvPr/>
        </p:nvCxnSpPr>
        <p:spPr>
          <a:xfrm>
            <a:off x="5064484" y="4224670"/>
            <a:ext cx="4384316" cy="0"/>
          </a:xfrm>
          <a:prstGeom prst="line">
            <a:avLst/>
          </a:prstGeom>
          <a:ln>
            <a:solidFill>
              <a:srgbClr val="6A9E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38A63-80CA-498E-B1DA-D061AF02A5BA}"/>
              </a:ext>
            </a:extLst>
          </p:cNvPr>
          <p:cNvSpPr/>
          <p:nvPr/>
        </p:nvSpPr>
        <p:spPr>
          <a:xfrm>
            <a:off x="5248904" y="3133062"/>
            <a:ext cx="459070" cy="1084345"/>
          </a:xfrm>
          <a:prstGeom prst="rect">
            <a:avLst/>
          </a:prstGeom>
          <a:solidFill>
            <a:srgbClr val="97B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B4B214-FADB-6676-68BC-EB33943D14FB}"/>
              </a:ext>
            </a:extLst>
          </p:cNvPr>
          <p:cNvSpPr/>
          <p:nvPr/>
        </p:nvSpPr>
        <p:spPr>
          <a:xfrm>
            <a:off x="6169655" y="2962943"/>
            <a:ext cx="459070" cy="1261728"/>
          </a:xfrm>
          <a:prstGeom prst="rect">
            <a:avLst/>
          </a:prstGeom>
          <a:solidFill>
            <a:srgbClr val="97B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9B947F-3158-B1FE-0AA5-8B3740158CC1}"/>
              </a:ext>
            </a:extLst>
          </p:cNvPr>
          <p:cNvSpPr/>
          <p:nvPr/>
        </p:nvSpPr>
        <p:spPr>
          <a:xfrm>
            <a:off x="7067500" y="2725416"/>
            <a:ext cx="459070" cy="1506518"/>
          </a:xfrm>
          <a:prstGeom prst="rect">
            <a:avLst/>
          </a:prstGeom>
          <a:solidFill>
            <a:srgbClr val="6A9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96E9AF-FBE7-FB0B-5004-5FB829A12EFD}"/>
              </a:ext>
            </a:extLst>
          </p:cNvPr>
          <p:cNvSpPr/>
          <p:nvPr/>
        </p:nvSpPr>
        <p:spPr>
          <a:xfrm>
            <a:off x="7979645" y="2489971"/>
            <a:ext cx="459070" cy="1740434"/>
          </a:xfrm>
          <a:prstGeom prst="rect">
            <a:avLst/>
          </a:prstGeom>
          <a:solidFill>
            <a:srgbClr val="6A9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628A94-236F-6B68-93A8-BEE3565BD3B2}"/>
              </a:ext>
            </a:extLst>
          </p:cNvPr>
          <p:cNvSpPr/>
          <p:nvPr/>
        </p:nvSpPr>
        <p:spPr>
          <a:xfrm>
            <a:off x="8872063" y="2161953"/>
            <a:ext cx="459070" cy="2062717"/>
          </a:xfrm>
          <a:prstGeom prst="rect">
            <a:avLst/>
          </a:prstGeom>
          <a:solidFill>
            <a:srgbClr val="4C67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7C7DDD-A2F7-46EA-2853-744D91931163}"/>
              </a:ext>
            </a:extLst>
          </p:cNvPr>
          <p:cNvSpPr txBox="1"/>
          <p:nvPr/>
        </p:nvSpPr>
        <p:spPr>
          <a:xfrm>
            <a:off x="4900643" y="2020496"/>
            <a:ext cx="388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97BCD5"/>
                </a:solidFill>
              </a:rPr>
              <a:t>출처 </a:t>
            </a:r>
            <a:r>
              <a:rPr lang="en-US" altLang="ko-KR" sz="1200">
                <a:solidFill>
                  <a:srgbClr val="97BCD5"/>
                </a:solidFill>
              </a:rPr>
              <a:t>: </a:t>
            </a:r>
            <a:r>
              <a:rPr lang="ko-KR" altLang="en-US" sz="1200">
                <a:solidFill>
                  <a:srgbClr val="97BCD5"/>
                </a:solidFill>
              </a:rPr>
              <a:t>농림축산식품부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01F4F3-1C62-9BB6-75BB-78382FEFCC3F}"/>
              </a:ext>
            </a:extLst>
          </p:cNvPr>
          <p:cNvSpPr txBox="1"/>
          <p:nvPr/>
        </p:nvSpPr>
        <p:spPr>
          <a:xfrm>
            <a:off x="5151080" y="4183317"/>
            <a:ext cx="77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2015</a:t>
            </a:r>
            <a:endParaRPr lang="ko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FE55EB-E0DD-BF58-669F-95BD70638AEB}"/>
              </a:ext>
            </a:extLst>
          </p:cNvPr>
          <p:cNvSpPr txBox="1"/>
          <p:nvPr/>
        </p:nvSpPr>
        <p:spPr>
          <a:xfrm>
            <a:off x="6086085" y="4194827"/>
            <a:ext cx="77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2017</a:t>
            </a:r>
            <a:endParaRPr lang="ko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95608D-9197-B766-CBF5-EBCE9BD15128}"/>
              </a:ext>
            </a:extLst>
          </p:cNvPr>
          <p:cNvSpPr txBox="1"/>
          <p:nvPr/>
        </p:nvSpPr>
        <p:spPr>
          <a:xfrm>
            <a:off x="6982696" y="4193338"/>
            <a:ext cx="77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2019</a:t>
            </a:r>
            <a:endParaRPr lang="ko-KR" alt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B6E4E9-F70B-1925-8F17-FABB539E633F}"/>
              </a:ext>
            </a:extLst>
          </p:cNvPr>
          <p:cNvSpPr txBox="1"/>
          <p:nvPr/>
        </p:nvSpPr>
        <p:spPr>
          <a:xfrm>
            <a:off x="7895419" y="4193514"/>
            <a:ext cx="77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2020</a:t>
            </a:r>
            <a:endParaRPr lang="ko-KR" altLang="en-US" sz="1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54E4E1-6DC0-A79C-B137-A416FCFDE753}"/>
              </a:ext>
            </a:extLst>
          </p:cNvPr>
          <p:cNvSpPr txBox="1"/>
          <p:nvPr/>
        </p:nvSpPr>
        <p:spPr>
          <a:xfrm>
            <a:off x="8718038" y="4201581"/>
            <a:ext cx="100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2017(E)</a:t>
            </a:r>
            <a:endParaRPr lang="ko-KR" altLang="en-US" sz="16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D513EA-898B-3960-D350-2A0D645B5E20}"/>
              </a:ext>
            </a:extLst>
          </p:cNvPr>
          <p:cNvSpPr txBox="1"/>
          <p:nvPr/>
        </p:nvSpPr>
        <p:spPr>
          <a:xfrm>
            <a:off x="758456" y="4685875"/>
            <a:ext cx="8026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[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소년중앙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]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반려가구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552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만 시대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사람과 동물이 함께 행복하려면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(2024.02.13) [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출처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중앙일보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]</a:t>
            </a:r>
          </a:p>
          <a:p>
            <a:pPr algn="l"/>
            <a:r>
              <a:rPr lang="en-US" altLang="ko-KR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  <a:hlinkClick r:id="rId3"/>
              </a:rPr>
              <a:t>- https://www.joongang.co.kr/article/25226870</a:t>
            </a:r>
            <a:endParaRPr lang="ko-KR" altLang="en-US" b="0" i="0">
              <a:solidFill>
                <a:srgbClr val="1F2328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br>
              <a:rPr lang="ko-KR" altLang="en-US"/>
            </a:b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521A78-0E62-D9A9-C6DA-F96C3512845E}"/>
              </a:ext>
            </a:extLst>
          </p:cNvPr>
          <p:cNvSpPr txBox="1"/>
          <p:nvPr/>
        </p:nvSpPr>
        <p:spPr>
          <a:xfrm>
            <a:off x="758456" y="5628167"/>
            <a:ext cx="7747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[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반려동물인구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1500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만시대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장삿법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'']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댕댕이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'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잡아야 손님 모인다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(2024.03.19) [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출처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내일신문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]</a:t>
            </a:r>
          </a:p>
          <a:p>
            <a:r>
              <a:rPr lang="en-US" altLang="ko-KR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- </a:t>
            </a:r>
            <a:r>
              <a:rPr lang="en-US" altLang="ko-KR" b="0" i="0" u="sng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https://m.naeil.com/news/read/504724</a:t>
            </a:r>
            <a:endParaRPr lang="en-US" altLang="ko-KR" b="0" i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ko-KR" b="0" i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2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02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53656"/>
            <a:ext cx="401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 선정 이유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5691963" y="1065465"/>
            <a:ext cx="6018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9BE297-F725-4FBD-1211-D8130C356641}"/>
              </a:ext>
            </a:extLst>
          </p:cNvPr>
          <p:cNvSpPr txBox="1"/>
          <p:nvPr/>
        </p:nvSpPr>
        <p:spPr>
          <a:xfrm>
            <a:off x="1233313" y="1997838"/>
            <a:ext cx="255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i="0"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인가구</a:t>
            </a:r>
            <a:r>
              <a:rPr lang="en-US" altLang="ko-KR" i="0"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i="0"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딩크족 등이 증가하면서 반려동물을 키우는 사람들이 꾸준히 증가하고 있다</a:t>
            </a:r>
            <a:r>
              <a:rPr lang="en-US" altLang="ko-KR" i="0"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i="0"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반려가구 </a:t>
            </a:r>
            <a:r>
              <a:rPr lang="en-US" altLang="ko-KR" i="0"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i="0"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천만 시대라는 말이 나올정도로 반려동물과 관련된 시장도 지속적으로 성장하고 있는 추세다</a:t>
            </a:r>
            <a:r>
              <a:rPr lang="en-US" altLang="ko-KR" i="0">
                <a:solidFill>
                  <a:schemeClr val="tx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.(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대본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말로 발표하기</a:t>
            </a:r>
            <a:endParaRPr lang="ko-KR" altLang="en-US" i="0">
              <a:solidFill>
                <a:schemeClr val="tx1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916550D3-037F-AD81-EB0D-99B05EC3EDBD}"/>
              </a:ext>
            </a:extLst>
          </p:cNvPr>
          <p:cNvSpPr/>
          <p:nvPr/>
        </p:nvSpPr>
        <p:spPr>
          <a:xfrm rot="16200000">
            <a:off x="883362" y="1790471"/>
            <a:ext cx="1543539" cy="1024353"/>
          </a:xfrm>
          <a:prstGeom prst="round2SameRect">
            <a:avLst/>
          </a:prstGeom>
          <a:solidFill>
            <a:srgbClr val="6A9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12E6A2-8182-E608-8ADC-1CD3DB8E51D9}"/>
              </a:ext>
            </a:extLst>
          </p:cNvPr>
          <p:cNvSpPr/>
          <p:nvPr/>
        </p:nvSpPr>
        <p:spPr>
          <a:xfrm>
            <a:off x="153977" y="150627"/>
            <a:ext cx="11884046" cy="65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C15BC-D779-EA40-C8B4-9D808B14A5B5}"/>
              </a:ext>
            </a:extLst>
          </p:cNvPr>
          <p:cNvSpPr txBox="1"/>
          <p:nvPr/>
        </p:nvSpPr>
        <p:spPr>
          <a:xfrm>
            <a:off x="318976" y="212650"/>
            <a:ext cx="141767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79314" lon="300410" rev="15702"/>
              </a:camera>
              <a:lightRig rig="contrasting" dir="t"/>
            </a:scene3d>
            <a:sp3d extrusionH="508000">
              <a:extrusionClr>
                <a:srgbClr val="427AA1"/>
              </a:extrusionClr>
            </a:sp3d>
          </a:bodyPr>
          <a:lstStyle/>
          <a:p>
            <a:r>
              <a:rPr lang="en-US" altLang="ko-KR" sz="660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masis MT Pro Black" panose="020F0502020204030204" pitchFamily="18" charset="0"/>
              </a:rPr>
              <a:t>03</a:t>
            </a:r>
            <a:endParaRPr lang="ko-KR" altLang="en-US" sz="660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39BE-F7A6-959B-6AC0-641D66128035}"/>
              </a:ext>
            </a:extLst>
          </p:cNvPr>
          <p:cNvSpPr txBox="1"/>
          <p:nvPr/>
        </p:nvSpPr>
        <p:spPr>
          <a:xfrm>
            <a:off x="1552354" y="453656"/>
            <a:ext cx="732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구성과역할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02835-398F-FB44-68ED-EC2F802BD562}"/>
              </a:ext>
            </a:extLst>
          </p:cNvPr>
          <p:cNvCxnSpPr>
            <a:cxnSpLocks/>
          </p:cNvCxnSpPr>
          <p:nvPr/>
        </p:nvCxnSpPr>
        <p:spPr>
          <a:xfrm>
            <a:off x="8002772" y="1065465"/>
            <a:ext cx="37072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54F5D2-A6CD-B63D-B8A3-C283EADEE90D}"/>
              </a:ext>
            </a:extLst>
          </p:cNvPr>
          <p:cNvSpPr/>
          <p:nvPr/>
        </p:nvSpPr>
        <p:spPr>
          <a:xfrm>
            <a:off x="623774" y="1487128"/>
            <a:ext cx="10944447" cy="1049077"/>
          </a:xfrm>
          <a:prstGeom prst="roundRect">
            <a:avLst/>
          </a:prstGeom>
          <a:gradFill flip="none" rotWithShape="1">
            <a:gsLst>
              <a:gs pos="100000">
                <a:schemeClr val="bg1"/>
              </a:gs>
              <a:gs pos="19000">
                <a:schemeClr val="bg1"/>
              </a:gs>
              <a:gs pos="18000">
                <a:srgbClr val="97BCD5"/>
              </a:gs>
              <a:gs pos="0">
                <a:srgbClr val="6A9EC2"/>
              </a:gs>
            </a:gsLst>
            <a:lin ang="0" scaled="1"/>
            <a:tileRect/>
          </a:gradFill>
          <a:ln>
            <a:solidFill>
              <a:srgbClr val="6A9E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88645D1-B71B-F010-F1D6-468520514BA9}"/>
              </a:ext>
            </a:extLst>
          </p:cNvPr>
          <p:cNvSpPr/>
          <p:nvPr/>
        </p:nvSpPr>
        <p:spPr>
          <a:xfrm>
            <a:off x="623774" y="2759600"/>
            <a:ext cx="10944447" cy="1049077"/>
          </a:xfrm>
          <a:prstGeom prst="roundRect">
            <a:avLst/>
          </a:prstGeom>
          <a:solidFill>
            <a:srgbClr val="FFFFFF"/>
          </a:solidFill>
          <a:ln>
            <a:solidFill>
              <a:srgbClr val="6A9E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7D1B98A-9B18-6E87-1194-59B88F53E0FE}"/>
              </a:ext>
            </a:extLst>
          </p:cNvPr>
          <p:cNvSpPr/>
          <p:nvPr/>
        </p:nvSpPr>
        <p:spPr>
          <a:xfrm>
            <a:off x="623774" y="4032072"/>
            <a:ext cx="10944447" cy="1049077"/>
          </a:xfrm>
          <a:prstGeom prst="roundRect">
            <a:avLst/>
          </a:prstGeom>
          <a:solidFill>
            <a:srgbClr val="FFFFFF"/>
          </a:solidFill>
          <a:ln>
            <a:solidFill>
              <a:srgbClr val="6A9E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3615BB-FC5C-41BE-8EA6-AED922EA2D9B}"/>
              </a:ext>
            </a:extLst>
          </p:cNvPr>
          <p:cNvSpPr/>
          <p:nvPr/>
        </p:nvSpPr>
        <p:spPr>
          <a:xfrm>
            <a:off x="623774" y="5304544"/>
            <a:ext cx="10944447" cy="1049077"/>
          </a:xfrm>
          <a:prstGeom prst="roundRect">
            <a:avLst/>
          </a:prstGeom>
          <a:solidFill>
            <a:srgbClr val="FFFFFF"/>
          </a:solidFill>
          <a:ln>
            <a:solidFill>
              <a:srgbClr val="6A9E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A887D9A-3474-6F6A-4DE0-868637B33D72}"/>
              </a:ext>
            </a:extLst>
          </p:cNvPr>
          <p:cNvSpPr/>
          <p:nvPr/>
        </p:nvSpPr>
        <p:spPr>
          <a:xfrm>
            <a:off x="623773" y="2759599"/>
            <a:ext cx="10944447" cy="1049077"/>
          </a:xfrm>
          <a:prstGeom prst="roundRect">
            <a:avLst/>
          </a:prstGeom>
          <a:noFill/>
          <a:ln>
            <a:solidFill>
              <a:srgbClr val="6A9E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F5D1783-1BF7-5CD6-FF02-3A8C461F3232}"/>
              </a:ext>
            </a:extLst>
          </p:cNvPr>
          <p:cNvSpPr/>
          <p:nvPr/>
        </p:nvSpPr>
        <p:spPr>
          <a:xfrm>
            <a:off x="623772" y="4032072"/>
            <a:ext cx="10944447" cy="1049077"/>
          </a:xfrm>
          <a:prstGeom prst="roundRect">
            <a:avLst/>
          </a:prstGeom>
          <a:noFill/>
          <a:ln>
            <a:solidFill>
              <a:srgbClr val="6A9E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6A57CE6-E9C1-F455-7E1D-3503C6D0D7F3}"/>
              </a:ext>
            </a:extLst>
          </p:cNvPr>
          <p:cNvSpPr/>
          <p:nvPr/>
        </p:nvSpPr>
        <p:spPr>
          <a:xfrm>
            <a:off x="623772" y="5304544"/>
            <a:ext cx="10944447" cy="1049077"/>
          </a:xfrm>
          <a:prstGeom prst="roundRect">
            <a:avLst/>
          </a:prstGeom>
          <a:noFill/>
          <a:ln>
            <a:solidFill>
              <a:srgbClr val="6A9E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E508F-E3BE-DDD8-E2E1-2556FCC4304B}"/>
              </a:ext>
            </a:extLst>
          </p:cNvPr>
          <p:cNvSpPr txBox="1"/>
          <p:nvPr/>
        </p:nvSpPr>
        <p:spPr>
          <a:xfrm>
            <a:off x="864778" y="1530880"/>
            <a:ext cx="17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국하현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57885-D0BE-B8C1-7F5B-DEE23AC68B1F}"/>
              </a:ext>
            </a:extLst>
          </p:cNvPr>
          <p:cNvSpPr txBox="1"/>
          <p:nvPr/>
        </p:nvSpPr>
        <p:spPr>
          <a:xfrm>
            <a:off x="1244006" y="2164812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팀장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8DF30-8F54-4D79-35A2-B08924D5F06E}"/>
              </a:ext>
            </a:extLst>
          </p:cNvPr>
          <p:cNvSpPr txBox="1"/>
          <p:nvPr/>
        </p:nvSpPr>
        <p:spPr>
          <a:xfrm>
            <a:off x="864778" y="2801912"/>
            <a:ext cx="17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김유경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089236-827B-BFA0-0F1E-66B463984BEA}"/>
              </a:ext>
            </a:extLst>
          </p:cNvPr>
          <p:cNvSpPr txBox="1"/>
          <p:nvPr/>
        </p:nvSpPr>
        <p:spPr>
          <a:xfrm>
            <a:off x="1244006" y="3428999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F9E4CC-FBDD-CBB4-E827-65344BFFA420}"/>
              </a:ext>
            </a:extLst>
          </p:cNvPr>
          <p:cNvSpPr txBox="1"/>
          <p:nvPr/>
        </p:nvSpPr>
        <p:spPr>
          <a:xfrm>
            <a:off x="1244006" y="4704027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82EC8-24D6-85F9-D04D-E3E7A1ADAA26}"/>
              </a:ext>
            </a:extLst>
          </p:cNvPr>
          <p:cNvSpPr txBox="1"/>
          <p:nvPr/>
        </p:nvSpPr>
        <p:spPr>
          <a:xfrm>
            <a:off x="1244006" y="5959605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734083-88D2-F7EE-D768-90C13CC4D6D4}"/>
              </a:ext>
            </a:extLst>
          </p:cNvPr>
          <p:cNvCxnSpPr/>
          <p:nvPr/>
        </p:nvCxnSpPr>
        <p:spPr>
          <a:xfrm>
            <a:off x="623770" y="2144185"/>
            <a:ext cx="1984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6702564-EAFF-DF91-03D1-0070BA3ED50B}"/>
              </a:ext>
            </a:extLst>
          </p:cNvPr>
          <p:cNvCxnSpPr/>
          <p:nvPr/>
        </p:nvCxnSpPr>
        <p:spPr>
          <a:xfrm>
            <a:off x="623770" y="5969888"/>
            <a:ext cx="1984749" cy="0"/>
          </a:xfrm>
          <a:prstGeom prst="line">
            <a:avLst/>
          </a:prstGeom>
          <a:ln>
            <a:solidFill>
              <a:srgbClr val="6A9E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3017DF-7CEF-68CE-7202-D0B50ECF83F8}"/>
              </a:ext>
            </a:extLst>
          </p:cNvPr>
          <p:cNvCxnSpPr/>
          <p:nvPr/>
        </p:nvCxnSpPr>
        <p:spPr>
          <a:xfrm>
            <a:off x="623770" y="4663587"/>
            <a:ext cx="1984749" cy="0"/>
          </a:xfrm>
          <a:prstGeom prst="line">
            <a:avLst/>
          </a:prstGeom>
          <a:ln>
            <a:solidFill>
              <a:srgbClr val="6A9E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B398985-58D7-EB7E-ACA4-68C1A6A42731}"/>
              </a:ext>
            </a:extLst>
          </p:cNvPr>
          <p:cNvCxnSpPr/>
          <p:nvPr/>
        </p:nvCxnSpPr>
        <p:spPr>
          <a:xfrm>
            <a:off x="623770" y="3428999"/>
            <a:ext cx="1984749" cy="0"/>
          </a:xfrm>
          <a:prstGeom prst="line">
            <a:avLst/>
          </a:prstGeom>
          <a:ln>
            <a:solidFill>
              <a:srgbClr val="6A9E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D3C38F-142B-1654-DC68-46C41A28D847}"/>
              </a:ext>
            </a:extLst>
          </p:cNvPr>
          <p:cNvSpPr txBox="1"/>
          <p:nvPr/>
        </p:nvSpPr>
        <p:spPr>
          <a:xfrm>
            <a:off x="864778" y="4052875"/>
            <a:ext cx="17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조병철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203FA-5BF0-6505-AE30-3642AF446638}"/>
              </a:ext>
            </a:extLst>
          </p:cNvPr>
          <p:cNvSpPr txBox="1"/>
          <p:nvPr/>
        </p:nvSpPr>
        <p:spPr>
          <a:xfrm>
            <a:off x="864778" y="5359175"/>
            <a:ext cx="17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김민재</a:t>
            </a: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920452C-4DC6-5077-45E1-20F6E6D15333}"/>
              </a:ext>
            </a:extLst>
          </p:cNvPr>
          <p:cNvSpPr/>
          <p:nvPr/>
        </p:nvSpPr>
        <p:spPr>
          <a:xfrm rot="16200000">
            <a:off x="1116415" y="994481"/>
            <a:ext cx="1049079" cy="2034370"/>
          </a:xfrm>
          <a:prstGeom prst="round2SameRect">
            <a:avLst/>
          </a:prstGeom>
          <a:solidFill>
            <a:srgbClr val="6A9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D80BE1-0C5B-D40C-377B-554EBA530FD1}"/>
              </a:ext>
            </a:extLst>
          </p:cNvPr>
          <p:cNvCxnSpPr>
            <a:cxnSpLocks/>
          </p:cNvCxnSpPr>
          <p:nvPr/>
        </p:nvCxnSpPr>
        <p:spPr>
          <a:xfrm>
            <a:off x="623769" y="2164812"/>
            <a:ext cx="203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253FEF-C7F9-876A-09D7-FF01CCC1647F}"/>
              </a:ext>
            </a:extLst>
          </p:cNvPr>
          <p:cNvSpPr txBox="1"/>
          <p:nvPr/>
        </p:nvSpPr>
        <p:spPr>
          <a:xfrm>
            <a:off x="939209" y="1545145"/>
            <a:ext cx="17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국하현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85712-3FA7-C781-837F-BBC232142067}"/>
              </a:ext>
            </a:extLst>
          </p:cNvPr>
          <p:cNvSpPr txBox="1"/>
          <p:nvPr/>
        </p:nvSpPr>
        <p:spPr>
          <a:xfrm>
            <a:off x="1318437" y="2177154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팀장</a:t>
            </a: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EBC819FC-D760-2BE2-0BB2-93502E2A912B}"/>
              </a:ext>
            </a:extLst>
          </p:cNvPr>
          <p:cNvSpPr/>
          <p:nvPr/>
        </p:nvSpPr>
        <p:spPr>
          <a:xfrm rot="16200000">
            <a:off x="1112868" y="2274779"/>
            <a:ext cx="1049079" cy="2034370"/>
          </a:xfrm>
          <a:prstGeom prst="round2SameRect">
            <a:avLst/>
          </a:prstGeom>
          <a:solidFill>
            <a:srgbClr val="6A9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918D4D66-C28A-680E-51F5-F4D06F5F3CCD}"/>
              </a:ext>
            </a:extLst>
          </p:cNvPr>
          <p:cNvSpPr/>
          <p:nvPr/>
        </p:nvSpPr>
        <p:spPr>
          <a:xfrm rot="16200000">
            <a:off x="1112869" y="3531861"/>
            <a:ext cx="1049079" cy="2034370"/>
          </a:xfrm>
          <a:prstGeom prst="round2SameRect">
            <a:avLst/>
          </a:prstGeom>
          <a:solidFill>
            <a:srgbClr val="6A9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B84EEC09-FAAB-93A6-B0B4-696093083F5B}"/>
              </a:ext>
            </a:extLst>
          </p:cNvPr>
          <p:cNvSpPr/>
          <p:nvPr/>
        </p:nvSpPr>
        <p:spPr>
          <a:xfrm rot="16200000">
            <a:off x="1130585" y="4807812"/>
            <a:ext cx="1049079" cy="2034370"/>
          </a:xfrm>
          <a:prstGeom prst="round2SameRect">
            <a:avLst/>
          </a:prstGeom>
          <a:solidFill>
            <a:srgbClr val="6A9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54FA2AF-0EF2-4F2D-4F94-A356665293F7}"/>
              </a:ext>
            </a:extLst>
          </p:cNvPr>
          <p:cNvCxnSpPr>
            <a:cxnSpLocks/>
          </p:cNvCxnSpPr>
          <p:nvPr/>
        </p:nvCxnSpPr>
        <p:spPr>
          <a:xfrm>
            <a:off x="620221" y="3442490"/>
            <a:ext cx="203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FACF521-3ACE-E9A7-6001-3D23ADBD1315}"/>
              </a:ext>
            </a:extLst>
          </p:cNvPr>
          <p:cNvCxnSpPr>
            <a:cxnSpLocks/>
          </p:cNvCxnSpPr>
          <p:nvPr/>
        </p:nvCxnSpPr>
        <p:spPr>
          <a:xfrm>
            <a:off x="620220" y="4704027"/>
            <a:ext cx="203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F0557A4-7F8B-0BEA-146D-76D8119B4450}"/>
              </a:ext>
            </a:extLst>
          </p:cNvPr>
          <p:cNvCxnSpPr>
            <a:cxnSpLocks/>
          </p:cNvCxnSpPr>
          <p:nvPr/>
        </p:nvCxnSpPr>
        <p:spPr>
          <a:xfrm>
            <a:off x="637938" y="5976291"/>
            <a:ext cx="203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F6CCFC-FBFA-F780-335F-AE564417FFAF}"/>
              </a:ext>
            </a:extLst>
          </p:cNvPr>
          <p:cNvSpPr txBox="1"/>
          <p:nvPr/>
        </p:nvSpPr>
        <p:spPr>
          <a:xfrm>
            <a:off x="894111" y="2801911"/>
            <a:ext cx="17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김유경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1EEA0-D9A8-A30B-31D8-DA6B1514F6EA}"/>
              </a:ext>
            </a:extLst>
          </p:cNvPr>
          <p:cNvSpPr txBox="1"/>
          <p:nvPr/>
        </p:nvSpPr>
        <p:spPr>
          <a:xfrm>
            <a:off x="899467" y="4103565"/>
            <a:ext cx="17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조병철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A11B89-997A-4152-5C5B-50BF77492235}"/>
              </a:ext>
            </a:extLst>
          </p:cNvPr>
          <p:cNvSpPr txBox="1"/>
          <p:nvPr/>
        </p:nvSpPr>
        <p:spPr>
          <a:xfrm>
            <a:off x="894110" y="5355091"/>
            <a:ext cx="17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김민재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23732F-FB65-B713-6C2A-5532FBB28673}"/>
              </a:ext>
            </a:extLst>
          </p:cNvPr>
          <p:cNvSpPr txBox="1"/>
          <p:nvPr/>
        </p:nvSpPr>
        <p:spPr>
          <a:xfrm>
            <a:off x="1318437" y="3449128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5994A0-DD53-47B8-546B-99CF003AD8B7}"/>
              </a:ext>
            </a:extLst>
          </p:cNvPr>
          <p:cNvSpPr txBox="1"/>
          <p:nvPr/>
        </p:nvSpPr>
        <p:spPr>
          <a:xfrm>
            <a:off x="1318437" y="4712658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EBAED0-05BF-68C5-FAF8-431B72FE7F65}"/>
              </a:ext>
            </a:extLst>
          </p:cNvPr>
          <p:cNvSpPr txBox="1"/>
          <p:nvPr/>
        </p:nvSpPr>
        <p:spPr>
          <a:xfrm>
            <a:off x="1318437" y="5988008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8FEFC8-7513-E91A-8D4E-73D2CBBC83D8}"/>
              </a:ext>
            </a:extLst>
          </p:cNvPr>
          <p:cNvSpPr txBox="1"/>
          <p:nvPr/>
        </p:nvSpPr>
        <p:spPr>
          <a:xfrm>
            <a:off x="2886696" y="1550001"/>
            <a:ext cx="241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ㅈㅇ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ㅈㅇ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ㅈㅇ</a:t>
            </a:r>
            <a:endParaRPr lang="en-US" altLang="ko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AC235E-5EE7-0934-B47A-E5735E8AC92B}"/>
              </a:ext>
            </a:extLst>
          </p:cNvPr>
          <p:cNvSpPr txBox="1"/>
          <p:nvPr/>
        </p:nvSpPr>
        <p:spPr>
          <a:xfrm>
            <a:off x="7227458" y="1526126"/>
            <a:ext cx="241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ㅈㅇ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ㅈㅇ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ㅈㅇ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900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6B9D07E-B3C8-7DF8-6051-6FA55631738D}"/>
              </a:ext>
            </a:extLst>
          </p:cNvPr>
          <p:cNvSpPr/>
          <p:nvPr/>
        </p:nvSpPr>
        <p:spPr>
          <a:xfrm>
            <a:off x="596944" y="525110"/>
            <a:ext cx="1442174" cy="429584"/>
          </a:xfrm>
          <a:prstGeom prst="rect">
            <a:avLst/>
          </a:prstGeom>
          <a:solidFill>
            <a:srgbClr val="427A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팀원소개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BC77ED80-4DF0-845D-30F2-DE70BB1672FA}"/>
              </a:ext>
            </a:extLst>
          </p:cNvPr>
          <p:cNvSpPr/>
          <p:nvPr/>
        </p:nvSpPr>
        <p:spPr>
          <a:xfrm>
            <a:off x="446267" y="1933128"/>
            <a:ext cx="2227699" cy="4725422"/>
          </a:xfrm>
          <a:prstGeom prst="flowChartAlternateProcess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41BE6B08-6830-51E3-1D1F-AF20F50E3B41}"/>
              </a:ext>
            </a:extLst>
          </p:cNvPr>
          <p:cNvSpPr/>
          <p:nvPr/>
        </p:nvSpPr>
        <p:spPr>
          <a:xfrm>
            <a:off x="3509290" y="1933128"/>
            <a:ext cx="2227699" cy="4725422"/>
          </a:xfrm>
          <a:prstGeom prst="flowChartAlternateProcess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8B629337-F431-E6B5-2D49-FA3B4821932D}"/>
              </a:ext>
            </a:extLst>
          </p:cNvPr>
          <p:cNvSpPr/>
          <p:nvPr/>
        </p:nvSpPr>
        <p:spPr>
          <a:xfrm>
            <a:off x="6440692" y="1933128"/>
            <a:ext cx="2227699" cy="4725422"/>
          </a:xfrm>
          <a:prstGeom prst="flowChartAlternateProcess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4CDB7936-86E8-040C-22ED-48585E1301B6}"/>
              </a:ext>
            </a:extLst>
          </p:cNvPr>
          <p:cNvSpPr/>
          <p:nvPr/>
        </p:nvSpPr>
        <p:spPr>
          <a:xfrm>
            <a:off x="9357773" y="1933128"/>
            <a:ext cx="2227699" cy="4725422"/>
          </a:xfrm>
          <a:prstGeom prst="flowChartAlternateProcess">
            <a:avLst/>
          </a:prstGeom>
          <a:noFill/>
          <a:ln>
            <a:solidFill>
              <a:srgbClr val="427A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5794B8-516D-7801-DB0C-BA6C7FC40F5C}"/>
              </a:ext>
            </a:extLst>
          </p:cNvPr>
          <p:cNvSpPr/>
          <p:nvPr/>
        </p:nvSpPr>
        <p:spPr>
          <a:xfrm>
            <a:off x="0" y="4130142"/>
            <a:ext cx="12192000" cy="2727858"/>
          </a:xfrm>
          <a:prstGeom prst="rect">
            <a:avLst/>
          </a:prstGeom>
          <a:solidFill>
            <a:srgbClr val="427A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27AA1"/>
              </a:solidFill>
              <a:highlight>
                <a:srgbClr val="A5BE00"/>
              </a:highlight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57319DB-EFA8-60AD-4A65-58ED739B1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46267" y="4130142"/>
            <a:ext cx="2243522" cy="23745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90AFF65-FEAE-47CA-DDF3-89485C76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507643" y="4130142"/>
            <a:ext cx="2243522" cy="237459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0390E4F-3DFC-2851-311F-D5EB9A7E4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440692" y="4130142"/>
            <a:ext cx="2243522" cy="23745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14BC8D4-B457-596C-A43C-96E7372F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9357773" y="4130142"/>
            <a:ext cx="2243522" cy="23745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0DB62D-9FE3-97F0-C9ED-073DA82C0DCE}"/>
              </a:ext>
            </a:extLst>
          </p:cNvPr>
          <p:cNvSpPr txBox="1"/>
          <p:nvPr/>
        </p:nvSpPr>
        <p:spPr>
          <a:xfrm>
            <a:off x="2039118" y="35326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구디의 봄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2CFE4F-3DB6-4D71-8A9C-CC1BC1EB3068}"/>
              </a:ext>
            </a:extLst>
          </p:cNvPr>
          <p:cNvCxnSpPr/>
          <p:nvPr/>
        </p:nvCxnSpPr>
        <p:spPr>
          <a:xfrm>
            <a:off x="596944" y="954694"/>
            <a:ext cx="3571019" cy="0"/>
          </a:xfrm>
          <a:prstGeom prst="line">
            <a:avLst/>
          </a:prstGeom>
          <a:ln>
            <a:solidFill>
              <a:srgbClr val="427AA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669B669C-19FF-21B6-284D-B1AD983A705D}"/>
              </a:ext>
            </a:extLst>
          </p:cNvPr>
          <p:cNvSpPr/>
          <p:nvPr/>
        </p:nvSpPr>
        <p:spPr>
          <a:xfrm>
            <a:off x="633436" y="4239132"/>
            <a:ext cx="1853360" cy="396437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국하현 </a:t>
            </a:r>
            <a:r>
              <a:rPr lang="en-US" altLang="ko-KR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팀장</a:t>
            </a:r>
            <a:r>
              <a:rPr lang="en-US" altLang="ko-KR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endParaRPr lang="ko-KR" altLang="en-US">
              <a:solidFill>
                <a:srgbClr val="427AA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64868EAD-F18D-8FDB-E512-5996FE3825B6}"/>
              </a:ext>
            </a:extLst>
          </p:cNvPr>
          <p:cNvSpPr/>
          <p:nvPr/>
        </p:nvSpPr>
        <p:spPr>
          <a:xfrm>
            <a:off x="3702868" y="4236105"/>
            <a:ext cx="1853360" cy="396437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김유경</a:t>
            </a:r>
            <a:r>
              <a:rPr lang="en-US" altLang="ko-KR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[</a:t>
            </a:r>
            <a:r>
              <a:rPr lang="ko-KR" altLang="en-US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</a:t>
            </a:r>
            <a:r>
              <a:rPr lang="en-US" altLang="ko-KR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endParaRPr lang="ko-KR" altLang="en-US">
              <a:solidFill>
                <a:srgbClr val="427AA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B42BD1CB-A6E7-E308-83B4-92F3A49BEA47}"/>
              </a:ext>
            </a:extLst>
          </p:cNvPr>
          <p:cNvSpPr/>
          <p:nvPr/>
        </p:nvSpPr>
        <p:spPr>
          <a:xfrm>
            <a:off x="6635773" y="4233363"/>
            <a:ext cx="1853360" cy="396437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김민재</a:t>
            </a:r>
            <a:r>
              <a:rPr lang="en-US" altLang="ko-KR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[</a:t>
            </a:r>
            <a:r>
              <a:rPr lang="ko-KR" altLang="en-US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</a:t>
            </a:r>
            <a:r>
              <a:rPr lang="en-US" altLang="ko-KR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endParaRPr lang="ko-KR" altLang="en-US">
              <a:solidFill>
                <a:srgbClr val="427AA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6E175BC9-E538-25C3-DAFC-CD93BCEE4922}"/>
              </a:ext>
            </a:extLst>
          </p:cNvPr>
          <p:cNvSpPr/>
          <p:nvPr/>
        </p:nvSpPr>
        <p:spPr>
          <a:xfrm>
            <a:off x="9552854" y="4234968"/>
            <a:ext cx="1853360" cy="396437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조병철 </a:t>
            </a:r>
            <a:r>
              <a:rPr lang="en-US" altLang="ko-KR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</a:t>
            </a:r>
            <a:r>
              <a:rPr lang="en-US" altLang="ko-KR">
                <a:solidFill>
                  <a:srgbClr val="427AA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endParaRPr lang="ko-KR" altLang="en-US">
              <a:solidFill>
                <a:srgbClr val="427AA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9" name="그림 38" descr="상징, 클립아트, 그래픽이(가) 표시된 사진&#10;&#10;자동 생성된 설명">
            <a:extLst>
              <a:ext uri="{FF2B5EF4-FFF2-40B4-BE49-F238E27FC236}">
                <a16:creationId xmlns:a16="http://schemas.microsoft.com/office/drawing/2014/main" id="{403B7714-69FB-66AF-8478-8CA17C02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54" y="2311515"/>
            <a:ext cx="1722398" cy="1722398"/>
          </a:xfrm>
          <a:prstGeom prst="rect">
            <a:avLst/>
          </a:prstGeom>
        </p:spPr>
      </p:pic>
      <p:pic>
        <p:nvPicPr>
          <p:cNvPr id="41" name="그림 40" descr="상징, 클립아트, 그래픽이(가) 표시된 사진&#10;&#10;자동 생성된 설명">
            <a:extLst>
              <a:ext uri="{FF2B5EF4-FFF2-40B4-BE49-F238E27FC236}">
                <a16:creationId xmlns:a16="http://schemas.microsoft.com/office/drawing/2014/main" id="{70364A2A-7921-3363-F0B5-2ABB710FB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08" y="2290510"/>
            <a:ext cx="1722397" cy="1722397"/>
          </a:xfrm>
          <a:prstGeom prst="rect">
            <a:avLst/>
          </a:prstGeom>
        </p:spPr>
      </p:pic>
      <p:pic>
        <p:nvPicPr>
          <p:cNvPr id="43" name="그림 42" descr="상징, 클립아트, 그래픽이(가) 표시된 사진&#10;&#10;자동 생성된 설명">
            <a:extLst>
              <a:ext uri="{FF2B5EF4-FFF2-40B4-BE49-F238E27FC236}">
                <a16:creationId xmlns:a16="http://schemas.microsoft.com/office/drawing/2014/main" id="{CE5D75C3-EA77-DBF4-F609-6A9CDF855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35" y="2349127"/>
            <a:ext cx="1722397" cy="1722397"/>
          </a:xfrm>
          <a:prstGeom prst="rect">
            <a:avLst/>
          </a:prstGeom>
        </p:spPr>
      </p:pic>
      <p:pic>
        <p:nvPicPr>
          <p:cNvPr id="45" name="그림 44" descr="상징, 클립아트, 그래픽이(가) 표시된 사진&#10;&#10;자동 생성된 설명">
            <a:extLst>
              <a:ext uri="{FF2B5EF4-FFF2-40B4-BE49-F238E27FC236}">
                <a16:creationId xmlns:a16="http://schemas.microsoft.com/office/drawing/2014/main" id="{649B9190-88BD-D618-7E9E-8C31438BB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1" y="2333100"/>
            <a:ext cx="1727009" cy="1727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E95D6C-BF75-687C-5CCA-38938F284FDD}"/>
              </a:ext>
            </a:extLst>
          </p:cNvPr>
          <p:cNvSpPr txBox="1"/>
          <p:nvPr/>
        </p:nvSpPr>
        <p:spPr>
          <a:xfrm>
            <a:off x="1041147" y="1244509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모토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성공하면 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IT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실패하면 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IC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4F2DC-C5CC-BB53-277A-6155CC0C506D}"/>
              </a:ext>
            </a:extLst>
          </p:cNvPr>
          <p:cNvSpPr txBox="1"/>
          <p:nvPr/>
        </p:nvSpPr>
        <p:spPr>
          <a:xfrm>
            <a:off x="6096000" y="474921"/>
            <a:ext cx="272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페이지는 일부러 삭제안했슴다 혹시몰라서</a:t>
            </a:r>
          </a:p>
        </p:txBody>
      </p:sp>
    </p:spTree>
    <p:extLst>
      <p:ext uri="{BB962C8B-B14F-4D97-AF65-F5344CB8AC3E}">
        <p14:creationId xmlns:p14="http://schemas.microsoft.com/office/powerpoint/2010/main" val="134866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285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-apple-system</vt:lpstr>
      <vt:lpstr>Amasis MT Pro Black</vt:lpstr>
      <vt:lpstr>Arial</vt:lpstr>
      <vt:lpstr>맑은 고딕</vt:lpstr>
      <vt:lpstr>휴먼둥근헤드라인</vt:lpstr>
      <vt:lpstr>휴먼모음T</vt:lpstr>
      <vt:lpstr>Office 테마</vt:lpstr>
      <vt:lpstr>Dog With You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유경 김</dc:creator>
  <cp:lastModifiedBy>유경 김</cp:lastModifiedBy>
  <cp:revision>3</cp:revision>
  <dcterms:created xsi:type="dcterms:W3CDTF">2024-07-10T14:39:45Z</dcterms:created>
  <dcterms:modified xsi:type="dcterms:W3CDTF">2024-07-25T12:27:03Z</dcterms:modified>
</cp:coreProperties>
</file>