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355600" rtl="0" fontAlgn="auto" latinLnBrk="0" hangingPunct="0">
      <a:lnSpc>
        <a:spcPct val="150000"/>
      </a:lnSpc>
      <a:spcBef>
        <a:spcPts val="4300"/>
      </a:spcBef>
      <a:spcAft>
        <a:spcPts val="0"/>
      </a:spcAft>
      <a:buClrTx/>
      <a:buSzTx/>
      <a:buFontTx/>
      <a:buNone/>
      <a:tabLst/>
      <a:defRPr b="1" baseline="0" cap="none" i="0" spc="50" strike="noStrike" sz="5000" u="none" kumimoji="0" normalizeH="0">
        <a:ln>
          <a:noFill/>
        </a:ln>
        <a:solidFill>
          <a:schemeClr val="accent1">
            <a:satOff val="36598"/>
            <a:lumOff val="-17227"/>
          </a:schemeClr>
        </a:solidFill>
        <a:effectLst/>
        <a:uFillTx/>
        <a:latin typeface="+mn-lt"/>
        <a:ea typeface="+mn-ea"/>
        <a:cs typeface="+mn-cs"/>
        <a:sym typeface="Avenir Next Regular"/>
      </a:defRPr>
    </a:lvl1pPr>
    <a:lvl2pPr marL="0" marR="0" indent="457200" algn="l" defTabSz="355600" rtl="0" fontAlgn="auto" latinLnBrk="0" hangingPunct="0">
      <a:lnSpc>
        <a:spcPct val="150000"/>
      </a:lnSpc>
      <a:spcBef>
        <a:spcPts val="4300"/>
      </a:spcBef>
      <a:spcAft>
        <a:spcPts val="0"/>
      </a:spcAft>
      <a:buClrTx/>
      <a:buSzTx/>
      <a:buFontTx/>
      <a:buNone/>
      <a:tabLst/>
      <a:defRPr b="1" baseline="0" cap="none" i="0" spc="50" strike="noStrike" sz="5000" u="none" kumimoji="0" normalizeH="0">
        <a:ln>
          <a:noFill/>
        </a:ln>
        <a:solidFill>
          <a:schemeClr val="accent1">
            <a:satOff val="36598"/>
            <a:lumOff val="-17227"/>
          </a:schemeClr>
        </a:solidFill>
        <a:effectLst/>
        <a:uFillTx/>
        <a:latin typeface="+mn-lt"/>
        <a:ea typeface="+mn-ea"/>
        <a:cs typeface="+mn-cs"/>
        <a:sym typeface="Avenir Next Regular"/>
      </a:defRPr>
    </a:lvl2pPr>
    <a:lvl3pPr marL="0" marR="0" indent="914400" algn="l" defTabSz="355600" rtl="0" fontAlgn="auto" latinLnBrk="0" hangingPunct="0">
      <a:lnSpc>
        <a:spcPct val="150000"/>
      </a:lnSpc>
      <a:spcBef>
        <a:spcPts val="4300"/>
      </a:spcBef>
      <a:spcAft>
        <a:spcPts val="0"/>
      </a:spcAft>
      <a:buClrTx/>
      <a:buSzTx/>
      <a:buFontTx/>
      <a:buNone/>
      <a:tabLst/>
      <a:defRPr b="1" baseline="0" cap="none" i="0" spc="50" strike="noStrike" sz="5000" u="none" kumimoji="0" normalizeH="0">
        <a:ln>
          <a:noFill/>
        </a:ln>
        <a:solidFill>
          <a:schemeClr val="accent1">
            <a:satOff val="36598"/>
            <a:lumOff val="-17227"/>
          </a:schemeClr>
        </a:solidFill>
        <a:effectLst/>
        <a:uFillTx/>
        <a:latin typeface="+mn-lt"/>
        <a:ea typeface="+mn-ea"/>
        <a:cs typeface="+mn-cs"/>
        <a:sym typeface="Avenir Next Regular"/>
      </a:defRPr>
    </a:lvl3pPr>
    <a:lvl4pPr marL="0" marR="0" indent="1371600" algn="l" defTabSz="355600" rtl="0" fontAlgn="auto" latinLnBrk="0" hangingPunct="0">
      <a:lnSpc>
        <a:spcPct val="150000"/>
      </a:lnSpc>
      <a:spcBef>
        <a:spcPts val="4300"/>
      </a:spcBef>
      <a:spcAft>
        <a:spcPts val="0"/>
      </a:spcAft>
      <a:buClrTx/>
      <a:buSzTx/>
      <a:buFontTx/>
      <a:buNone/>
      <a:tabLst/>
      <a:defRPr b="1" baseline="0" cap="none" i="0" spc="50" strike="noStrike" sz="5000" u="none" kumimoji="0" normalizeH="0">
        <a:ln>
          <a:noFill/>
        </a:ln>
        <a:solidFill>
          <a:schemeClr val="accent1">
            <a:satOff val="36598"/>
            <a:lumOff val="-17227"/>
          </a:schemeClr>
        </a:solidFill>
        <a:effectLst/>
        <a:uFillTx/>
        <a:latin typeface="+mn-lt"/>
        <a:ea typeface="+mn-ea"/>
        <a:cs typeface="+mn-cs"/>
        <a:sym typeface="Avenir Next Regular"/>
      </a:defRPr>
    </a:lvl4pPr>
    <a:lvl5pPr marL="0" marR="0" indent="1828800" algn="l" defTabSz="355600" rtl="0" fontAlgn="auto" latinLnBrk="0" hangingPunct="0">
      <a:lnSpc>
        <a:spcPct val="150000"/>
      </a:lnSpc>
      <a:spcBef>
        <a:spcPts val="4300"/>
      </a:spcBef>
      <a:spcAft>
        <a:spcPts val="0"/>
      </a:spcAft>
      <a:buClrTx/>
      <a:buSzTx/>
      <a:buFontTx/>
      <a:buNone/>
      <a:tabLst/>
      <a:defRPr b="1" baseline="0" cap="none" i="0" spc="50" strike="noStrike" sz="5000" u="none" kumimoji="0" normalizeH="0">
        <a:ln>
          <a:noFill/>
        </a:ln>
        <a:solidFill>
          <a:schemeClr val="accent1">
            <a:satOff val="36598"/>
            <a:lumOff val="-17227"/>
          </a:schemeClr>
        </a:solidFill>
        <a:effectLst/>
        <a:uFillTx/>
        <a:latin typeface="+mn-lt"/>
        <a:ea typeface="+mn-ea"/>
        <a:cs typeface="+mn-cs"/>
        <a:sym typeface="Avenir Next Regular"/>
      </a:defRPr>
    </a:lvl5pPr>
    <a:lvl6pPr marL="0" marR="0" indent="2286000" algn="l" defTabSz="355600" rtl="0" fontAlgn="auto" latinLnBrk="0" hangingPunct="0">
      <a:lnSpc>
        <a:spcPct val="150000"/>
      </a:lnSpc>
      <a:spcBef>
        <a:spcPts val="4300"/>
      </a:spcBef>
      <a:spcAft>
        <a:spcPts val="0"/>
      </a:spcAft>
      <a:buClrTx/>
      <a:buSzTx/>
      <a:buFontTx/>
      <a:buNone/>
      <a:tabLst/>
      <a:defRPr b="1" baseline="0" cap="none" i="0" spc="50" strike="noStrike" sz="5000" u="none" kumimoji="0" normalizeH="0">
        <a:ln>
          <a:noFill/>
        </a:ln>
        <a:solidFill>
          <a:schemeClr val="accent1">
            <a:satOff val="36598"/>
            <a:lumOff val="-17227"/>
          </a:schemeClr>
        </a:solidFill>
        <a:effectLst/>
        <a:uFillTx/>
        <a:latin typeface="+mn-lt"/>
        <a:ea typeface="+mn-ea"/>
        <a:cs typeface="+mn-cs"/>
        <a:sym typeface="Avenir Next Regular"/>
      </a:defRPr>
    </a:lvl6pPr>
    <a:lvl7pPr marL="0" marR="0" indent="2743200" algn="l" defTabSz="355600" rtl="0" fontAlgn="auto" latinLnBrk="0" hangingPunct="0">
      <a:lnSpc>
        <a:spcPct val="150000"/>
      </a:lnSpc>
      <a:spcBef>
        <a:spcPts val="4300"/>
      </a:spcBef>
      <a:spcAft>
        <a:spcPts val="0"/>
      </a:spcAft>
      <a:buClrTx/>
      <a:buSzTx/>
      <a:buFontTx/>
      <a:buNone/>
      <a:tabLst/>
      <a:defRPr b="1" baseline="0" cap="none" i="0" spc="50" strike="noStrike" sz="5000" u="none" kumimoji="0" normalizeH="0">
        <a:ln>
          <a:noFill/>
        </a:ln>
        <a:solidFill>
          <a:schemeClr val="accent1">
            <a:satOff val="36598"/>
            <a:lumOff val="-17227"/>
          </a:schemeClr>
        </a:solidFill>
        <a:effectLst/>
        <a:uFillTx/>
        <a:latin typeface="+mn-lt"/>
        <a:ea typeface="+mn-ea"/>
        <a:cs typeface="+mn-cs"/>
        <a:sym typeface="Avenir Next Regular"/>
      </a:defRPr>
    </a:lvl7pPr>
    <a:lvl8pPr marL="0" marR="0" indent="3200400" algn="l" defTabSz="355600" rtl="0" fontAlgn="auto" latinLnBrk="0" hangingPunct="0">
      <a:lnSpc>
        <a:spcPct val="150000"/>
      </a:lnSpc>
      <a:spcBef>
        <a:spcPts val="4300"/>
      </a:spcBef>
      <a:spcAft>
        <a:spcPts val="0"/>
      </a:spcAft>
      <a:buClrTx/>
      <a:buSzTx/>
      <a:buFontTx/>
      <a:buNone/>
      <a:tabLst/>
      <a:defRPr b="1" baseline="0" cap="none" i="0" spc="50" strike="noStrike" sz="5000" u="none" kumimoji="0" normalizeH="0">
        <a:ln>
          <a:noFill/>
        </a:ln>
        <a:solidFill>
          <a:schemeClr val="accent1">
            <a:satOff val="36598"/>
            <a:lumOff val="-17227"/>
          </a:schemeClr>
        </a:solidFill>
        <a:effectLst/>
        <a:uFillTx/>
        <a:latin typeface="+mn-lt"/>
        <a:ea typeface="+mn-ea"/>
        <a:cs typeface="+mn-cs"/>
        <a:sym typeface="Avenir Next Regular"/>
      </a:defRPr>
    </a:lvl8pPr>
    <a:lvl9pPr marL="0" marR="0" indent="3657600" algn="l" defTabSz="355600" rtl="0" fontAlgn="auto" latinLnBrk="0" hangingPunct="0">
      <a:lnSpc>
        <a:spcPct val="150000"/>
      </a:lnSpc>
      <a:spcBef>
        <a:spcPts val="4300"/>
      </a:spcBef>
      <a:spcAft>
        <a:spcPts val="0"/>
      </a:spcAft>
      <a:buClrTx/>
      <a:buSzTx/>
      <a:buFontTx/>
      <a:buNone/>
      <a:tabLst/>
      <a:defRPr b="1" baseline="0" cap="none" i="0" spc="50" strike="noStrike" sz="5000" u="none" kumimoji="0" normalizeH="0">
        <a:ln>
          <a:noFill/>
        </a:ln>
        <a:solidFill>
          <a:schemeClr val="accent1">
            <a:satOff val="36598"/>
            <a:lumOff val="-17227"/>
          </a:schemeClr>
        </a:solidFill>
        <a:effectLst/>
        <a:uFillTx/>
        <a:latin typeface="+mn-lt"/>
        <a:ea typeface="+mn-ea"/>
        <a:cs typeface="+mn-cs"/>
        <a:sym typeface="Avenir Next Regular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5E5E5E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ff" i="off">
        <a:font>
          <a:latin typeface="Avenir Next Medium"/>
          <a:ea typeface="Avenir Next Medium"/>
          <a:cs typeface="Avenir Next Medium"/>
        </a:font>
        <a:srgbClr val="5E5E5E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Avenir Next Medium"/>
          <a:ea typeface="Avenir Next Medium"/>
          <a:cs typeface="Avenir Next Medium"/>
        </a:font>
        <a:srgbClr val="5E5E5E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5E5E5E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ff" i="off">
        <a:font>
          <a:latin typeface="Avenir Next Medium"/>
          <a:ea typeface="Avenir Next Medium"/>
          <a:cs typeface="Avenir Next Medium"/>
        </a:font>
        <a:srgbClr val="5E5E5E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84F64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Avenir Next Medium"/>
          <a:ea typeface="Avenir Next Medium"/>
          <a:cs typeface="Avenir Next Medium"/>
        </a:font>
        <a:srgbClr val="5E5E5E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84F64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solidFill>
                <a:srgbClr val="084F64"/>
              </a:solidFill>
              <a:prstDash val="solid"/>
              <a:miter lim="400000"/>
            </a:ln>
          </a:left>
          <a:right>
            <a:ln w="12700" cap="flat">
              <a:solidFill>
                <a:srgbClr val="084F64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84F64"/>
              </a:solidFill>
              <a:prstDash val="solid"/>
              <a:miter lim="400000"/>
            </a:ln>
          </a:bottom>
          <a:insideH>
            <a:ln w="12700" cap="flat">
              <a:solidFill>
                <a:srgbClr val="084F64"/>
              </a:solidFill>
              <a:prstDash val="solid"/>
              <a:miter lim="400000"/>
            </a:ln>
          </a:insideH>
          <a:insideV>
            <a:ln w="12700" cap="flat">
              <a:solidFill>
                <a:srgbClr val="084F64"/>
              </a:solidFill>
              <a:prstDash val="solid"/>
              <a:miter lim="400000"/>
            </a:ln>
          </a:insideV>
        </a:tcBdr>
        <a:fill>
          <a:solidFill>
            <a:schemeClr val="accent1">
              <a:satOff val="3942"/>
              <a:lumOff val="17322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6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0EAF0"/>
          </a:solidFill>
        </a:fill>
      </a:tcStyle>
    </a:band2H>
    <a:firstCol>
      <a:tcTxStyle b="off" i="off">
        <a:font>
          <a:latin typeface="Avenir Next Medium"/>
          <a:ea typeface="Avenir Next Medium"/>
          <a:cs typeface="Avenir Next Medium"/>
        </a:font>
        <a:schemeClr val="accent6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84F64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Avenir Next Medium"/>
          <a:ea typeface="Avenir Next Medium"/>
          <a:cs typeface="Avenir Next Medium"/>
        </a:font>
        <a:schemeClr val="accent6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84F64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chemeClr val="accent6"/>
        </a:fontRef>
        <a:schemeClr val="accent6"/>
      </a:tcTxStyle>
      <a:tcStyle>
        <a:tcBdr>
          <a:left>
            <a:ln w="12700" cap="flat">
              <a:solidFill>
                <a:srgbClr val="084F64"/>
              </a:solidFill>
              <a:prstDash val="solid"/>
              <a:miter lim="400000"/>
            </a:ln>
          </a:left>
          <a:right>
            <a:ln w="12700" cap="flat">
              <a:solidFill>
                <a:srgbClr val="084F64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84F64"/>
              </a:solidFill>
              <a:prstDash val="solid"/>
              <a:miter lim="400000"/>
            </a:ln>
          </a:bottom>
          <a:insideH>
            <a:ln w="12700" cap="flat">
              <a:solidFill>
                <a:srgbClr val="084F64"/>
              </a:solidFill>
              <a:prstDash val="solid"/>
              <a:miter lim="400000"/>
            </a:ln>
          </a:insideH>
          <a:insideV>
            <a:ln w="12700" cap="flat">
              <a:solidFill>
                <a:srgbClr val="084F64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35454"/>
              <a:satOff val="2115"/>
              <a:lumOff val="45487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2E4E61"/>
      </a:tcTxStyle>
      <a:tcStyle>
        <a:tcBdr>
          <a:left>
            <a:ln w="12700" cap="flat">
              <a:solidFill>
                <a:srgbClr val="3D3E3E"/>
              </a:solidFill>
              <a:prstDash val="solid"/>
              <a:miter lim="400000"/>
            </a:ln>
          </a:left>
          <a:right>
            <a:ln w="12700" cap="flat">
              <a:solidFill>
                <a:srgbClr val="3D3E3E"/>
              </a:solidFill>
              <a:prstDash val="solid"/>
              <a:miter lim="400000"/>
            </a:ln>
          </a:right>
          <a:top>
            <a:ln w="12700" cap="flat">
              <a:solidFill>
                <a:srgbClr val="3D3E3E"/>
              </a:solidFill>
              <a:prstDash val="solid"/>
              <a:miter lim="400000"/>
            </a:ln>
          </a:top>
          <a:bottom>
            <a:ln w="12700" cap="flat">
              <a:solidFill>
                <a:srgbClr val="3D3E3E"/>
              </a:solidFill>
              <a:prstDash val="solid"/>
              <a:miter lim="400000"/>
            </a:ln>
          </a:bottom>
          <a:insideH>
            <a:ln w="12700" cap="flat">
              <a:solidFill>
                <a:srgbClr val="3D3E3E"/>
              </a:solidFill>
              <a:prstDash val="solid"/>
              <a:miter lim="400000"/>
            </a:ln>
          </a:insideH>
          <a:insideV>
            <a:ln w="12700" cap="flat">
              <a:solidFill>
                <a:srgbClr val="3D3E3E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BEBEB"/>
          </a:solidFill>
        </a:fill>
      </a:tcStyle>
    </a:band2H>
    <a:firstCol>
      <a:tcTxStyle b="off" i="off">
        <a:font>
          <a:latin typeface="Avenir Next Medium"/>
          <a:ea typeface="Avenir Next Medium"/>
          <a:cs typeface="Avenir Next Medium"/>
        </a:font>
        <a:srgbClr val="2E4E61"/>
      </a:tcTxStyle>
      <a:tcStyle>
        <a:tcBdr>
          <a:left>
            <a:ln w="12700" cap="flat">
              <a:solidFill>
                <a:srgbClr val="3D3E3E"/>
              </a:solidFill>
              <a:prstDash val="solid"/>
              <a:miter lim="400000"/>
            </a:ln>
          </a:left>
          <a:right>
            <a:ln w="25400" cap="flat">
              <a:solidFill>
                <a:srgbClr val="3D3E3E"/>
              </a:solidFill>
              <a:prstDash val="solid"/>
              <a:miter lim="400000"/>
            </a:ln>
          </a:right>
          <a:top>
            <a:ln w="12700" cap="flat">
              <a:solidFill>
                <a:srgbClr val="3D3E3E"/>
              </a:solidFill>
              <a:prstDash val="solid"/>
              <a:miter lim="400000"/>
            </a:ln>
          </a:top>
          <a:bottom>
            <a:ln w="12700" cap="flat">
              <a:solidFill>
                <a:srgbClr val="3D3E3E"/>
              </a:solidFill>
              <a:prstDash val="solid"/>
              <a:miter lim="400000"/>
            </a:ln>
          </a:bottom>
          <a:insideH>
            <a:ln w="12700" cap="flat">
              <a:solidFill>
                <a:srgbClr val="3D3E3E"/>
              </a:solidFill>
              <a:prstDash val="solid"/>
              <a:miter lim="400000"/>
            </a:ln>
          </a:insideH>
          <a:insideV>
            <a:ln w="12700" cap="flat">
              <a:solidFill>
                <a:srgbClr val="3D3E3E"/>
              </a:solidFill>
              <a:prstDash val="solid"/>
              <a:miter lim="400000"/>
            </a:ln>
          </a:insideV>
        </a:tcBdr>
        <a:fill>
          <a:solidFill>
            <a:srgbClr val="DBE6A5"/>
          </a:solidFill>
        </a:fill>
      </a:tcStyle>
    </a:firstCol>
    <a:lastRow>
      <a:tcTxStyle b="off" i="off">
        <a:font>
          <a:latin typeface="Avenir Next Medium"/>
          <a:ea typeface="Avenir Next Medium"/>
          <a:cs typeface="Avenir Next Medium"/>
        </a:font>
        <a:srgbClr val="2E4E61"/>
      </a:tcTxStyle>
      <a:tcStyle>
        <a:tcBdr>
          <a:left>
            <a:ln w="12700" cap="flat">
              <a:solidFill>
                <a:srgbClr val="3D3E3E"/>
              </a:solidFill>
              <a:prstDash val="solid"/>
              <a:miter lim="400000"/>
            </a:ln>
          </a:left>
          <a:right>
            <a:ln w="12700" cap="flat">
              <a:solidFill>
                <a:srgbClr val="3D3E3E"/>
              </a:solidFill>
              <a:prstDash val="solid"/>
              <a:miter lim="400000"/>
            </a:ln>
          </a:right>
          <a:top>
            <a:ln w="25400" cap="flat">
              <a:solidFill>
                <a:srgbClr val="3D3E3E"/>
              </a:solidFill>
              <a:prstDash val="solid"/>
              <a:miter lim="400000"/>
            </a:ln>
          </a:top>
          <a:bottom>
            <a:ln w="12700" cap="flat">
              <a:solidFill>
                <a:srgbClr val="3D3E3E"/>
              </a:solidFill>
              <a:prstDash val="solid"/>
              <a:miter lim="400000"/>
            </a:ln>
          </a:bottom>
          <a:insideH>
            <a:ln w="12700" cap="flat">
              <a:solidFill>
                <a:srgbClr val="3D3E3E"/>
              </a:solidFill>
              <a:prstDash val="solid"/>
              <a:miter lim="400000"/>
            </a:ln>
          </a:insideH>
          <a:insideV>
            <a:ln w="12700" cap="flat">
              <a:solidFill>
                <a:srgbClr val="3D3E3E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Avenir Next Medium"/>
          <a:ea typeface="Avenir Next Medium"/>
          <a:cs typeface="Avenir Next Medium"/>
        </a:font>
        <a:srgbClr val="2E4E61"/>
      </a:tcTxStyle>
      <a:tcStyle>
        <a:tcBdr>
          <a:left>
            <a:ln w="12700" cap="flat">
              <a:solidFill>
                <a:srgbClr val="3D3E3E"/>
              </a:solidFill>
              <a:prstDash val="solid"/>
              <a:miter lim="400000"/>
            </a:ln>
          </a:left>
          <a:right>
            <a:ln w="12700" cap="flat">
              <a:solidFill>
                <a:srgbClr val="3D3E3E"/>
              </a:solidFill>
              <a:prstDash val="solid"/>
              <a:miter lim="400000"/>
            </a:ln>
          </a:right>
          <a:top>
            <a:ln w="12700" cap="flat">
              <a:solidFill>
                <a:srgbClr val="3D3E3E"/>
              </a:solidFill>
              <a:prstDash val="solid"/>
              <a:miter lim="400000"/>
            </a:ln>
          </a:top>
          <a:bottom>
            <a:ln w="25400" cap="flat">
              <a:solidFill>
                <a:srgbClr val="3D3E3E"/>
              </a:solidFill>
              <a:prstDash val="solid"/>
              <a:miter lim="400000"/>
            </a:ln>
          </a:bottom>
          <a:insideH>
            <a:ln w="12700" cap="flat">
              <a:solidFill>
                <a:srgbClr val="3D3E3E"/>
              </a:solidFill>
              <a:prstDash val="solid"/>
              <a:miter lim="400000"/>
            </a:ln>
          </a:insideH>
          <a:insideV>
            <a:ln w="12700" cap="flat">
              <a:solidFill>
                <a:srgbClr val="3D3E3E"/>
              </a:solidFill>
              <a:prstDash val="solid"/>
              <a:miter lim="400000"/>
            </a:ln>
          </a:insideV>
        </a:tcBdr>
        <a:fill>
          <a:solidFill>
            <a:srgbClr val="DBE6A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ff" i="off">
        <a:font>
          <a:latin typeface="Avenir Next Medium"/>
          <a:ea typeface="Avenir Next Medium"/>
          <a:cs typeface="Avenir Next Medium"/>
        </a:font>
        <a:srgbClr val="5E5E5E"/>
      </a:tcTxStyle>
      <a:tcStyle>
        <a:tcBdr>
          <a:left>
            <a:ln w="12700" cap="flat">
              <a:solidFill>
                <a:srgbClr val="5C526A"/>
              </a:solidFill>
              <a:prstDash val="solid"/>
              <a:miter lim="400000"/>
            </a:ln>
          </a:left>
          <a:right>
            <a:ln w="254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CB5B2"/>
          </a:solidFill>
        </a:fill>
      </a:tcStyle>
    </a:firstCol>
    <a:lastRow>
      <a:tcTxStyle b="off" i="off">
        <a:font>
          <a:latin typeface="Avenir Next Medium"/>
          <a:ea typeface="Avenir Next Medium"/>
          <a:cs typeface="Avenir Next Medium"/>
        </a:font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254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C526A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solidFill>
                <a:srgbClr val="3B3B3B"/>
              </a:solidFill>
              <a:prstDash val="solid"/>
              <a:miter lim="400000"/>
            </a:ln>
          </a:left>
          <a:right>
            <a:ln w="12700" cap="flat">
              <a:solidFill>
                <a:srgbClr val="3B3B3B"/>
              </a:solidFill>
              <a:prstDash val="solid"/>
              <a:miter lim="400000"/>
            </a:ln>
          </a:right>
          <a:top>
            <a:ln w="12700" cap="flat">
              <a:solidFill>
                <a:srgbClr val="5C526A"/>
              </a:solidFill>
              <a:prstDash val="solid"/>
              <a:miter lim="400000"/>
            </a:ln>
          </a:top>
          <a:bottom>
            <a:ln w="25400" cap="flat">
              <a:solidFill>
                <a:srgbClr val="3B3B3B"/>
              </a:solidFill>
              <a:prstDash val="solid"/>
              <a:miter lim="400000"/>
            </a:ln>
          </a:bottom>
          <a:insideH>
            <a:ln w="12700" cap="flat">
              <a:solidFill>
                <a:srgbClr val="3B3B3B"/>
              </a:solidFill>
              <a:prstDash val="solid"/>
              <a:miter lim="400000"/>
            </a:ln>
          </a:insideH>
          <a:insideV>
            <a:ln w="12700" cap="flat">
              <a:solidFill>
                <a:srgbClr val="3B3B3B"/>
              </a:solidFill>
              <a:prstDash val="solid"/>
              <a:miter lim="400000"/>
            </a:ln>
          </a:insideV>
        </a:tcBdr>
        <a:fill>
          <a:solidFill>
            <a:srgbClr val="C16E6A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CDCECC"/>
          </a:solidFill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2D2F24"/>
          </a:solidFill>
        </a:fill>
      </a:tcStyle>
    </a:firstCol>
    <a:lastRow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E5E5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E5E5E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1" name="Shape 21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주제"/>
          <p:cNvSpPr txBox="1"/>
          <p:nvPr>
            <p:ph type="body" sz="quarter" idx="21" hasCustomPrompt="1"/>
          </p:nvPr>
        </p:nvSpPr>
        <p:spPr>
          <a:xfrm>
            <a:off x="1181100" y="12364718"/>
            <a:ext cx="4965700" cy="467107"/>
          </a:xfrm>
          <a:prstGeom prst="rect">
            <a:avLst/>
          </a:prstGeom>
        </p:spPr>
        <p:txBody>
          <a:bodyPr anchor="t"/>
          <a:lstStyle>
            <a:lvl1pPr>
              <a:defRPr b="0" cap="all" spc="88" sz="2200"/>
            </a:lvl1pPr>
          </a:lstStyle>
          <a:p>
            <a:pPr/>
            <a:r>
              <a:t>주제</a:t>
            </a:r>
          </a:p>
        </p:txBody>
      </p:sp>
      <p:sp>
        <p:nvSpPr>
          <p:cNvPr id="16" name="위치"/>
          <p:cNvSpPr txBox="1"/>
          <p:nvPr>
            <p:ph type="body" sz="quarter" idx="22" hasCustomPrompt="1"/>
          </p:nvPr>
        </p:nvSpPr>
        <p:spPr>
          <a:xfrm>
            <a:off x="18237200" y="12364718"/>
            <a:ext cx="4965700" cy="467107"/>
          </a:xfrm>
          <a:prstGeom prst="rect">
            <a:avLst/>
          </a:prstGeom>
        </p:spPr>
        <p:txBody>
          <a:bodyPr anchor="t"/>
          <a:lstStyle>
            <a:lvl1pPr>
              <a:defRPr b="0" cap="all" spc="88" sz="2200"/>
            </a:lvl1pPr>
          </a:lstStyle>
          <a:p>
            <a:pPr/>
            <a:r>
              <a:t>위치</a:t>
            </a:r>
          </a:p>
        </p:txBody>
      </p:sp>
      <p:sp>
        <p:nvSpPr>
          <p:cNvPr id="17" name="저자 및 날짜"/>
          <p:cNvSpPr txBox="1"/>
          <p:nvPr>
            <p:ph type="body" sz="quarter" idx="23" hasCustomPrompt="1"/>
          </p:nvPr>
        </p:nvSpPr>
        <p:spPr>
          <a:xfrm>
            <a:off x="6946900" y="12233909"/>
            <a:ext cx="10490200" cy="706629"/>
          </a:xfrm>
          <a:prstGeom prst="rect">
            <a:avLst/>
          </a:prstGeom>
        </p:spPr>
        <p:txBody>
          <a:bodyPr anchor="t"/>
          <a:lstStyle>
            <a:lvl1pPr defTabSz="572516">
              <a:defRPr spc="105" sz="3528"/>
            </a:lvl1pPr>
          </a:lstStyle>
          <a:p>
            <a:pPr/>
            <a:r>
              <a:t>저자 및 날짜</a:t>
            </a:r>
          </a:p>
        </p:txBody>
      </p:sp>
      <p:sp>
        <p:nvSpPr>
          <p:cNvPr id="18" name="프레젠테이션 제목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프레젠테이션 제목</a:t>
            </a:r>
          </a:p>
        </p:txBody>
      </p:sp>
      <p:sp>
        <p:nvSpPr>
          <p:cNvPr id="19" name="본문 첫 번째 줄…"/>
          <p:cNvSpPr txBox="1"/>
          <p:nvPr>
            <p:ph type="body" sz="quarter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프레젠테이션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제목 전용">
    <p:bg>
      <p:bgPr>
        <a:solidFill>
          <a:srgbClr val="FFF5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선"/>
          <p:cNvSpPr/>
          <p:nvPr/>
        </p:nvSpPr>
        <p:spPr>
          <a:xfrm flipV="1">
            <a:off x="762000" y="952499"/>
            <a:ext cx="22860003" cy="2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b="0" spc="0" sz="3200">
                <a:solidFill>
                  <a:srgbClr val="000000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122" name="선"/>
          <p:cNvSpPr/>
          <p:nvPr/>
        </p:nvSpPr>
        <p:spPr>
          <a:xfrm>
            <a:off x="757217" y="12603828"/>
            <a:ext cx="22862943" cy="1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b="0" spc="0" sz="3200">
                <a:solidFill>
                  <a:srgbClr val="000000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123" name="슬라이드 제목"/>
          <p:cNvSpPr txBox="1"/>
          <p:nvPr>
            <p:ph type="title" hasCustomPrompt="1"/>
          </p:nvPr>
        </p:nvSpPr>
        <p:spPr>
          <a:xfrm>
            <a:off x="2082800" y="1282700"/>
            <a:ext cx="20205700" cy="1651000"/>
          </a:xfrm>
          <a:prstGeom prst="rect">
            <a:avLst/>
          </a:prstGeom>
        </p:spPr>
        <p:txBody>
          <a:bodyPr/>
          <a:lstStyle>
            <a:lvl1pPr algn="l">
              <a:defRPr spc="270" sz="9000" u="sng">
                <a:solidFill>
                  <a:schemeClr val="accent6"/>
                </a:solidFill>
              </a:defRPr>
            </a:lvl1pPr>
          </a:lstStyle>
          <a:p>
            <a:pPr/>
            <a:r>
              <a:t>슬라이드 제목</a:t>
            </a:r>
          </a:p>
        </p:txBody>
      </p:sp>
      <p:sp>
        <p:nvSpPr>
          <p:cNvPr id="124" name="슬라이드 번호"/>
          <p:cNvSpPr txBox="1"/>
          <p:nvPr>
            <p:ph type="sldNum" sz="quarter" idx="2"/>
          </p:nvPr>
        </p:nvSpPr>
        <p:spPr>
          <a:xfrm>
            <a:off x="11979148" y="12875006"/>
            <a:ext cx="438405" cy="4826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의제">
    <p:bg>
      <p:bgPr>
        <a:solidFill>
          <a:srgbClr val="FFF5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의제 부제"/>
          <p:cNvSpPr txBox="1"/>
          <p:nvPr>
            <p:ph type="body" sz="quarter" idx="21" hasCustomPrompt="1"/>
          </p:nvPr>
        </p:nvSpPr>
        <p:spPr>
          <a:xfrm>
            <a:off x="2082800" y="2795091"/>
            <a:ext cx="20205700" cy="605029"/>
          </a:xfrm>
          <a:prstGeom prst="rect">
            <a:avLst/>
          </a:prstGeom>
        </p:spPr>
        <p:txBody>
          <a:bodyPr lIns="0" tIns="0" rIns="0" bIns="0" anchor="ctr"/>
          <a:lstStyle>
            <a:lvl1pPr defTabSz="572516">
              <a:defRPr spc="105" sz="3528">
                <a:solidFill>
                  <a:srgbClr val="8AACB9"/>
                </a:solidFill>
              </a:defRPr>
            </a:lvl1pPr>
          </a:lstStyle>
          <a:p>
            <a:pPr/>
            <a:r>
              <a:t>의제 부제</a:t>
            </a:r>
          </a:p>
        </p:txBody>
      </p:sp>
      <p:sp>
        <p:nvSpPr>
          <p:cNvPr id="132" name="본문 첫 번째 줄…"/>
          <p:cNvSpPr txBox="1"/>
          <p:nvPr>
            <p:ph type="body" idx="1" hasCustomPrompt="1"/>
          </p:nvPr>
        </p:nvSpPr>
        <p:spPr>
          <a:xfrm>
            <a:off x="2082800" y="4055764"/>
            <a:ext cx="20205700" cy="6731001"/>
          </a:xfrm>
          <a:prstGeom prst="rect">
            <a:avLst/>
          </a:prstGeom>
        </p:spPr>
        <p:txBody>
          <a:bodyPr anchor="t"/>
          <a:lstStyle>
            <a:lvl1pPr marL="177800" indent="-177800" defTabSz="2641600">
              <a:lnSpc>
                <a:spcPct val="100000"/>
              </a:lnSpc>
              <a:spcBef>
                <a:spcPts val="4400"/>
              </a:spcBef>
              <a:tabLst>
                <a:tab pos="5384800" algn="l"/>
              </a:tabLst>
              <a:defRPr spc="0" sz="5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  <a:lvl2pPr marL="177800" indent="279400" defTabSz="2641600">
              <a:lnSpc>
                <a:spcPct val="100000"/>
              </a:lnSpc>
              <a:spcBef>
                <a:spcPts val="4400"/>
              </a:spcBef>
              <a:tabLst>
                <a:tab pos="5384800" algn="l"/>
              </a:tabLst>
              <a:defRPr spc="0" sz="5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2pPr>
            <a:lvl3pPr marL="177800" indent="736600" defTabSz="2641600">
              <a:lnSpc>
                <a:spcPct val="100000"/>
              </a:lnSpc>
              <a:spcBef>
                <a:spcPts val="4400"/>
              </a:spcBef>
              <a:tabLst>
                <a:tab pos="5384800" algn="l"/>
              </a:tabLst>
              <a:defRPr spc="0" sz="5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3pPr>
            <a:lvl4pPr marL="177800" indent="1193800" defTabSz="2641600">
              <a:lnSpc>
                <a:spcPct val="100000"/>
              </a:lnSpc>
              <a:spcBef>
                <a:spcPts val="4400"/>
              </a:spcBef>
              <a:tabLst>
                <a:tab pos="5384800" algn="l"/>
              </a:tabLst>
              <a:defRPr spc="0" sz="5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4pPr>
            <a:lvl5pPr marL="177800" indent="1651000" defTabSz="2641600">
              <a:lnSpc>
                <a:spcPct val="100000"/>
              </a:lnSpc>
              <a:spcBef>
                <a:spcPts val="4400"/>
              </a:spcBef>
              <a:tabLst>
                <a:tab pos="5384800" algn="l"/>
              </a:tabLst>
              <a:defRPr spc="0" sz="5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5pPr>
          </a:lstStyle>
          <a:p>
            <a:pPr/>
            <a:r>
              <a:t>의제 주제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3" name="의제 제목"/>
          <p:cNvSpPr txBox="1"/>
          <p:nvPr>
            <p:ph type="title" hasCustomPrompt="1"/>
          </p:nvPr>
        </p:nvSpPr>
        <p:spPr>
          <a:xfrm>
            <a:off x="2082800" y="1282700"/>
            <a:ext cx="20205700" cy="1651000"/>
          </a:xfrm>
          <a:prstGeom prst="rect">
            <a:avLst/>
          </a:prstGeom>
        </p:spPr>
        <p:txBody>
          <a:bodyPr/>
          <a:lstStyle>
            <a:lvl1pPr>
              <a:defRPr spc="270" sz="9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</a:lstStyle>
          <a:p>
            <a:pPr/>
            <a:r>
              <a:t>의제 제목</a:t>
            </a:r>
          </a:p>
        </p:txBody>
      </p:sp>
      <p:sp>
        <p:nvSpPr>
          <p:cNvPr id="134" name="선"/>
          <p:cNvSpPr/>
          <p:nvPr/>
        </p:nvSpPr>
        <p:spPr>
          <a:xfrm>
            <a:off x="757217" y="12603828"/>
            <a:ext cx="22862943" cy="1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b="0" spc="0" sz="3200">
                <a:solidFill>
                  <a:srgbClr val="000000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135" name="선"/>
          <p:cNvSpPr/>
          <p:nvPr/>
        </p:nvSpPr>
        <p:spPr>
          <a:xfrm flipV="1">
            <a:off x="762000" y="952499"/>
            <a:ext cx="22860001" cy="2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b="0" spc="0" sz="3200">
                <a:solidFill>
                  <a:srgbClr val="000000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136" name="슬라이드 번호"/>
          <p:cNvSpPr txBox="1"/>
          <p:nvPr>
            <p:ph type="sldNum" sz="quarter" idx="2"/>
          </p:nvPr>
        </p:nvSpPr>
        <p:spPr>
          <a:xfrm>
            <a:off x="11979148" y="12875006"/>
            <a:ext cx="438405" cy="4826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내역서">
    <p:bg>
      <p:bgPr>
        <a:solidFill>
          <a:srgbClr val="F3F5B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본문 첫 번째 줄…"/>
          <p:cNvSpPr txBox="1"/>
          <p:nvPr>
            <p:ph type="body" sz="half" idx="1" hasCustomPrompt="1"/>
          </p:nvPr>
        </p:nvSpPr>
        <p:spPr>
          <a:xfrm>
            <a:off x="2082800" y="4337484"/>
            <a:ext cx="20205700" cy="4699001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90000"/>
              </a:lnSpc>
              <a:defRPr cap="all" spc="270" sz="9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  <a:lvl2pPr>
              <a:lnSpc>
                <a:spcPct val="90000"/>
              </a:lnSpc>
              <a:defRPr cap="all" spc="270" sz="9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2pPr>
            <a:lvl3pPr>
              <a:lnSpc>
                <a:spcPct val="90000"/>
              </a:lnSpc>
              <a:defRPr cap="all" spc="270" sz="9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3pPr>
            <a:lvl4pPr>
              <a:lnSpc>
                <a:spcPct val="90000"/>
              </a:lnSpc>
              <a:defRPr cap="all" spc="270" sz="9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4pPr>
            <a:lvl5pPr>
              <a:lnSpc>
                <a:spcPct val="90000"/>
              </a:lnSpc>
              <a:defRPr cap="all" spc="270" sz="9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5pPr>
          </a:lstStyle>
          <a:p>
            <a:pPr/>
            <a:r>
              <a:t>내역서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4" name="선"/>
          <p:cNvSpPr/>
          <p:nvPr/>
        </p:nvSpPr>
        <p:spPr>
          <a:xfrm>
            <a:off x="766879" y="952500"/>
            <a:ext cx="22850242" cy="0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b="0" spc="0" sz="3200">
                <a:solidFill>
                  <a:srgbClr val="000000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145" name="선"/>
          <p:cNvSpPr/>
          <p:nvPr/>
        </p:nvSpPr>
        <p:spPr>
          <a:xfrm>
            <a:off x="757217" y="12603828"/>
            <a:ext cx="22862943" cy="1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b="0" spc="0" sz="3200">
                <a:solidFill>
                  <a:srgbClr val="000000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146" name="슬라이드 번호"/>
          <p:cNvSpPr txBox="1"/>
          <p:nvPr>
            <p:ph type="sldNum" sz="quarter" idx="2"/>
          </p:nvPr>
        </p:nvSpPr>
        <p:spPr>
          <a:xfrm>
            <a:off x="11979148" y="12875006"/>
            <a:ext cx="438405" cy="4826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중요한 사실">
    <p:bg>
      <p:bgPr>
        <a:solidFill>
          <a:srgbClr val="F3F5B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본문 첫 번째 줄…"/>
          <p:cNvSpPr txBox="1"/>
          <p:nvPr>
            <p:ph type="body" idx="1" hasCustomPrompt="1"/>
          </p:nvPr>
        </p:nvSpPr>
        <p:spPr>
          <a:xfrm>
            <a:off x="2082800" y="1509784"/>
            <a:ext cx="20205700" cy="6852293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cap="all" spc="750" sz="25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  <a:lvl2pPr>
              <a:lnSpc>
                <a:spcPct val="90000"/>
              </a:lnSpc>
              <a:defRPr cap="all" spc="750" sz="25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2pPr>
            <a:lvl3pPr>
              <a:lnSpc>
                <a:spcPct val="90000"/>
              </a:lnSpc>
              <a:defRPr cap="all" spc="750" sz="25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3pPr>
            <a:lvl4pPr>
              <a:lnSpc>
                <a:spcPct val="90000"/>
              </a:lnSpc>
              <a:defRPr cap="all" spc="750" sz="25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4pPr>
            <a:lvl5pPr>
              <a:lnSpc>
                <a:spcPct val="90000"/>
              </a:lnSpc>
              <a:defRPr cap="all" spc="750" sz="25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54" name="사실 정보"/>
          <p:cNvSpPr txBox="1"/>
          <p:nvPr>
            <p:ph type="body" sz="quarter" idx="21" hasCustomPrompt="1"/>
          </p:nvPr>
        </p:nvSpPr>
        <p:spPr>
          <a:xfrm>
            <a:off x="2082800" y="8407994"/>
            <a:ext cx="20205700" cy="694056"/>
          </a:xfrm>
          <a:prstGeom prst="rect">
            <a:avLst/>
          </a:prstGeom>
        </p:spPr>
        <p:txBody>
          <a:bodyPr anchor="t"/>
          <a:lstStyle>
            <a:lvl1pPr defTabSz="572516">
              <a:defRPr spc="102" sz="3430">
                <a:solidFill>
                  <a:schemeClr val="accent1"/>
                </a:solidFill>
              </a:defRPr>
            </a:lvl1pPr>
          </a:lstStyle>
          <a:p>
            <a:pPr/>
            <a:r>
              <a:t>사실 정보</a:t>
            </a:r>
          </a:p>
        </p:txBody>
      </p:sp>
      <p:sp>
        <p:nvSpPr>
          <p:cNvPr id="155" name="선"/>
          <p:cNvSpPr/>
          <p:nvPr/>
        </p:nvSpPr>
        <p:spPr>
          <a:xfrm flipV="1">
            <a:off x="762000" y="952499"/>
            <a:ext cx="22860001" cy="2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b="0" spc="0" sz="3200">
                <a:solidFill>
                  <a:srgbClr val="000000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156" name="선"/>
          <p:cNvSpPr/>
          <p:nvPr/>
        </p:nvSpPr>
        <p:spPr>
          <a:xfrm>
            <a:off x="766879" y="12598400"/>
            <a:ext cx="22850242" cy="0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b="0" spc="0" sz="3200">
                <a:solidFill>
                  <a:srgbClr val="000000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157" name="슬라이드 번호"/>
          <p:cNvSpPr txBox="1"/>
          <p:nvPr>
            <p:ph type="sldNum" sz="quarter" idx="2"/>
          </p:nvPr>
        </p:nvSpPr>
        <p:spPr>
          <a:xfrm>
            <a:off x="11979148" y="12875006"/>
            <a:ext cx="438405" cy="4826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인용">
    <p:bg>
      <p:bgPr>
        <a:solidFill>
          <a:srgbClr val="FFCBC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속성"/>
          <p:cNvSpPr txBox="1"/>
          <p:nvPr>
            <p:ph type="body" sz="quarter" idx="21" hasCustomPrompt="1"/>
          </p:nvPr>
        </p:nvSpPr>
        <p:spPr>
          <a:xfrm>
            <a:off x="2088436" y="11375561"/>
            <a:ext cx="20207127" cy="706629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/>
            <a:r>
              <a:t>속성</a:t>
            </a:r>
          </a:p>
        </p:txBody>
      </p:sp>
      <p:sp>
        <p:nvSpPr>
          <p:cNvPr id="165" name="선"/>
          <p:cNvSpPr/>
          <p:nvPr/>
        </p:nvSpPr>
        <p:spPr>
          <a:xfrm flipV="1">
            <a:off x="762000" y="952499"/>
            <a:ext cx="22860001" cy="2"/>
          </a:xfrm>
          <a:prstGeom prst="line">
            <a:avLst/>
          </a:prstGeom>
          <a:ln w="76200">
            <a:solidFill>
              <a:schemeClr val="accent1">
                <a:satOff val="36598"/>
                <a:lumOff val="-1722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b="0" spc="0" sz="3200">
                <a:solidFill>
                  <a:srgbClr val="000000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166" name="선"/>
          <p:cNvSpPr/>
          <p:nvPr/>
        </p:nvSpPr>
        <p:spPr>
          <a:xfrm>
            <a:off x="762000" y="12598400"/>
            <a:ext cx="22860001" cy="0"/>
          </a:xfrm>
          <a:prstGeom prst="line">
            <a:avLst/>
          </a:prstGeom>
          <a:ln w="76200">
            <a:solidFill>
              <a:schemeClr val="accent1">
                <a:satOff val="36598"/>
                <a:lumOff val="-1722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b="0" spc="0" sz="3200">
                <a:solidFill>
                  <a:srgbClr val="000000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167" name="본문 첫 번째 줄…"/>
          <p:cNvSpPr txBox="1"/>
          <p:nvPr>
            <p:ph type="body" sz="half" idx="1" hasCustomPrompt="1"/>
          </p:nvPr>
        </p:nvSpPr>
        <p:spPr>
          <a:xfrm>
            <a:off x="2088436" y="4298870"/>
            <a:ext cx="20207128" cy="4699001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90000"/>
              </a:lnSpc>
              <a:defRPr cap="all" spc="190" sz="9500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  <a:lvl2pPr>
              <a:lnSpc>
                <a:spcPct val="90000"/>
              </a:lnSpc>
              <a:defRPr cap="all" spc="190" sz="9500">
                <a:solidFill>
                  <a:schemeClr val="accent1">
                    <a:satOff val="36598"/>
                    <a:lumOff val="-17227"/>
                  </a:schemeClr>
                </a:solidFill>
              </a:defRPr>
            </a:lvl2pPr>
            <a:lvl3pPr>
              <a:lnSpc>
                <a:spcPct val="90000"/>
              </a:lnSpc>
              <a:defRPr cap="all" spc="190" sz="9500">
                <a:solidFill>
                  <a:schemeClr val="accent1">
                    <a:satOff val="36598"/>
                    <a:lumOff val="-17227"/>
                  </a:schemeClr>
                </a:solidFill>
              </a:defRPr>
            </a:lvl3pPr>
            <a:lvl4pPr>
              <a:lnSpc>
                <a:spcPct val="90000"/>
              </a:lnSpc>
              <a:defRPr cap="all" spc="190" sz="9500">
                <a:solidFill>
                  <a:schemeClr val="accent1">
                    <a:satOff val="36598"/>
                    <a:lumOff val="-17227"/>
                  </a:schemeClr>
                </a:solidFill>
              </a:defRPr>
            </a:lvl4pPr>
            <a:lvl5pPr>
              <a:lnSpc>
                <a:spcPct val="90000"/>
              </a:lnSpc>
              <a:defRPr cap="all" spc="190" sz="9500">
                <a:solidFill>
                  <a:schemeClr val="accent1">
                    <a:satOff val="36598"/>
                    <a:lumOff val="-17227"/>
                  </a:schemeClr>
                </a:solidFill>
              </a:defRPr>
            </a:lvl5pPr>
          </a:lstStyle>
          <a:p>
            <a:pPr/>
            <a:r>
              <a:t>“멋진 인용구”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68" name="슬라이드 번호"/>
          <p:cNvSpPr txBox="1"/>
          <p:nvPr>
            <p:ph type="sldNum" sz="quarter" idx="2"/>
          </p:nvPr>
        </p:nvSpPr>
        <p:spPr>
          <a:xfrm>
            <a:off x="11979148" y="12875006"/>
            <a:ext cx="438405" cy="4826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사진 - 3장">
    <p:bg>
      <p:bgPr>
        <a:solidFill>
          <a:srgbClr val="FFF5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분홍색 벽 앞 분홍색 삼층 서랍 위에 놓인 분홍색 타자기"/>
          <p:cNvSpPr/>
          <p:nvPr>
            <p:ph type="pic" idx="21"/>
          </p:nvPr>
        </p:nvSpPr>
        <p:spPr>
          <a:xfrm>
            <a:off x="-609600" y="431800"/>
            <a:ext cx="21514742" cy="12103100"/>
          </a:xfrm>
          <a:prstGeom prst="rect">
            <a:avLst/>
          </a:prstGeom>
          <a:ln w="114300">
            <a:solidFill>
              <a:srgbClr val="FFFFFF"/>
            </a:solidFill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76" name="분홍색 배경에 밝은 터키색 카세트테이프"/>
          <p:cNvSpPr/>
          <p:nvPr>
            <p:ph type="pic" sz="quarter" idx="22"/>
          </p:nvPr>
        </p:nvSpPr>
        <p:spPr>
          <a:xfrm>
            <a:off x="15836900" y="-203200"/>
            <a:ext cx="7747000" cy="7747000"/>
          </a:xfrm>
          <a:prstGeom prst="rect">
            <a:avLst/>
          </a:prstGeom>
          <a:ln w="114300">
            <a:solidFill>
              <a:srgbClr val="FFFFFF"/>
            </a:solidFill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77" name="노란색 배경 앞의 초록색 책장에 놓인 작은 복고풍 시계"/>
          <p:cNvSpPr/>
          <p:nvPr>
            <p:ph type="pic" idx="23"/>
          </p:nvPr>
        </p:nvSpPr>
        <p:spPr>
          <a:xfrm>
            <a:off x="10769600" y="-6083300"/>
            <a:ext cx="17881600" cy="23842133"/>
          </a:xfrm>
          <a:prstGeom prst="rect">
            <a:avLst/>
          </a:prstGeom>
          <a:ln w="114300">
            <a:solidFill>
              <a:srgbClr val="FFFFFF"/>
            </a:solidFill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78" name="슬라이드 번호"/>
          <p:cNvSpPr txBox="1"/>
          <p:nvPr>
            <p:ph type="sldNum" sz="quarter" idx="2"/>
          </p:nvPr>
        </p:nvSpPr>
        <p:spPr>
          <a:xfrm>
            <a:off x="11979148" y="12875006"/>
            <a:ext cx="438405" cy="4826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사진">
    <p:bg>
      <p:bgPr>
        <a:solidFill>
          <a:srgbClr val="FFF5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일렬로 늘어진 분홍색, 파란색, 주황색, 초록색 계열의 형광색 빈티지 텔레비전 네 대"/>
          <p:cNvSpPr/>
          <p:nvPr>
            <p:ph type="pic" idx="21"/>
          </p:nvPr>
        </p:nvSpPr>
        <p:spPr>
          <a:xfrm>
            <a:off x="760214" y="279400"/>
            <a:ext cx="22863633" cy="12866707"/>
          </a:xfrm>
          <a:prstGeom prst="rect">
            <a:avLst/>
          </a:prstGeom>
          <a:ln w="114300">
            <a:solidFill>
              <a:srgbClr val="FFFFFF"/>
            </a:solidFill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86" name="슬라이드 번호"/>
          <p:cNvSpPr txBox="1"/>
          <p:nvPr>
            <p:ph type="sldNum" sz="quarter" idx="2"/>
          </p:nvPr>
        </p:nvSpPr>
        <p:spPr>
          <a:xfrm>
            <a:off x="11979148" y="12875006"/>
            <a:ext cx="438405" cy="4826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빈 페이지">
    <p:bg>
      <p:bgPr>
        <a:solidFill>
          <a:srgbClr val="FFF5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슬라이드 번호"/>
          <p:cNvSpPr txBox="1"/>
          <p:nvPr>
            <p:ph type="sldNum" sz="quarter" idx="2"/>
          </p:nvPr>
        </p:nvSpPr>
        <p:spPr>
          <a:xfrm>
            <a:off x="11979148" y="12875006"/>
            <a:ext cx="438405" cy="4826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제목 및 구분점">
    <p:bg>
      <p:bgPr>
        <a:solidFill>
          <a:srgbClr val="FFF5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본문 첫 번째 줄…"/>
          <p:cNvSpPr txBox="1"/>
          <p:nvPr>
            <p:ph type="body" sz="half" idx="1" hasCustomPrompt="1"/>
          </p:nvPr>
        </p:nvSpPr>
        <p:spPr>
          <a:xfrm>
            <a:off x="2082800" y="4195233"/>
            <a:ext cx="20207127" cy="6282059"/>
          </a:xfrm>
          <a:prstGeom prst="rect">
            <a:avLst/>
          </a:prstGeom>
        </p:spPr>
        <p:txBody>
          <a:bodyPr anchor="t"/>
          <a:lstStyle>
            <a:lvl1pPr marL="811388" indent="-811388" defTabSz="355600">
              <a:lnSpc>
                <a:spcPct val="150000"/>
              </a:lnSpc>
              <a:buSzPct val="100000"/>
              <a:buBlip>
                <a:blip r:embed="rId2"/>
              </a:buBlip>
              <a:defRPr b="0" spc="45" sz="4600">
                <a:solidFill>
                  <a:schemeClr val="accent1">
                    <a:satOff val="36598"/>
                    <a:lumOff val="-17227"/>
                  </a:schemeClr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  <a:lvl2pPr marL="1446388" indent="-811388" defTabSz="355600">
              <a:lnSpc>
                <a:spcPct val="150000"/>
              </a:lnSpc>
              <a:buSzPct val="100000"/>
              <a:buBlip>
                <a:blip r:embed="rId2"/>
              </a:buBlip>
              <a:defRPr b="0" spc="45" sz="4600">
                <a:solidFill>
                  <a:schemeClr val="accent1">
                    <a:satOff val="36598"/>
                    <a:lumOff val="-17227"/>
                  </a:schemeClr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2pPr>
            <a:lvl3pPr marL="2081388" indent="-811388" defTabSz="355600">
              <a:lnSpc>
                <a:spcPct val="150000"/>
              </a:lnSpc>
              <a:buSzPct val="100000"/>
              <a:buBlip>
                <a:blip r:embed="rId2"/>
              </a:buBlip>
              <a:defRPr b="0" spc="45" sz="4600">
                <a:solidFill>
                  <a:schemeClr val="accent1">
                    <a:satOff val="36598"/>
                    <a:lumOff val="-17227"/>
                  </a:schemeClr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3pPr>
            <a:lvl4pPr marL="2716388" indent="-811388" defTabSz="355600">
              <a:lnSpc>
                <a:spcPct val="150000"/>
              </a:lnSpc>
              <a:buSzPct val="100000"/>
              <a:buBlip>
                <a:blip r:embed="rId2"/>
              </a:buBlip>
              <a:defRPr b="0" spc="45" sz="4600">
                <a:solidFill>
                  <a:schemeClr val="accent1">
                    <a:satOff val="36598"/>
                    <a:lumOff val="-17227"/>
                  </a:schemeClr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4pPr>
            <a:lvl5pPr marL="3351388" indent="-811388" defTabSz="355600">
              <a:lnSpc>
                <a:spcPct val="150000"/>
              </a:lnSpc>
              <a:buSzPct val="100000"/>
              <a:buBlip>
                <a:blip r:embed="rId2"/>
              </a:buBlip>
              <a:defRPr b="0" spc="45" sz="4600">
                <a:solidFill>
                  <a:schemeClr val="accent1">
                    <a:satOff val="36598"/>
                    <a:lumOff val="-17227"/>
                  </a:schemeClr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5pPr>
          </a:lstStyle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01" name="선"/>
          <p:cNvSpPr/>
          <p:nvPr/>
        </p:nvSpPr>
        <p:spPr>
          <a:xfrm>
            <a:off x="766879" y="952500"/>
            <a:ext cx="22850242" cy="1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b="0" spc="0" sz="3200">
                <a:solidFill>
                  <a:srgbClr val="000000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202" name="선"/>
          <p:cNvSpPr/>
          <p:nvPr/>
        </p:nvSpPr>
        <p:spPr>
          <a:xfrm>
            <a:off x="757217" y="12603828"/>
            <a:ext cx="22862943" cy="1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b="0" spc="0" sz="3200">
                <a:solidFill>
                  <a:srgbClr val="000000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203" name="슬라이드 제목"/>
          <p:cNvSpPr txBox="1"/>
          <p:nvPr>
            <p:ph type="title" hasCustomPrompt="1"/>
          </p:nvPr>
        </p:nvSpPr>
        <p:spPr>
          <a:xfrm>
            <a:off x="2088436" y="1282700"/>
            <a:ext cx="20207128" cy="1649711"/>
          </a:xfrm>
          <a:prstGeom prst="rect">
            <a:avLst/>
          </a:prstGeom>
        </p:spPr>
        <p:txBody>
          <a:bodyPr/>
          <a:lstStyle>
            <a:lvl1pPr algn="l">
              <a:defRPr spc="270" sz="9000" u="sng">
                <a:solidFill>
                  <a:schemeClr val="accent6"/>
                </a:solidFill>
              </a:defRPr>
            </a:lvl1pPr>
          </a:lstStyle>
          <a:p>
            <a:pPr/>
            <a:r>
              <a:t>슬라이드 제목</a:t>
            </a:r>
          </a:p>
        </p:txBody>
      </p:sp>
      <p:sp>
        <p:nvSpPr>
          <p:cNvPr id="204" name="슬라이드 번호"/>
          <p:cNvSpPr txBox="1"/>
          <p:nvPr>
            <p:ph type="sldNum" sz="quarter" idx="2"/>
          </p:nvPr>
        </p:nvSpPr>
        <p:spPr>
          <a:xfrm>
            <a:off x="11979148" y="12875006"/>
            <a:ext cx="438405" cy="4826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제목 및 사진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노란색 배경 앞 초록색 책장에 일렬로 늘어진 작은 복고풍 시계 일곱 개"/>
          <p:cNvSpPr/>
          <p:nvPr>
            <p:ph type="pic" idx="21"/>
          </p:nvPr>
        </p:nvSpPr>
        <p:spPr>
          <a:xfrm>
            <a:off x="0" y="-2757142"/>
            <a:ext cx="24384000" cy="1923028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8" name="주제"/>
          <p:cNvSpPr txBox="1"/>
          <p:nvPr>
            <p:ph type="body" sz="quarter" idx="22" hasCustomPrompt="1"/>
          </p:nvPr>
        </p:nvSpPr>
        <p:spPr>
          <a:xfrm>
            <a:off x="1181100" y="12364718"/>
            <a:ext cx="4965700" cy="467107"/>
          </a:xfrm>
          <a:prstGeom prst="rect">
            <a:avLst/>
          </a:prstGeom>
        </p:spPr>
        <p:txBody>
          <a:bodyPr anchor="t"/>
          <a:lstStyle>
            <a:lvl1pPr>
              <a:defRPr b="0" cap="all" spc="88" sz="2200">
                <a:solidFill>
                  <a:srgbClr val="FFFFFF"/>
                </a:solidFill>
              </a:defRPr>
            </a:lvl1pPr>
          </a:lstStyle>
          <a:p>
            <a:pPr/>
            <a:r>
              <a:t>주제</a:t>
            </a:r>
          </a:p>
        </p:txBody>
      </p:sp>
      <p:sp>
        <p:nvSpPr>
          <p:cNvPr id="29" name="위치"/>
          <p:cNvSpPr txBox="1"/>
          <p:nvPr>
            <p:ph type="body" sz="quarter" idx="23" hasCustomPrompt="1"/>
          </p:nvPr>
        </p:nvSpPr>
        <p:spPr>
          <a:xfrm>
            <a:off x="18237200" y="12364718"/>
            <a:ext cx="4965700" cy="467107"/>
          </a:xfrm>
          <a:prstGeom prst="rect">
            <a:avLst/>
          </a:prstGeom>
        </p:spPr>
        <p:txBody>
          <a:bodyPr anchor="t"/>
          <a:lstStyle>
            <a:lvl1pPr>
              <a:defRPr b="0" cap="all" spc="88" sz="2200">
                <a:solidFill>
                  <a:srgbClr val="FFFFFF"/>
                </a:solidFill>
              </a:defRPr>
            </a:lvl1pPr>
          </a:lstStyle>
          <a:p>
            <a:pPr/>
            <a:r>
              <a:t>위치</a:t>
            </a:r>
          </a:p>
        </p:txBody>
      </p:sp>
      <p:sp>
        <p:nvSpPr>
          <p:cNvPr id="30" name="저자 및 날짜"/>
          <p:cNvSpPr txBox="1"/>
          <p:nvPr>
            <p:ph type="body" sz="quarter" idx="24" hasCustomPrompt="1"/>
          </p:nvPr>
        </p:nvSpPr>
        <p:spPr>
          <a:xfrm>
            <a:off x="6946900" y="12233909"/>
            <a:ext cx="10490200" cy="706629"/>
          </a:xfrm>
          <a:prstGeom prst="rect">
            <a:avLst/>
          </a:prstGeom>
        </p:spPr>
        <p:txBody>
          <a:bodyPr anchor="t"/>
          <a:lstStyle>
            <a:lvl1pPr defTabSz="467359">
              <a:lnSpc>
                <a:spcPct val="130000"/>
              </a:lnSpc>
              <a:defRPr spc="105" sz="3520">
                <a:solidFill>
                  <a:srgbClr val="FFFFFF"/>
                </a:solidFill>
              </a:defRPr>
            </a:lvl1pPr>
          </a:lstStyle>
          <a:p>
            <a:pPr/>
            <a:r>
              <a:t>저자 및 날짜</a:t>
            </a:r>
          </a:p>
        </p:txBody>
      </p:sp>
      <p:sp>
        <p:nvSpPr>
          <p:cNvPr id="31" name="선"/>
          <p:cNvSpPr/>
          <p:nvPr/>
        </p:nvSpPr>
        <p:spPr>
          <a:xfrm>
            <a:off x="766879" y="12060766"/>
            <a:ext cx="22850240" cy="1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b="0" spc="0" sz="3200">
                <a:solidFill>
                  <a:srgbClr val="000000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32" name="선"/>
          <p:cNvSpPr/>
          <p:nvPr/>
        </p:nvSpPr>
        <p:spPr>
          <a:xfrm flipV="1">
            <a:off x="6527799" y="12034558"/>
            <a:ext cx="1" cy="1114983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b="0" spc="0" sz="3200">
                <a:solidFill>
                  <a:srgbClr val="000000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33" name="선"/>
          <p:cNvSpPr/>
          <p:nvPr/>
        </p:nvSpPr>
        <p:spPr>
          <a:xfrm flipV="1">
            <a:off x="17856201" y="12034558"/>
            <a:ext cx="1" cy="1114983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b="0" spc="0" sz="3200">
                <a:solidFill>
                  <a:srgbClr val="000000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34" name="선"/>
          <p:cNvSpPr/>
          <p:nvPr/>
        </p:nvSpPr>
        <p:spPr>
          <a:xfrm>
            <a:off x="766879" y="952500"/>
            <a:ext cx="22850242" cy="1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b="0" spc="0" sz="3200">
                <a:solidFill>
                  <a:srgbClr val="000000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35" name="본문 첫 번째 줄…"/>
          <p:cNvSpPr txBox="1"/>
          <p:nvPr>
            <p:ph type="body" sz="quarter" idx="1" hasCustomPrompt="1"/>
          </p:nvPr>
        </p:nvSpPr>
        <p:spPr>
          <a:xfrm>
            <a:off x="2082800" y="3492500"/>
            <a:ext cx="20205700" cy="1612900"/>
          </a:xfrm>
          <a:prstGeom prst="rect">
            <a:avLst/>
          </a:prstGeom>
        </p:spPr>
        <p:txBody>
          <a:bodyPr/>
          <a:lstStyle>
            <a:lvl1pPr>
              <a:lnSpc>
                <a:spcPct val="130000"/>
              </a:lnSpc>
              <a:defRPr spc="132" sz="4400">
                <a:solidFill>
                  <a:srgbClr val="FFFFFF"/>
                </a:solidFill>
              </a:defRPr>
            </a:lvl1pPr>
            <a:lvl2pPr>
              <a:lnSpc>
                <a:spcPct val="130000"/>
              </a:lnSpc>
              <a:defRPr spc="132" sz="4400">
                <a:solidFill>
                  <a:srgbClr val="FFFFFF"/>
                </a:solidFill>
              </a:defRPr>
            </a:lvl2pPr>
            <a:lvl3pPr>
              <a:lnSpc>
                <a:spcPct val="130000"/>
              </a:lnSpc>
              <a:defRPr spc="132" sz="4400">
                <a:solidFill>
                  <a:srgbClr val="FFFFFF"/>
                </a:solidFill>
              </a:defRPr>
            </a:lvl3pPr>
            <a:lvl4pPr>
              <a:lnSpc>
                <a:spcPct val="130000"/>
              </a:lnSpc>
              <a:defRPr spc="132" sz="4400">
                <a:solidFill>
                  <a:srgbClr val="FFFFFF"/>
                </a:solidFill>
              </a:defRPr>
            </a:lvl4pPr>
            <a:lvl5pPr>
              <a:lnSpc>
                <a:spcPct val="130000"/>
              </a:lnSpc>
              <a:defRPr spc="132" sz="4400">
                <a:solidFill>
                  <a:srgbClr val="FFFFFF"/>
                </a:solidFill>
              </a:defRPr>
            </a:lvl5pPr>
          </a:lstStyle>
          <a:p>
            <a:pPr/>
            <a:r>
              <a:t>프레젠테이션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6" name="프레젠테이션 제목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프레젠테이션 제목</a:t>
            </a:r>
          </a:p>
        </p:txBody>
      </p:sp>
      <p:sp>
        <p:nvSpPr>
          <p:cNvPr id="37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제목 및 사진 대체">
    <p:bg>
      <p:bgPr>
        <a:solidFill>
          <a:srgbClr val="FFF5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본문 첫 번째 줄…"/>
          <p:cNvSpPr txBox="1"/>
          <p:nvPr>
            <p:ph type="body" sz="quarter" idx="1" hasCustomPrompt="1"/>
          </p:nvPr>
        </p:nvSpPr>
        <p:spPr>
          <a:xfrm>
            <a:off x="1270000" y="8015916"/>
            <a:ext cx="11785600" cy="3848101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rgbClr val="8AACB9"/>
                </a:solidFill>
              </a:defRPr>
            </a:lvl1pPr>
            <a:lvl2pPr>
              <a:defRPr>
                <a:solidFill>
                  <a:srgbClr val="8AACB9"/>
                </a:solidFill>
              </a:defRPr>
            </a:lvl2pPr>
            <a:lvl3pPr>
              <a:defRPr>
                <a:solidFill>
                  <a:srgbClr val="8AACB9"/>
                </a:solidFill>
              </a:defRPr>
            </a:lvl3pPr>
            <a:lvl4pPr>
              <a:defRPr>
                <a:solidFill>
                  <a:srgbClr val="8AACB9"/>
                </a:solidFill>
              </a:defRPr>
            </a:lvl4pPr>
            <a:lvl5pPr>
              <a:defRPr>
                <a:solidFill>
                  <a:srgbClr val="8AACB9"/>
                </a:solidFill>
              </a:defRPr>
            </a:lvl5pPr>
          </a:lstStyle>
          <a:p>
            <a:pPr/>
            <a:r>
              <a:t>슬라이드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슬라이드 제목"/>
          <p:cNvSpPr txBox="1"/>
          <p:nvPr>
            <p:ph type="title" hasCustomPrompt="1"/>
          </p:nvPr>
        </p:nvSpPr>
        <p:spPr>
          <a:xfrm>
            <a:off x="1270000" y="4925417"/>
            <a:ext cx="11785600" cy="2933701"/>
          </a:xfrm>
          <a:prstGeom prst="rect">
            <a:avLst/>
          </a:prstGeom>
        </p:spPr>
        <p:txBody>
          <a:bodyPr anchor="b"/>
          <a:lstStyle>
            <a:lvl1pPr algn="l">
              <a:defRPr spc="270" sz="9000" u="sng">
                <a:solidFill>
                  <a:schemeClr val="accent6"/>
                </a:solidFill>
              </a:defRPr>
            </a:lvl1pPr>
          </a:lstStyle>
          <a:p>
            <a:pPr/>
            <a:r>
              <a:t>슬라이드 제목</a:t>
            </a:r>
          </a:p>
        </p:txBody>
      </p:sp>
      <p:sp>
        <p:nvSpPr>
          <p:cNvPr id="46" name="분홍색 벽 앞 분홍색 삼층 서랍 위에 놓인 분홍색 타자기"/>
          <p:cNvSpPr/>
          <p:nvPr>
            <p:ph type="pic" idx="21"/>
          </p:nvPr>
        </p:nvSpPr>
        <p:spPr>
          <a:xfrm>
            <a:off x="12801600" y="1895696"/>
            <a:ext cx="17642204" cy="9924608"/>
          </a:xfrm>
          <a:prstGeom prst="rect">
            <a:avLst/>
          </a:prstGeom>
          <a:ln w="114300">
            <a:solidFill>
              <a:srgbClr val="FFFFFF"/>
            </a:solidFill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47" name="선"/>
          <p:cNvSpPr/>
          <p:nvPr/>
        </p:nvSpPr>
        <p:spPr>
          <a:xfrm>
            <a:off x="757217" y="12603828"/>
            <a:ext cx="22862943" cy="1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b="0" spc="0" sz="3200">
                <a:solidFill>
                  <a:srgbClr val="000000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48" name="선"/>
          <p:cNvSpPr/>
          <p:nvPr/>
        </p:nvSpPr>
        <p:spPr>
          <a:xfrm flipV="1">
            <a:off x="762000" y="952499"/>
            <a:ext cx="22860003" cy="2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b="0" spc="0" sz="3200">
                <a:solidFill>
                  <a:srgbClr val="000000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49" name="슬라이드 번호"/>
          <p:cNvSpPr txBox="1"/>
          <p:nvPr>
            <p:ph type="sldNum" sz="quarter" idx="2"/>
          </p:nvPr>
        </p:nvSpPr>
        <p:spPr>
          <a:xfrm>
            <a:off x="11979148" y="12875006"/>
            <a:ext cx="438405" cy="4826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제목 및 구분점">
    <p:bg>
      <p:bgPr>
        <a:solidFill>
          <a:srgbClr val="FFF5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본문 첫 번째 줄…"/>
          <p:cNvSpPr txBox="1"/>
          <p:nvPr>
            <p:ph type="body" sz="half" idx="1" hasCustomPrompt="1"/>
          </p:nvPr>
        </p:nvSpPr>
        <p:spPr>
          <a:xfrm>
            <a:off x="2082800" y="4195233"/>
            <a:ext cx="20207127" cy="6282059"/>
          </a:xfrm>
          <a:prstGeom prst="rect">
            <a:avLst/>
          </a:prstGeom>
        </p:spPr>
        <p:txBody>
          <a:bodyPr anchor="t"/>
          <a:lstStyle>
            <a:lvl1pPr marL="881944" indent="-881944" algn="l" defTabSz="355600">
              <a:lnSpc>
                <a:spcPct val="15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50" sz="5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  <a:lvl2pPr marL="1516944" indent="-881944" algn="l" defTabSz="355600">
              <a:lnSpc>
                <a:spcPct val="15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50" sz="5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2pPr>
            <a:lvl3pPr marL="2151944" indent="-881944" algn="l" defTabSz="355600">
              <a:lnSpc>
                <a:spcPct val="15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50" sz="5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3pPr>
            <a:lvl4pPr marL="2786944" indent="-881944" algn="l" defTabSz="355600">
              <a:lnSpc>
                <a:spcPct val="15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50" sz="5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4pPr>
            <a:lvl5pPr marL="3421944" indent="-881944" algn="l" defTabSz="355600">
              <a:lnSpc>
                <a:spcPct val="15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50" sz="5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5pPr>
          </a:lstStyle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7" name="선"/>
          <p:cNvSpPr/>
          <p:nvPr/>
        </p:nvSpPr>
        <p:spPr>
          <a:xfrm>
            <a:off x="766879" y="952500"/>
            <a:ext cx="22850242" cy="1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b="0" spc="0" sz="3200">
                <a:solidFill>
                  <a:srgbClr val="000000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58" name="선"/>
          <p:cNvSpPr/>
          <p:nvPr/>
        </p:nvSpPr>
        <p:spPr>
          <a:xfrm>
            <a:off x="757217" y="12603828"/>
            <a:ext cx="22862943" cy="1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b="0" spc="0" sz="3200">
                <a:solidFill>
                  <a:srgbClr val="000000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59" name="슬라이드 제목"/>
          <p:cNvSpPr txBox="1"/>
          <p:nvPr>
            <p:ph type="title" hasCustomPrompt="1"/>
          </p:nvPr>
        </p:nvSpPr>
        <p:spPr>
          <a:xfrm>
            <a:off x="2088436" y="1282700"/>
            <a:ext cx="20207128" cy="1649711"/>
          </a:xfrm>
          <a:prstGeom prst="rect">
            <a:avLst/>
          </a:prstGeom>
        </p:spPr>
        <p:txBody>
          <a:bodyPr/>
          <a:lstStyle>
            <a:lvl1pPr algn="l">
              <a:defRPr spc="270" sz="9000" u="sng">
                <a:solidFill>
                  <a:schemeClr val="accent6"/>
                </a:solidFill>
              </a:defRPr>
            </a:lvl1pPr>
          </a:lstStyle>
          <a:p>
            <a:pPr/>
            <a:r>
              <a:t>슬라이드 제목</a:t>
            </a:r>
          </a:p>
        </p:txBody>
      </p:sp>
      <p:sp>
        <p:nvSpPr>
          <p:cNvPr id="60" name="슬라이드 번호"/>
          <p:cNvSpPr txBox="1"/>
          <p:nvPr>
            <p:ph type="sldNum" sz="quarter" idx="2"/>
          </p:nvPr>
        </p:nvSpPr>
        <p:spPr>
          <a:xfrm>
            <a:off x="11979148" y="12875006"/>
            <a:ext cx="438405" cy="4826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구분점">
    <p:bg>
      <p:bgPr>
        <a:solidFill>
          <a:srgbClr val="FFF5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본문 첫 번째 줄…"/>
          <p:cNvSpPr txBox="1"/>
          <p:nvPr>
            <p:ph type="body" sz="half" idx="1" hasCustomPrompt="1"/>
          </p:nvPr>
        </p:nvSpPr>
        <p:spPr>
          <a:xfrm>
            <a:off x="2082800" y="4195233"/>
            <a:ext cx="20207127" cy="6282059"/>
          </a:xfrm>
          <a:prstGeom prst="rect">
            <a:avLst/>
          </a:prstGeom>
        </p:spPr>
        <p:txBody>
          <a:bodyPr numCol="2" spcCol="1289181" anchor="t"/>
          <a:lstStyle>
            <a:lvl1pPr marL="881944" indent="-881944" algn="l" defTabSz="355600">
              <a:lnSpc>
                <a:spcPct val="15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50" sz="5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  <a:lvl2pPr marL="1516944" indent="-881944" algn="l" defTabSz="355600">
              <a:lnSpc>
                <a:spcPct val="15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50" sz="5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2pPr>
            <a:lvl3pPr marL="2151944" indent="-881944" algn="l" defTabSz="355600">
              <a:lnSpc>
                <a:spcPct val="15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50" sz="5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3pPr>
            <a:lvl4pPr marL="2786944" indent="-881944" algn="l" defTabSz="355600">
              <a:lnSpc>
                <a:spcPct val="15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50" sz="5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4pPr>
            <a:lvl5pPr marL="3421944" indent="-881944" algn="l" defTabSz="355600">
              <a:lnSpc>
                <a:spcPct val="15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50" sz="5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5pPr>
          </a:lstStyle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8" name="선"/>
          <p:cNvSpPr/>
          <p:nvPr/>
        </p:nvSpPr>
        <p:spPr>
          <a:xfrm>
            <a:off x="766879" y="952500"/>
            <a:ext cx="22850242" cy="1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b="0" spc="0" sz="3200">
                <a:solidFill>
                  <a:srgbClr val="000000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69" name="선"/>
          <p:cNvSpPr/>
          <p:nvPr/>
        </p:nvSpPr>
        <p:spPr>
          <a:xfrm>
            <a:off x="757217" y="12603828"/>
            <a:ext cx="22862943" cy="1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b="0" spc="0" sz="3200">
                <a:solidFill>
                  <a:srgbClr val="000000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70" name="슬라이드 번호"/>
          <p:cNvSpPr txBox="1"/>
          <p:nvPr>
            <p:ph type="sldNum" sz="quarter" idx="2"/>
          </p:nvPr>
        </p:nvSpPr>
        <p:spPr>
          <a:xfrm>
            <a:off x="11979148" y="12875006"/>
            <a:ext cx="438405" cy="4826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제목, 구분점 및 사진">
    <p:bg>
      <p:bgPr>
        <a:solidFill>
          <a:srgbClr val="FFF5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슬라이드 제목"/>
          <p:cNvSpPr txBox="1"/>
          <p:nvPr>
            <p:ph type="title" hasCustomPrompt="1"/>
          </p:nvPr>
        </p:nvSpPr>
        <p:spPr>
          <a:xfrm>
            <a:off x="1270000" y="1851223"/>
            <a:ext cx="11785600" cy="4084936"/>
          </a:xfrm>
          <a:prstGeom prst="rect">
            <a:avLst/>
          </a:prstGeom>
        </p:spPr>
        <p:txBody>
          <a:bodyPr anchor="b"/>
          <a:lstStyle>
            <a:lvl1pPr algn="l">
              <a:defRPr spc="270" sz="9000" u="sng">
                <a:solidFill>
                  <a:schemeClr val="accent6"/>
                </a:solidFill>
              </a:defRPr>
            </a:lvl1pPr>
          </a:lstStyle>
          <a:p>
            <a:pPr/>
            <a:r>
              <a:t>슬라이드 제목</a:t>
            </a:r>
          </a:p>
        </p:txBody>
      </p:sp>
      <p:sp>
        <p:nvSpPr>
          <p:cNvPr id="78" name="본문 첫 번째 줄…"/>
          <p:cNvSpPr txBox="1"/>
          <p:nvPr>
            <p:ph type="body" sz="quarter" idx="1" hasCustomPrompt="1"/>
          </p:nvPr>
        </p:nvSpPr>
        <p:spPr>
          <a:xfrm>
            <a:off x="2088435" y="6720284"/>
            <a:ext cx="10972801" cy="5467169"/>
          </a:xfrm>
          <a:prstGeom prst="rect">
            <a:avLst/>
          </a:prstGeom>
        </p:spPr>
        <p:txBody>
          <a:bodyPr anchor="t"/>
          <a:lstStyle>
            <a:lvl1pPr marL="881944" indent="-881944" algn="l" defTabSz="355600">
              <a:lnSpc>
                <a:spcPct val="15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50" sz="5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  <a:lvl2pPr marL="1516944" indent="-881944" algn="l" defTabSz="355600">
              <a:lnSpc>
                <a:spcPct val="15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50" sz="5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2pPr>
            <a:lvl3pPr marL="2151944" indent="-881944" algn="l" defTabSz="355600">
              <a:lnSpc>
                <a:spcPct val="15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50" sz="5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3pPr>
            <a:lvl4pPr marL="2786944" indent="-881944" algn="l" defTabSz="355600">
              <a:lnSpc>
                <a:spcPct val="15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50" sz="5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4pPr>
            <a:lvl5pPr marL="3421944" indent="-881944" algn="l" defTabSz="355600">
              <a:lnSpc>
                <a:spcPct val="15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50" sz="5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5pPr>
          </a:lstStyle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9" name="노란색 패턴 벽지 앞 빈티지 텔레비전"/>
          <p:cNvSpPr/>
          <p:nvPr>
            <p:ph type="pic" idx="21"/>
          </p:nvPr>
        </p:nvSpPr>
        <p:spPr>
          <a:xfrm>
            <a:off x="12661900" y="-2501900"/>
            <a:ext cx="11077576" cy="14770100"/>
          </a:xfrm>
          <a:prstGeom prst="rect">
            <a:avLst/>
          </a:prstGeom>
          <a:ln w="114300">
            <a:solidFill>
              <a:srgbClr val="FFFFFF"/>
            </a:solidFill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0" name="선"/>
          <p:cNvSpPr/>
          <p:nvPr/>
        </p:nvSpPr>
        <p:spPr>
          <a:xfrm flipV="1">
            <a:off x="762000" y="952499"/>
            <a:ext cx="22860003" cy="2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b="0" spc="0" sz="3200">
                <a:solidFill>
                  <a:srgbClr val="000000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81" name="선"/>
          <p:cNvSpPr/>
          <p:nvPr/>
        </p:nvSpPr>
        <p:spPr>
          <a:xfrm>
            <a:off x="762000" y="12598400"/>
            <a:ext cx="22860001" cy="0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b="0" spc="0" sz="3200">
                <a:solidFill>
                  <a:srgbClr val="000000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82" name="슬라이드 번호"/>
          <p:cNvSpPr txBox="1"/>
          <p:nvPr>
            <p:ph type="sldNum" sz="quarter" idx="2"/>
          </p:nvPr>
        </p:nvSpPr>
        <p:spPr>
          <a:xfrm>
            <a:off x="11979148" y="12875006"/>
            <a:ext cx="438405" cy="4826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제목, 구분점 및 작은 라이브 비디오">
    <p:bg>
      <p:bgPr>
        <a:solidFill>
          <a:srgbClr val="FFF5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슬라이드 제목"/>
          <p:cNvSpPr txBox="1"/>
          <p:nvPr>
            <p:ph type="title" hasCustomPrompt="1"/>
          </p:nvPr>
        </p:nvSpPr>
        <p:spPr>
          <a:xfrm>
            <a:off x="1270000" y="1851223"/>
            <a:ext cx="11785600" cy="4084936"/>
          </a:xfrm>
          <a:prstGeom prst="rect">
            <a:avLst/>
          </a:prstGeom>
        </p:spPr>
        <p:txBody>
          <a:bodyPr anchor="b"/>
          <a:lstStyle>
            <a:lvl1pPr algn="l">
              <a:defRPr spc="270" sz="9000" u="sng">
                <a:solidFill>
                  <a:schemeClr val="accent6"/>
                </a:solidFill>
              </a:defRPr>
            </a:lvl1pPr>
          </a:lstStyle>
          <a:p>
            <a:pPr/>
            <a:r>
              <a:t>슬라이드 제목</a:t>
            </a:r>
          </a:p>
        </p:txBody>
      </p:sp>
      <p:sp>
        <p:nvSpPr>
          <p:cNvPr id="90" name="본문 첫 번째 줄…"/>
          <p:cNvSpPr txBox="1"/>
          <p:nvPr>
            <p:ph type="body" sz="quarter" idx="1" hasCustomPrompt="1"/>
          </p:nvPr>
        </p:nvSpPr>
        <p:spPr>
          <a:xfrm>
            <a:off x="2088435" y="6720284"/>
            <a:ext cx="10972801" cy="5467169"/>
          </a:xfrm>
          <a:prstGeom prst="rect">
            <a:avLst/>
          </a:prstGeom>
        </p:spPr>
        <p:txBody>
          <a:bodyPr anchor="t"/>
          <a:lstStyle>
            <a:lvl1pPr marL="881944" indent="-881944" algn="l" defTabSz="355600">
              <a:lnSpc>
                <a:spcPct val="15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50" sz="5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  <a:lvl2pPr marL="1516944" indent="-881944" algn="l" defTabSz="355600">
              <a:lnSpc>
                <a:spcPct val="15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50" sz="5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2pPr>
            <a:lvl3pPr marL="2151944" indent="-881944" algn="l" defTabSz="355600">
              <a:lnSpc>
                <a:spcPct val="15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50" sz="5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3pPr>
            <a:lvl4pPr marL="2786944" indent="-881944" algn="l" defTabSz="355600">
              <a:lnSpc>
                <a:spcPct val="15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50" sz="5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4pPr>
            <a:lvl5pPr marL="3421944" indent="-881944" algn="l" defTabSz="355600">
              <a:lnSpc>
                <a:spcPct val="15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50" sz="5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5pPr>
          </a:lstStyle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선"/>
          <p:cNvSpPr/>
          <p:nvPr/>
        </p:nvSpPr>
        <p:spPr>
          <a:xfrm flipV="1">
            <a:off x="762000" y="952499"/>
            <a:ext cx="22860003" cy="2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b="0" spc="0" sz="3200">
                <a:solidFill>
                  <a:srgbClr val="000000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92" name="선"/>
          <p:cNvSpPr/>
          <p:nvPr/>
        </p:nvSpPr>
        <p:spPr>
          <a:xfrm>
            <a:off x="762000" y="12598400"/>
            <a:ext cx="22860001" cy="0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b="0" spc="0" sz="3200">
                <a:solidFill>
                  <a:srgbClr val="000000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93" name="슬라이드 번호"/>
          <p:cNvSpPr txBox="1"/>
          <p:nvPr>
            <p:ph type="sldNum" sz="quarter" idx="2"/>
          </p:nvPr>
        </p:nvSpPr>
        <p:spPr>
          <a:xfrm>
            <a:off x="11979148" y="12875006"/>
            <a:ext cx="438405" cy="4826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제목, 구분점 및 큰 라이브 비디오">
    <p:bg>
      <p:bgPr>
        <a:solidFill>
          <a:srgbClr val="FFF5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슬라이드 제목"/>
          <p:cNvSpPr txBox="1"/>
          <p:nvPr>
            <p:ph type="title" hasCustomPrompt="1"/>
          </p:nvPr>
        </p:nvSpPr>
        <p:spPr>
          <a:xfrm>
            <a:off x="1270000" y="1851223"/>
            <a:ext cx="11785600" cy="4084936"/>
          </a:xfrm>
          <a:prstGeom prst="rect">
            <a:avLst/>
          </a:prstGeom>
        </p:spPr>
        <p:txBody>
          <a:bodyPr anchor="b"/>
          <a:lstStyle>
            <a:lvl1pPr algn="l">
              <a:defRPr spc="270" sz="9000" u="sng">
                <a:solidFill>
                  <a:schemeClr val="accent6"/>
                </a:solidFill>
              </a:defRPr>
            </a:lvl1pPr>
          </a:lstStyle>
          <a:p>
            <a:pPr/>
            <a:r>
              <a:t>슬라이드 제목</a:t>
            </a:r>
          </a:p>
        </p:txBody>
      </p:sp>
      <p:sp>
        <p:nvSpPr>
          <p:cNvPr id="101" name="본문 첫 번째 줄…"/>
          <p:cNvSpPr txBox="1"/>
          <p:nvPr>
            <p:ph type="body" sz="quarter" idx="1" hasCustomPrompt="1"/>
          </p:nvPr>
        </p:nvSpPr>
        <p:spPr>
          <a:xfrm>
            <a:off x="2088435" y="6720284"/>
            <a:ext cx="10972801" cy="5467169"/>
          </a:xfrm>
          <a:prstGeom prst="rect">
            <a:avLst/>
          </a:prstGeom>
        </p:spPr>
        <p:txBody>
          <a:bodyPr anchor="t"/>
          <a:lstStyle>
            <a:lvl1pPr marL="881944" indent="-881944" algn="l" defTabSz="355600">
              <a:lnSpc>
                <a:spcPct val="15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50" sz="5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  <a:lvl2pPr marL="1516944" indent="-881944" algn="l" defTabSz="355600">
              <a:lnSpc>
                <a:spcPct val="15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50" sz="5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2pPr>
            <a:lvl3pPr marL="2151944" indent="-881944" algn="l" defTabSz="355600">
              <a:lnSpc>
                <a:spcPct val="15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50" sz="5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3pPr>
            <a:lvl4pPr marL="2786944" indent="-881944" algn="l" defTabSz="355600">
              <a:lnSpc>
                <a:spcPct val="15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50" sz="5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4pPr>
            <a:lvl5pPr marL="3421944" indent="-881944" algn="l" defTabSz="355600">
              <a:lnSpc>
                <a:spcPct val="15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50" sz="5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5pPr>
          </a:lstStyle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2" name="선"/>
          <p:cNvSpPr/>
          <p:nvPr/>
        </p:nvSpPr>
        <p:spPr>
          <a:xfrm flipV="1">
            <a:off x="762000" y="952499"/>
            <a:ext cx="22860003" cy="2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b="0" spc="0" sz="3200">
                <a:solidFill>
                  <a:srgbClr val="000000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103" name="선"/>
          <p:cNvSpPr/>
          <p:nvPr/>
        </p:nvSpPr>
        <p:spPr>
          <a:xfrm>
            <a:off x="762000" y="12598400"/>
            <a:ext cx="22860001" cy="0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b="0" spc="0" sz="3200">
                <a:solidFill>
                  <a:srgbClr val="000000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104" name="슬라이드 번호"/>
          <p:cNvSpPr txBox="1"/>
          <p:nvPr>
            <p:ph type="sldNum" sz="quarter" idx="2"/>
          </p:nvPr>
        </p:nvSpPr>
        <p:spPr>
          <a:xfrm>
            <a:off x="11979148" y="12875006"/>
            <a:ext cx="438405" cy="4826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섹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섹션 제목"/>
          <p:cNvSpPr txBox="1"/>
          <p:nvPr>
            <p:ph type="title" hasCustomPrompt="1"/>
          </p:nvPr>
        </p:nvSpPr>
        <p:spPr>
          <a:xfrm>
            <a:off x="2086106" y="4292600"/>
            <a:ext cx="20205701" cy="56515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섹션 제목</a:t>
            </a:r>
          </a:p>
        </p:txBody>
      </p:sp>
      <p:sp>
        <p:nvSpPr>
          <p:cNvPr id="112" name="선"/>
          <p:cNvSpPr/>
          <p:nvPr/>
        </p:nvSpPr>
        <p:spPr>
          <a:xfrm flipV="1">
            <a:off x="762000" y="952499"/>
            <a:ext cx="22860001" cy="2"/>
          </a:xfrm>
          <a:prstGeom prst="line">
            <a:avLst/>
          </a:prstGeom>
          <a:ln w="762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b="0" spc="0" sz="3200">
                <a:solidFill>
                  <a:srgbClr val="000000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113" name="선"/>
          <p:cNvSpPr/>
          <p:nvPr/>
        </p:nvSpPr>
        <p:spPr>
          <a:xfrm>
            <a:off x="762000" y="12598400"/>
            <a:ext cx="22860001" cy="0"/>
          </a:xfrm>
          <a:prstGeom prst="line">
            <a:avLst/>
          </a:prstGeom>
          <a:ln w="762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b="0" spc="0" sz="3200">
                <a:solidFill>
                  <a:srgbClr val="000000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114" name="슬라이드 번호"/>
          <p:cNvSpPr txBox="1"/>
          <p:nvPr>
            <p:ph type="sldNum" sz="quarter" idx="2"/>
          </p:nvPr>
        </p:nvSpPr>
        <p:spPr>
          <a:xfrm>
            <a:off x="11979148" y="12875006"/>
            <a:ext cx="438405" cy="4826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프레젠테이션 제목"/>
          <p:cNvSpPr txBox="1"/>
          <p:nvPr>
            <p:ph type="title" hasCustomPrompt="1"/>
          </p:nvPr>
        </p:nvSpPr>
        <p:spPr>
          <a:xfrm>
            <a:off x="2082800" y="4902200"/>
            <a:ext cx="20205700" cy="3911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프레젠테이션 제목</a:t>
            </a:r>
          </a:p>
        </p:txBody>
      </p:sp>
      <p:sp>
        <p:nvSpPr>
          <p:cNvPr id="3" name="본문 첫 번째 줄…"/>
          <p:cNvSpPr txBox="1"/>
          <p:nvPr>
            <p:ph type="body" idx="1" hasCustomPrompt="1"/>
          </p:nvPr>
        </p:nvSpPr>
        <p:spPr>
          <a:xfrm>
            <a:off x="2082800" y="3495675"/>
            <a:ext cx="20205700" cy="1614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/>
            <a:r>
              <a:t>프레젠테이션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선"/>
          <p:cNvSpPr/>
          <p:nvPr/>
        </p:nvSpPr>
        <p:spPr>
          <a:xfrm flipV="1">
            <a:off x="766879" y="12048066"/>
            <a:ext cx="22850240" cy="12701"/>
          </a:xfrm>
          <a:prstGeom prst="line">
            <a:avLst/>
          </a:prstGeom>
          <a:ln w="76200">
            <a:solidFill>
              <a:schemeClr val="accent1">
                <a:satOff val="36598"/>
                <a:lumOff val="-1722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b="0" spc="0" sz="3200">
                <a:solidFill>
                  <a:srgbClr val="000000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5" name="선"/>
          <p:cNvSpPr/>
          <p:nvPr/>
        </p:nvSpPr>
        <p:spPr>
          <a:xfrm>
            <a:off x="766879" y="952500"/>
            <a:ext cx="22850242" cy="0"/>
          </a:xfrm>
          <a:prstGeom prst="line">
            <a:avLst/>
          </a:prstGeom>
          <a:ln w="76200">
            <a:solidFill>
              <a:schemeClr val="accent1">
                <a:satOff val="36598"/>
                <a:lumOff val="-1722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b="0" spc="0" sz="3200">
                <a:solidFill>
                  <a:srgbClr val="000000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6" name="선"/>
          <p:cNvSpPr/>
          <p:nvPr/>
        </p:nvSpPr>
        <p:spPr>
          <a:xfrm flipV="1">
            <a:off x="6527799" y="12034558"/>
            <a:ext cx="1" cy="1114983"/>
          </a:xfrm>
          <a:prstGeom prst="line">
            <a:avLst/>
          </a:prstGeom>
          <a:ln w="76200">
            <a:solidFill>
              <a:schemeClr val="accent1">
                <a:satOff val="36598"/>
                <a:lumOff val="-1722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b="0" spc="0" sz="3200">
                <a:solidFill>
                  <a:srgbClr val="000000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7" name="선"/>
          <p:cNvSpPr/>
          <p:nvPr/>
        </p:nvSpPr>
        <p:spPr>
          <a:xfrm flipV="1">
            <a:off x="17856201" y="12034558"/>
            <a:ext cx="1" cy="1114983"/>
          </a:xfrm>
          <a:prstGeom prst="line">
            <a:avLst/>
          </a:prstGeom>
          <a:ln w="76200">
            <a:solidFill>
              <a:schemeClr val="accent1">
                <a:satOff val="36598"/>
                <a:lumOff val="-1722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b="0" spc="0" sz="3200">
                <a:solidFill>
                  <a:srgbClr val="000000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8" name="슬라이드 번호"/>
          <p:cNvSpPr txBox="1"/>
          <p:nvPr>
            <p:ph type="sldNum" sz="quarter" idx="2"/>
          </p:nvPr>
        </p:nvSpPr>
        <p:spPr>
          <a:xfrm>
            <a:off x="11977624" y="12875006"/>
            <a:ext cx="438405" cy="482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b="0" spc="0" sz="22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30" strike="noStrike" sz="11000" u="none">
          <a:solidFill>
            <a:srgbClr val="FFFFFF"/>
          </a:solidFill>
          <a:uFillTx/>
          <a:latin typeface="+mn-lt"/>
          <a:ea typeface="+mn-ea"/>
          <a:cs typeface="+mn-cs"/>
          <a:sym typeface="Avenir Next Regular"/>
        </a:defRPr>
      </a:lvl1pPr>
      <a:lvl2pPr marL="0" marR="0" indent="4572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30" strike="noStrike" sz="11000" u="none">
          <a:solidFill>
            <a:srgbClr val="FFFFFF"/>
          </a:solidFill>
          <a:uFillTx/>
          <a:latin typeface="+mn-lt"/>
          <a:ea typeface="+mn-ea"/>
          <a:cs typeface="+mn-cs"/>
          <a:sym typeface="Avenir Next Regular"/>
        </a:defRPr>
      </a:lvl2pPr>
      <a:lvl3pPr marL="0" marR="0" indent="9144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30" strike="noStrike" sz="11000" u="none">
          <a:solidFill>
            <a:srgbClr val="FFFFFF"/>
          </a:solidFill>
          <a:uFillTx/>
          <a:latin typeface="+mn-lt"/>
          <a:ea typeface="+mn-ea"/>
          <a:cs typeface="+mn-cs"/>
          <a:sym typeface="Avenir Next Regular"/>
        </a:defRPr>
      </a:lvl3pPr>
      <a:lvl4pPr marL="0" marR="0" indent="13716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30" strike="noStrike" sz="11000" u="none">
          <a:solidFill>
            <a:srgbClr val="FFFFFF"/>
          </a:solidFill>
          <a:uFillTx/>
          <a:latin typeface="+mn-lt"/>
          <a:ea typeface="+mn-ea"/>
          <a:cs typeface="+mn-cs"/>
          <a:sym typeface="Avenir Next Regular"/>
        </a:defRPr>
      </a:lvl4pPr>
      <a:lvl5pPr marL="0" marR="0" indent="18288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30" strike="noStrike" sz="11000" u="none">
          <a:solidFill>
            <a:srgbClr val="FFFFFF"/>
          </a:solidFill>
          <a:uFillTx/>
          <a:latin typeface="+mn-lt"/>
          <a:ea typeface="+mn-ea"/>
          <a:cs typeface="+mn-cs"/>
          <a:sym typeface="Avenir Next Regular"/>
        </a:defRPr>
      </a:lvl5pPr>
      <a:lvl6pPr marL="0" marR="0" indent="22860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30" strike="noStrike" sz="11000" u="none">
          <a:solidFill>
            <a:srgbClr val="FFFFFF"/>
          </a:solidFill>
          <a:uFillTx/>
          <a:latin typeface="+mn-lt"/>
          <a:ea typeface="+mn-ea"/>
          <a:cs typeface="+mn-cs"/>
          <a:sym typeface="Avenir Next Regular"/>
        </a:defRPr>
      </a:lvl6pPr>
      <a:lvl7pPr marL="0" marR="0" indent="27432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30" strike="noStrike" sz="11000" u="none">
          <a:solidFill>
            <a:srgbClr val="FFFFFF"/>
          </a:solidFill>
          <a:uFillTx/>
          <a:latin typeface="+mn-lt"/>
          <a:ea typeface="+mn-ea"/>
          <a:cs typeface="+mn-cs"/>
          <a:sym typeface="Avenir Next Regular"/>
        </a:defRPr>
      </a:lvl7pPr>
      <a:lvl8pPr marL="0" marR="0" indent="32004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30" strike="noStrike" sz="11000" u="none">
          <a:solidFill>
            <a:srgbClr val="FFFFFF"/>
          </a:solidFill>
          <a:uFillTx/>
          <a:latin typeface="+mn-lt"/>
          <a:ea typeface="+mn-ea"/>
          <a:cs typeface="+mn-cs"/>
          <a:sym typeface="Avenir Next Regular"/>
        </a:defRPr>
      </a:lvl8pPr>
      <a:lvl9pPr marL="0" marR="0" indent="36576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30" strike="noStrike" sz="11000" u="none">
          <a:solidFill>
            <a:srgbClr val="FFFFFF"/>
          </a:solidFill>
          <a:uFillTx/>
          <a:latin typeface="+mn-lt"/>
          <a:ea typeface="+mn-ea"/>
          <a:cs typeface="+mn-cs"/>
          <a:sym typeface="Avenir Next Regular"/>
        </a:defRPr>
      </a:lvl9pPr>
    </p:titleStyle>
    <p:bodyStyle>
      <a:lvl1pPr marL="0" marR="0" indent="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07" strike="noStrike" sz="3600" u="none">
          <a:solidFill>
            <a:schemeClr val="accent5"/>
          </a:solidFill>
          <a:uFillTx/>
          <a:latin typeface="+mn-lt"/>
          <a:ea typeface="+mn-ea"/>
          <a:cs typeface="+mn-cs"/>
          <a:sym typeface="Avenir Next Regular"/>
        </a:defRPr>
      </a:lvl1pPr>
      <a:lvl2pPr marL="0" marR="0" indent="45720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07" strike="noStrike" sz="3600" u="none">
          <a:solidFill>
            <a:schemeClr val="accent5"/>
          </a:solidFill>
          <a:uFillTx/>
          <a:latin typeface="+mn-lt"/>
          <a:ea typeface="+mn-ea"/>
          <a:cs typeface="+mn-cs"/>
          <a:sym typeface="Avenir Next Regular"/>
        </a:defRPr>
      </a:lvl2pPr>
      <a:lvl3pPr marL="0" marR="0" indent="91440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07" strike="noStrike" sz="3600" u="none">
          <a:solidFill>
            <a:schemeClr val="accent5"/>
          </a:solidFill>
          <a:uFillTx/>
          <a:latin typeface="+mn-lt"/>
          <a:ea typeface="+mn-ea"/>
          <a:cs typeface="+mn-cs"/>
          <a:sym typeface="Avenir Next Regular"/>
        </a:defRPr>
      </a:lvl3pPr>
      <a:lvl4pPr marL="0" marR="0" indent="137160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07" strike="noStrike" sz="3600" u="none">
          <a:solidFill>
            <a:schemeClr val="accent5"/>
          </a:solidFill>
          <a:uFillTx/>
          <a:latin typeface="+mn-lt"/>
          <a:ea typeface="+mn-ea"/>
          <a:cs typeface="+mn-cs"/>
          <a:sym typeface="Avenir Next Regular"/>
        </a:defRPr>
      </a:lvl4pPr>
      <a:lvl5pPr marL="0" marR="0" indent="182880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07" strike="noStrike" sz="3600" u="none">
          <a:solidFill>
            <a:schemeClr val="accent5"/>
          </a:solidFill>
          <a:uFillTx/>
          <a:latin typeface="+mn-lt"/>
          <a:ea typeface="+mn-ea"/>
          <a:cs typeface="+mn-cs"/>
          <a:sym typeface="Avenir Next Regular"/>
        </a:defRPr>
      </a:lvl5pPr>
      <a:lvl6pPr marL="0" marR="0" indent="228600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07" strike="noStrike" sz="3600" u="none">
          <a:solidFill>
            <a:schemeClr val="accent5"/>
          </a:solidFill>
          <a:uFillTx/>
          <a:latin typeface="+mn-lt"/>
          <a:ea typeface="+mn-ea"/>
          <a:cs typeface="+mn-cs"/>
          <a:sym typeface="Avenir Next Regular"/>
        </a:defRPr>
      </a:lvl6pPr>
      <a:lvl7pPr marL="0" marR="0" indent="274320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07" strike="noStrike" sz="3600" u="none">
          <a:solidFill>
            <a:schemeClr val="accent5"/>
          </a:solidFill>
          <a:uFillTx/>
          <a:latin typeface="+mn-lt"/>
          <a:ea typeface="+mn-ea"/>
          <a:cs typeface="+mn-cs"/>
          <a:sym typeface="Avenir Next Regular"/>
        </a:defRPr>
      </a:lvl7pPr>
      <a:lvl8pPr marL="0" marR="0" indent="320040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07" strike="noStrike" sz="3600" u="none">
          <a:solidFill>
            <a:schemeClr val="accent5"/>
          </a:solidFill>
          <a:uFillTx/>
          <a:latin typeface="+mn-lt"/>
          <a:ea typeface="+mn-ea"/>
          <a:cs typeface="+mn-cs"/>
          <a:sym typeface="Avenir Next Regular"/>
        </a:defRPr>
      </a:lvl8pPr>
      <a:lvl9pPr marL="0" marR="0" indent="365760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07" strike="noStrike" sz="3600" u="none">
          <a:solidFill>
            <a:schemeClr val="accent5"/>
          </a:solidFill>
          <a:uFillTx/>
          <a:latin typeface="+mn-lt"/>
          <a:ea typeface="+mn-ea"/>
          <a:cs typeface="+mn-cs"/>
          <a:sym typeface="Avenir Next Regular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6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7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8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7.png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hyperlink" Target="https://whooing.com/#main/insert" TargetMode="External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2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- 국하현…"/>
          <p:cNvSpPr txBox="1"/>
          <p:nvPr>
            <p:ph type="subTitle" sz="quarter" idx="1"/>
          </p:nvPr>
        </p:nvSpPr>
        <p:spPr>
          <a:xfrm>
            <a:off x="16693168" y="7446343"/>
            <a:ext cx="5595332" cy="308008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30000"/>
              </a:lnSpc>
              <a:defRPr spc="132" sz="4400">
                <a:solidFill>
                  <a:srgbClr val="FFFFFF"/>
                </a:solidFill>
              </a:defRPr>
            </a:pPr>
            <a:r>
              <a:t>- 국하현</a:t>
            </a:r>
          </a:p>
          <a:p>
            <a:pPr>
              <a:lnSpc>
                <a:spcPct val="130000"/>
              </a:lnSpc>
              <a:defRPr spc="132" sz="4400">
                <a:solidFill>
                  <a:srgbClr val="FFFFFF"/>
                </a:solidFill>
              </a:defRPr>
            </a:pPr>
            <a:r>
              <a:t>- 김민재</a:t>
            </a:r>
          </a:p>
          <a:p>
            <a:pPr>
              <a:lnSpc>
                <a:spcPct val="130000"/>
              </a:lnSpc>
              <a:defRPr spc="132" sz="4400">
                <a:solidFill>
                  <a:srgbClr val="FFFFFF"/>
                </a:solidFill>
              </a:defRPr>
            </a:pPr>
            <a:r>
              <a:t>- 김진우 </a:t>
            </a:r>
          </a:p>
        </p:txBody>
      </p:sp>
      <p:sp>
        <p:nvSpPr>
          <p:cNvPr id="214" name="We are ing"/>
          <p:cNvSpPr txBox="1"/>
          <p:nvPr>
            <p:ph type="ctrTitle"/>
          </p:nvPr>
        </p:nvSpPr>
        <p:spPr>
          <a:xfrm>
            <a:off x="2082800" y="5238787"/>
            <a:ext cx="20205700" cy="1804231"/>
          </a:xfrm>
          <a:prstGeom prst="rect">
            <a:avLst/>
          </a:prstGeom>
        </p:spPr>
        <p:txBody>
          <a:bodyPr/>
          <a:lstStyle>
            <a:lvl1pPr>
              <a:defRPr i="1" spc="270" sz="9000">
                <a:solidFill>
                  <a:schemeClr val="accent5">
                    <a:hueOff val="-33346"/>
                    <a:satOff val="-1804"/>
                    <a:lumOff val="23993"/>
                  </a:schemeClr>
                </a:solidFill>
              </a:defRPr>
            </a:lvl1pPr>
          </a:lstStyle>
          <a:p>
            <a:pPr/>
            <a:r>
              <a:t>We are ing</a:t>
            </a:r>
          </a:p>
        </p:txBody>
      </p:sp>
      <p:sp>
        <p:nvSpPr>
          <p:cNvPr id="215" name="“WING_”"/>
          <p:cNvSpPr txBox="1"/>
          <p:nvPr/>
        </p:nvSpPr>
        <p:spPr>
          <a:xfrm>
            <a:off x="2082800" y="2224693"/>
            <a:ext cx="20205700" cy="21643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ctr" defTabSz="584200">
              <a:lnSpc>
                <a:spcPct val="90000"/>
              </a:lnSpc>
              <a:spcBef>
                <a:spcPts val="0"/>
              </a:spcBef>
              <a:defRPr cap="all" spc="344" sz="11500">
                <a:solidFill>
                  <a:srgbClr val="FFFFFF"/>
                </a:solidFill>
              </a:defRPr>
            </a:lvl1pPr>
          </a:lstStyle>
          <a:p>
            <a:pPr/>
            <a:r>
              <a:t>“WING_”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프로젝트 개요-유저플로우(로그인영역)"/>
          <p:cNvSpPr txBox="1"/>
          <p:nvPr>
            <p:ph type="title"/>
          </p:nvPr>
        </p:nvSpPr>
        <p:spPr>
          <a:xfrm>
            <a:off x="909145" y="1265981"/>
            <a:ext cx="11412597" cy="1649711"/>
          </a:xfrm>
          <a:prstGeom prst="rect">
            <a:avLst/>
          </a:prstGeom>
        </p:spPr>
        <p:txBody>
          <a:bodyPr/>
          <a:lstStyle/>
          <a:p>
            <a:pPr defTabSz="426466">
              <a:defRPr spc="197" sz="6570"/>
            </a:pPr>
            <a:r>
              <a:t>프로젝트 개요-</a:t>
            </a:r>
            <a:r>
              <a:rPr spc="153" sz="5110"/>
              <a:t>유저플로우(로그인영역)</a:t>
            </a:r>
          </a:p>
        </p:txBody>
      </p:sp>
      <p:pic>
        <p:nvPicPr>
          <p:cNvPr id="266" name="유저플로우-로그인.png" descr="유저플로우-로그인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7017" y="3191073"/>
            <a:ext cx="23591821" cy="889947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유저플로우-관리자.png" descr="유저플로우-관리자.png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42708" y="2604971"/>
            <a:ext cx="16872708" cy="9810006"/>
          </a:xfrm>
          <a:prstGeom prst="rect">
            <a:avLst/>
          </a:prstGeom>
          <a:ln w="12700">
            <a:miter lim="400000"/>
          </a:ln>
        </p:spPr>
      </p:pic>
      <p:sp>
        <p:nvSpPr>
          <p:cNvPr id="269" name="프로젝트 개요-유저플로우(관리자영역)"/>
          <p:cNvSpPr txBox="1"/>
          <p:nvPr>
            <p:ph type="title"/>
          </p:nvPr>
        </p:nvSpPr>
        <p:spPr>
          <a:xfrm>
            <a:off x="909145" y="1265981"/>
            <a:ext cx="11412597" cy="1649711"/>
          </a:xfrm>
          <a:prstGeom prst="rect">
            <a:avLst/>
          </a:prstGeom>
        </p:spPr>
        <p:txBody>
          <a:bodyPr/>
          <a:lstStyle/>
          <a:p>
            <a:pPr defTabSz="426466">
              <a:defRPr spc="197" sz="6570"/>
            </a:pPr>
            <a:r>
              <a:t>프로젝트 개요-</a:t>
            </a:r>
            <a:r>
              <a:rPr spc="153" sz="5110"/>
              <a:t>유저플로우(관리자영역)</a:t>
            </a:r>
          </a:p>
        </p:txBody>
      </p:sp>
      <p:sp>
        <p:nvSpPr>
          <p:cNvPr id="270" name="선"/>
          <p:cNvSpPr/>
          <p:nvPr/>
        </p:nvSpPr>
        <p:spPr>
          <a:xfrm flipH="1">
            <a:off x="4706514" y="6398895"/>
            <a:ext cx="3182798" cy="1098806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71" name="선"/>
          <p:cNvSpPr/>
          <p:nvPr/>
        </p:nvSpPr>
        <p:spPr>
          <a:xfrm flipV="1">
            <a:off x="11549526" y="2146512"/>
            <a:ext cx="3471701" cy="1564439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72" name="터미널"/>
          <p:cNvSpPr/>
          <p:nvPr/>
        </p:nvSpPr>
        <p:spPr>
          <a:xfrm>
            <a:off x="15710425" y="1167830"/>
            <a:ext cx="2443210" cy="12216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400" y="0"/>
                </a:moveTo>
                <a:cubicBezTo>
                  <a:pt x="2418" y="0"/>
                  <a:pt x="0" y="4835"/>
                  <a:pt x="0" y="10800"/>
                </a:cubicBezTo>
                <a:cubicBezTo>
                  <a:pt x="0" y="16765"/>
                  <a:pt x="2418" y="21600"/>
                  <a:pt x="5400" y="21600"/>
                </a:cubicBezTo>
                <a:lnTo>
                  <a:pt x="16200" y="21600"/>
                </a:lnTo>
                <a:cubicBezTo>
                  <a:pt x="19182" y="21600"/>
                  <a:pt x="21600" y="16765"/>
                  <a:pt x="21600" y="10800"/>
                </a:cubicBezTo>
                <a:cubicBezTo>
                  <a:pt x="21600" y="4835"/>
                  <a:pt x="19182" y="0"/>
                  <a:pt x="16200" y="0"/>
                </a:cubicBezTo>
                <a:lnTo>
                  <a:pt x="5400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b="0" spc="0" sz="3200">
                <a:solidFill>
                  <a:srgbClr val="000000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273" name="선"/>
          <p:cNvSpPr/>
          <p:nvPr/>
        </p:nvSpPr>
        <p:spPr>
          <a:xfrm flipV="1">
            <a:off x="14785661" y="2616130"/>
            <a:ext cx="1183506" cy="1183506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74" name="선"/>
          <p:cNvSpPr/>
          <p:nvPr/>
        </p:nvSpPr>
        <p:spPr>
          <a:xfrm flipV="1">
            <a:off x="17158279" y="2697593"/>
            <a:ext cx="1" cy="1649712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75" name="Page"/>
          <p:cNvSpPr txBox="1"/>
          <p:nvPr/>
        </p:nvSpPr>
        <p:spPr>
          <a:xfrm>
            <a:off x="16096053" y="1296032"/>
            <a:ext cx="1671956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Page</a:t>
            </a:r>
          </a:p>
        </p:txBody>
      </p:sp>
      <p:sp>
        <p:nvSpPr>
          <p:cNvPr id="276" name="선"/>
          <p:cNvSpPr/>
          <p:nvPr/>
        </p:nvSpPr>
        <p:spPr>
          <a:xfrm flipH="1" flipV="1">
            <a:off x="18087644" y="2568014"/>
            <a:ext cx="1867276" cy="6826898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77" name="터미널"/>
          <p:cNvSpPr/>
          <p:nvPr/>
        </p:nvSpPr>
        <p:spPr>
          <a:xfrm>
            <a:off x="1793780" y="6899171"/>
            <a:ext cx="2443210" cy="12216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400" y="0"/>
                </a:moveTo>
                <a:cubicBezTo>
                  <a:pt x="2418" y="0"/>
                  <a:pt x="0" y="4835"/>
                  <a:pt x="0" y="10800"/>
                </a:cubicBezTo>
                <a:cubicBezTo>
                  <a:pt x="0" y="16765"/>
                  <a:pt x="2418" y="21600"/>
                  <a:pt x="5400" y="21600"/>
                </a:cubicBezTo>
                <a:lnTo>
                  <a:pt x="16200" y="21600"/>
                </a:lnTo>
                <a:cubicBezTo>
                  <a:pt x="19182" y="21600"/>
                  <a:pt x="21600" y="16765"/>
                  <a:pt x="21600" y="10800"/>
                </a:cubicBezTo>
                <a:cubicBezTo>
                  <a:pt x="21600" y="4835"/>
                  <a:pt x="19182" y="0"/>
                  <a:pt x="16200" y="0"/>
                </a:cubicBezTo>
                <a:lnTo>
                  <a:pt x="5400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b="0" spc="0" sz="3200">
                <a:solidFill>
                  <a:srgbClr val="000000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278" name="Nav"/>
          <p:cNvSpPr txBox="1"/>
          <p:nvPr/>
        </p:nvSpPr>
        <p:spPr>
          <a:xfrm>
            <a:off x="2338157" y="7027374"/>
            <a:ext cx="1354456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Nav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프로젝트 개요-유저플로우(회원영역)"/>
          <p:cNvSpPr txBox="1"/>
          <p:nvPr>
            <p:ph type="title"/>
          </p:nvPr>
        </p:nvSpPr>
        <p:spPr>
          <a:xfrm>
            <a:off x="909145" y="1265981"/>
            <a:ext cx="11412597" cy="1649711"/>
          </a:xfrm>
          <a:prstGeom prst="rect">
            <a:avLst/>
          </a:prstGeom>
        </p:spPr>
        <p:txBody>
          <a:bodyPr/>
          <a:lstStyle/>
          <a:p>
            <a:pPr defTabSz="449833">
              <a:defRPr spc="207" sz="6929"/>
            </a:pPr>
            <a:r>
              <a:t>프로젝트 개요-</a:t>
            </a:r>
            <a:r>
              <a:rPr spc="161" sz="5390"/>
              <a:t>유저플로우(회원영역)</a:t>
            </a:r>
          </a:p>
        </p:txBody>
      </p:sp>
      <p:pic>
        <p:nvPicPr>
          <p:cNvPr id="281" name="유저플로우-회원.png" descr="유저플로우-회원.png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40910" y="2772807"/>
            <a:ext cx="14622932" cy="9734502"/>
          </a:xfrm>
          <a:prstGeom prst="rect">
            <a:avLst/>
          </a:prstGeom>
          <a:ln w="12700">
            <a:miter lim="400000"/>
          </a:ln>
        </p:spPr>
      </p:pic>
      <p:sp>
        <p:nvSpPr>
          <p:cNvPr id="282" name="터미널"/>
          <p:cNvSpPr/>
          <p:nvPr/>
        </p:nvSpPr>
        <p:spPr>
          <a:xfrm>
            <a:off x="14779342" y="1270901"/>
            <a:ext cx="2443211" cy="12216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400" y="0"/>
                </a:moveTo>
                <a:cubicBezTo>
                  <a:pt x="2418" y="0"/>
                  <a:pt x="0" y="4835"/>
                  <a:pt x="0" y="10800"/>
                </a:cubicBezTo>
                <a:cubicBezTo>
                  <a:pt x="0" y="16765"/>
                  <a:pt x="2418" y="21600"/>
                  <a:pt x="5400" y="21600"/>
                </a:cubicBezTo>
                <a:lnTo>
                  <a:pt x="16200" y="21600"/>
                </a:lnTo>
                <a:cubicBezTo>
                  <a:pt x="19182" y="21600"/>
                  <a:pt x="21600" y="16765"/>
                  <a:pt x="21600" y="10800"/>
                </a:cubicBezTo>
                <a:cubicBezTo>
                  <a:pt x="21600" y="4835"/>
                  <a:pt x="19182" y="0"/>
                  <a:pt x="16200" y="0"/>
                </a:cubicBezTo>
                <a:lnTo>
                  <a:pt x="5400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b="0" spc="0" sz="3200">
                <a:solidFill>
                  <a:srgbClr val="000000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283" name="Nav"/>
          <p:cNvSpPr txBox="1"/>
          <p:nvPr/>
        </p:nvSpPr>
        <p:spPr>
          <a:xfrm>
            <a:off x="15323720" y="1399103"/>
            <a:ext cx="1354456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Nav</a:t>
            </a:r>
          </a:p>
        </p:txBody>
      </p:sp>
      <p:sp>
        <p:nvSpPr>
          <p:cNvPr id="284" name="선"/>
          <p:cNvSpPr/>
          <p:nvPr/>
        </p:nvSpPr>
        <p:spPr>
          <a:xfrm flipV="1">
            <a:off x="16000948" y="2553309"/>
            <a:ext cx="1" cy="1221606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85" name="터미널"/>
          <p:cNvSpPr/>
          <p:nvPr/>
        </p:nvSpPr>
        <p:spPr>
          <a:xfrm>
            <a:off x="1426307" y="4702788"/>
            <a:ext cx="2443210" cy="12216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400" y="0"/>
                </a:moveTo>
                <a:cubicBezTo>
                  <a:pt x="2418" y="0"/>
                  <a:pt x="0" y="4835"/>
                  <a:pt x="0" y="10800"/>
                </a:cubicBezTo>
                <a:cubicBezTo>
                  <a:pt x="0" y="16765"/>
                  <a:pt x="2418" y="21600"/>
                  <a:pt x="5400" y="21600"/>
                </a:cubicBezTo>
                <a:lnTo>
                  <a:pt x="16200" y="21600"/>
                </a:lnTo>
                <a:cubicBezTo>
                  <a:pt x="19182" y="21600"/>
                  <a:pt x="21600" y="16765"/>
                  <a:pt x="21600" y="10800"/>
                </a:cubicBezTo>
                <a:cubicBezTo>
                  <a:pt x="21600" y="4835"/>
                  <a:pt x="19182" y="0"/>
                  <a:pt x="16200" y="0"/>
                </a:cubicBezTo>
                <a:lnTo>
                  <a:pt x="5400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b="0" spc="0" sz="3200">
                <a:solidFill>
                  <a:srgbClr val="000000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286" name="Page"/>
          <p:cNvSpPr txBox="1"/>
          <p:nvPr/>
        </p:nvSpPr>
        <p:spPr>
          <a:xfrm>
            <a:off x="1811934" y="4830991"/>
            <a:ext cx="1671956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Page</a:t>
            </a:r>
          </a:p>
        </p:txBody>
      </p:sp>
      <p:sp>
        <p:nvSpPr>
          <p:cNvPr id="287" name="선"/>
          <p:cNvSpPr/>
          <p:nvPr/>
        </p:nvSpPr>
        <p:spPr>
          <a:xfrm flipH="1" flipV="1">
            <a:off x="5006823" y="4827736"/>
            <a:ext cx="8220885" cy="1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88" name="선"/>
          <p:cNvSpPr/>
          <p:nvPr/>
        </p:nvSpPr>
        <p:spPr>
          <a:xfrm flipH="1" flipV="1">
            <a:off x="4869661" y="5727823"/>
            <a:ext cx="5895356" cy="780903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89" name="선"/>
          <p:cNvSpPr/>
          <p:nvPr/>
        </p:nvSpPr>
        <p:spPr>
          <a:xfrm flipH="1" flipV="1">
            <a:off x="4379133" y="6278635"/>
            <a:ext cx="3321633" cy="2908596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90" name="선"/>
          <p:cNvSpPr/>
          <p:nvPr/>
        </p:nvSpPr>
        <p:spPr>
          <a:xfrm flipH="1" flipV="1">
            <a:off x="3523565" y="6745834"/>
            <a:ext cx="1622413" cy="2443518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슬라이드 구분점 텍스트"/>
          <p:cNvSpPr txBox="1"/>
          <p:nvPr>
            <p:ph type="body" idx="1"/>
          </p:nvPr>
        </p:nvSpPr>
        <p:spPr>
          <a:xfrm>
            <a:off x="2082800" y="3238708"/>
            <a:ext cx="20207127" cy="8746014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</a:p>
        </p:txBody>
      </p:sp>
      <p:sp>
        <p:nvSpPr>
          <p:cNvPr id="293" name="프로젝트 개요 - UI 구상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578358">
              <a:defRPr spc="267" sz="8910"/>
            </a:pPr>
            <a:r>
              <a:t>프로젝트 개요 </a:t>
            </a:r>
            <a:r>
              <a:rPr spc="207" sz="6930"/>
              <a:t>- UI 구상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슬라이드 구분점 텍스트"/>
          <p:cNvSpPr txBox="1"/>
          <p:nvPr>
            <p:ph type="body" idx="1"/>
          </p:nvPr>
        </p:nvSpPr>
        <p:spPr>
          <a:xfrm>
            <a:off x="2082800" y="3238708"/>
            <a:ext cx="20207127" cy="8746014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</a:p>
        </p:txBody>
      </p:sp>
      <p:sp>
        <p:nvSpPr>
          <p:cNvPr id="296" name="프로젝트 개요 - 데이터 모델링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578358">
              <a:defRPr spc="267" sz="8910"/>
            </a:pPr>
            <a:r>
              <a:t>프로젝트 개요 </a:t>
            </a:r>
            <a:r>
              <a:rPr spc="207" sz="6930"/>
              <a:t>- 데이터 모델링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슬라이드 구분점 텍스트"/>
          <p:cNvSpPr txBox="1"/>
          <p:nvPr>
            <p:ph type="body" idx="1"/>
          </p:nvPr>
        </p:nvSpPr>
        <p:spPr>
          <a:xfrm>
            <a:off x="2082800" y="3238708"/>
            <a:ext cx="20207127" cy="8746014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</a:p>
        </p:txBody>
      </p:sp>
      <p:sp>
        <p:nvSpPr>
          <p:cNvPr id="299" name="프로젝트 개요 - 개발 도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578358">
              <a:defRPr spc="267" sz="8910"/>
            </a:pPr>
            <a:r>
              <a:t>프로젝트 개요 </a:t>
            </a:r>
            <a:r>
              <a:rPr spc="207" sz="6930"/>
              <a:t>- 개발 도구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슬라이드 구분점 텍스트"/>
          <p:cNvSpPr txBox="1"/>
          <p:nvPr>
            <p:ph type="body" idx="1"/>
          </p:nvPr>
        </p:nvSpPr>
        <p:spPr>
          <a:xfrm>
            <a:off x="2082800" y="3238708"/>
            <a:ext cx="20207127" cy="8746014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</a:p>
        </p:txBody>
      </p:sp>
      <p:sp>
        <p:nvSpPr>
          <p:cNvPr id="302" name="프로젝트 수행 절차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78358">
              <a:defRPr spc="267" sz="8910"/>
            </a:lvl1pPr>
          </a:lstStyle>
          <a:p>
            <a:pPr/>
            <a:r>
              <a:t>프로젝트 수행 절차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슬라이드 구분점 텍스트"/>
          <p:cNvSpPr txBox="1"/>
          <p:nvPr>
            <p:ph type="body" idx="1"/>
          </p:nvPr>
        </p:nvSpPr>
        <p:spPr>
          <a:xfrm>
            <a:off x="2082800" y="3238708"/>
            <a:ext cx="20207127" cy="8746014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</a:p>
        </p:txBody>
      </p:sp>
      <p:sp>
        <p:nvSpPr>
          <p:cNvPr id="305" name="프로젝트 수행 결과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78358">
              <a:defRPr spc="267" sz="8910"/>
            </a:lvl1pPr>
          </a:lstStyle>
          <a:p>
            <a:pPr/>
            <a:r>
              <a:t>프로젝트 수행 결과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슬라이드 구분점 텍스트"/>
          <p:cNvSpPr txBox="1"/>
          <p:nvPr>
            <p:ph type="body" idx="1"/>
          </p:nvPr>
        </p:nvSpPr>
        <p:spPr>
          <a:xfrm>
            <a:off x="2082800" y="3238708"/>
            <a:ext cx="20207127" cy="8746014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</a:p>
        </p:txBody>
      </p:sp>
      <p:sp>
        <p:nvSpPr>
          <p:cNvPr id="308" name="프로젝트 자체 평가 의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78358">
              <a:defRPr spc="267" sz="8910"/>
            </a:lvl1pPr>
          </a:lstStyle>
          <a:p>
            <a:pPr/>
            <a:r>
              <a:t>프로젝트 자체 평가 의견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Thank YOU for watch"/>
          <p:cNvSpPr txBox="1"/>
          <p:nvPr>
            <p:ph type="ctrTitle"/>
          </p:nvPr>
        </p:nvSpPr>
        <p:spPr>
          <a:xfrm>
            <a:off x="2089150" y="5988846"/>
            <a:ext cx="20205700" cy="3666579"/>
          </a:xfrm>
          <a:prstGeom prst="rect">
            <a:avLst/>
          </a:prstGeom>
        </p:spPr>
        <p:txBody>
          <a:bodyPr/>
          <a:lstStyle/>
          <a:p>
            <a:pPr defTabSz="543305">
              <a:lnSpc>
                <a:spcPct val="100000"/>
              </a:lnSpc>
              <a:defRPr spc="306" sz="10230" u="sng"/>
            </a:pPr>
          </a:p>
          <a:p>
            <a:pPr defTabSz="543305">
              <a:lnSpc>
                <a:spcPct val="100000"/>
              </a:lnSpc>
              <a:defRPr spc="306" sz="10230" u="sng"/>
            </a:pPr>
            <a:r>
              <a:t>Thank YOU for watch</a:t>
            </a:r>
          </a:p>
        </p:txBody>
      </p:sp>
      <p:sp>
        <p:nvSpPr>
          <p:cNvPr id="311" name="“Q&amp;A”"/>
          <p:cNvSpPr txBox="1"/>
          <p:nvPr/>
        </p:nvSpPr>
        <p:spPr>
          <a:xfrm>
            <a:off x="2089150" y="1924087"/>
            <a:ext cx="20205700" cy="31312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cap="all" spc="330" sz="11000">
                <a:solidFill>
                  <a:srgbClr val="FFFFFF"/>
                </a:solidFill>
              </a:defRPr>
            </a:lvl1pPr>
          </a:lstStyle>
          <a:p>
            <a:pPr/>
            <a:r>
              <a:t>“Q&amp;A”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모튼 팀원이 취업과…"/>
          <p:cNvSpPr txBox="1"/>
          <p:nvPr>
            <p:ph type="body" sz="quarter" idx="1"/>
          </p:nvPr>
        </p:nvSpPr>
        <p:spPr>
          <a:xfrm>
            <a:off x="3621829" y="6354296"/>
            <a:ext cx="7039127" cy="3831606"/>
          </a:xfrm>
          <a:prstGeom prst="rect">
            <a:avLst/>
          </a:prstGeom>
        </p:spPr>
        <p:txBody>
          <a:bodyPr/>
          <a:lstStyle/>
          <a:p>
            <a:pPr algn="l"/>
            <a:r>
              <a:t>모튼 팀원이 취업과</a:t>
            </a:r>
          </a:p>
          <a:p>
            <a:pPr algn="l"/>
            <a:r>
              <a:t>이루고픈 목표를 향해 </a:t>
            </a:r>
          </a:p>
          <a:p>
            <a:pPr algn="l"/>
            <a:r>
              <a:t>계속해서 노력함을 의미</a:t>
            </a:r>
          </a:p>
        </p:txBody>
      </p:sp>
      <p:sp>
        <p:nvSpPr>
          <p:cNvPr id="218" name="팀명: We Are ing"/>
          <p:cNvSpPr txBox="1"/>
          <p:nvPr>
            <p:ph type="title"/>
          </p:nvPr>
        </p:nvSpPr>
        <p:spPr>
          <a:xfrm>
            <a:off x="2371368" y="3925031"/>
            <a:ext cx="8832344" cy="1287784"/>
          </a:xfrm>
          <a:prstGeom prst="rect">
            <a:avLst/>
          </a:prstGeom>
        </p:spPr>
        <p:txBody>
          <a:bodyPr/>
          <a:lstStyle>
            <a:lvl1pPr defTabSz="443991">
              <a:defRPr spc="205" sz="6840"/>
            </a:lvl1pPr>
          </a:lstStyle>
          <a:p>
            <a:pPr/>
            <a:r>
              <a:t>팀명: We Are ing</a:t>
            </a:r>
          </a:p>
        </p:txBody>
      </p:sp>
      <p:sp>
        <p:nvSpPr>
          <p:cNvPr id="219" name="프로젝트 명: WING_"/>
          <p:cNvSpPr txBox="1"/>
          <p:nvPr/>
        </p:nvSpPr>
        <p:spPr>
          <a:xfrm>
            <a:off x="13175386" y="3925031"/>
            <a:ext cx="8832344" cy="12892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ctr" defTabSz="449833">
              <a:lnSpc>
                <a:spcPct val="90000"/>
              </a:lnSpc>
              <a:spcBef>
                <a:spcPts val="0"/>
              </a:spcBef>
              <a:defRPr cap="all" spc="207" sz="6929"/>
            </a:lvl1pPr>
          </a:lstStyle>
          <a:p>
            <a:pPr/>
            <a:r>
              <a:t>프로젝트 명: WING_</a:t>
            </a:r>
          </a:p>
        </p:txBody>
      </p:sp>
      <p:sp>
        <p:nvSpPr>
          <p:cNvPr id="220" name="사용자들이 소비습관을 줄여…"/>
          <p:cNvSpPr txBox="1"/>
          <p:nvPr/>
        </p:nvSpPr>
        <p:spPr>
          <a:xfrm>
            <a:off x="13944900" y="6398913"/>
            <a:ext cx="8127457" cy="4125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177800" indent="-177800" defTabSz="2641600">
              <a:lnSpc>
                <a:spcPct val="100000"/>
              </a:lnSpc>
              <a:spcBef>
                <a:spcPts val="4400"/>
              </a:spcBef>
              <a:tabLst>
                <a:tab pos="5384800" algn="l"/>
              </a:tabLst>
              <a:defRPr spc="0"/>
            </a:pPr>
            <a:r>
              <a:t>사용자들이 소비습관을 줄여 </a:t>
            </a:r>
          </a:p>
          <a:p>
            <a:pPr marL="177800" indent="-177800" defTabSz="2641600">
              <a:lnSpc>
                <a:spcPct val="100000"/>
              </a:lnSpc>
              <a:spcBef>
                <a:spcPts val="4400"/>
              </a:spcBef>
              <a:tabLst>
                <a:tab pos="5384800" algn="l"/>
              </a:tabLst>
              <a:defRPr spc="0"/>
            </a:pPr>
            <a:r>
              <a:t>더 나은 경제활동을 향해 </a:t>
            </a:r>
          </a:p>
          <a:p>
            <a:pPr marL="177800" indent="-177800" defTabSz="2641600">
              <a:lnSpc>
                <a:spcPct val="100000"/>
              </a:lnSpc>
              <a:spcBef>
                <a:spcPts val="4400"/>
              </a:spcBef>
              <a:tabLst>
                <a:tab pos="5384800" algn="l"/>
              </a:tabLst>
              <a:defRPr spc="0"/>
            </a:pPr>
            <a:r>
              <a:t>날아가길 바라는 마음으로 작명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국하현(팀장)…"/>
          <p:cNvSpPr txBox="1"/>
          <p:nvPr>
            <p:ph type="body" sz="quarter" idx="1"/>
          </p:nvPr>
        </p:nvSpPr>
        <p:spPr>
          <a:xfrm>
            <a:off x="1751774" y="7293647"/>
            <a:ext cx="6276861" cy="5002829"/>
          </a:xfrm>
          <a:prstGeom prst="rect">
            <a:avLst/>
          </a:prstGeom>
        </p:spPr>
        <p:txBody>
          <a:bodyPr/>
          <a:lstStyle/>
          <a:p>
            <a:pPr marL="755952" indent="-755952">
              <a:buBlip>
                <a:blip r:embed="rId2"/>
              </a:buBlip>
            </a:pPr>
            <a:r>
              <a:t> 국하현(팀장)</a:t>
            </a:r>
          </a:p>
          <a:p>
            <a:pPr marL="0" indent="0">
              <a:buSzTx/>
              <a:buNone/>
            </a:pPr>
            <a:r>
              <a:t>- 깃허브 / 문서 관리자</a:t>
            </a:r>
          </a:p>
          <a:p>
            <a:pPr marL="0" indent="0">
              <a:buSzTx/>
              <a:buNone/>
            </a:pPr>
            <a:r>
              <a:t>- FRONT-END 통합</a:t>
            </a:r>
          </a:p>
        </p:txBody>
      </p:sp>
      <p:sp>
        <p:nvSpPr>
          <p:cNvPr id="223" name="팀원 구성 및 역할 분담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78358">
              <a:defRPr spc="267" sz="8910"/>
            </a:lvl1pPr>
          </a:lstStyle>
          <a:p>
            <a:pPr/>
            <a:r>
              <a:t>팀원 구성 및 역할 분담</a:t>
            </a:r>
          </a:p>
        </p:txBody>
      </p:sp>
      <p:sp>
        <p:nvSpPr>
          <p:cNvPr id="224" name="김민재(팀원)…"/>
          <p:cNvSpPr txBox="1"/>
          <p:nvPr/>
        </p:nvSpPr>
        <p:spPr>
          <a:xfrm>
            <a:off x="9622017" y="7293647"/>
            <a:ext cx="6276861" cy="5002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755952" indent="-755952">
              <a:buSzPct val="100000"/>
              <a:buBlip>
                <a:blip r:embed="rId2"/>
              </a:buBlip>
            </a:pPr>
            <a:r>
              <a:t> 김민재(팀원)</a:t>
            </a:r>
          </a:p>
          <a:p>
            <a:pPr/>
            <a:r>
              <a:t>- BACK-END 통합</a:t>
            </a:r>
          </a:p>
        </p:txBody>
      </p:sp>
      <p:sp>
        <p:nvSpPr>
          <p:cNvPr id="225" name="김진우(팀원)…"/>
          <p:cNvSpPr txBox="1"/>
          <p:nvPr/>
        </p:nvSpPr>
        <p:spPr>
          <a:xfrm>
            <a:off x="17492259" y="7293647"/>
            <a:ext cx="5963213" cy="5002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755952" indent="-755952">
              <a:buSzPct val="100000"/>
              <a:buBlip>
                <a:blip r:embed="rId2"/>
              </a:buBlip>
            </a:pPr>
            <a:r>
              <a:t> 김진우(팀원)</a:t>
            </a:r>
          </a:p>
          <a:p>
            <a:pPr/>
            <a:r>
              <a:t>- DBA</a:t>
            </a:r>
          </a:p>
        </p:txBody>
      </p:sp>
      <p:pic>
        <p:nvPicPr>
          <p:cNvPr id="226" name="khh-removebg-preview.png" descr="khh-removebg-preview.png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457651" y="923333"/>
            <a:ext cx="8779769" cy="8304646"/>
          </a:xfrm>
          <a:prstGeom prst="rect">
            <a:avLst/>
          </a:prstGeom>
          <a:ln w="12700">
            <a:miter lim="400000"/>
          </a:ln>
        </p:spPr>
      </p:pic>
      <p:pic>
        <p:nvPicPr>
          <p:cNvPr id="227" name="kjw-removebg-preview.png" descr="kjw-removebg-preview.png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6877496" y="2612635"/>
            <a:ext cx="5762532" cy="558086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8" name="kmj-removebg-preview.png" descr="kmj-removebg-preview.png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958599" y="3099921"/>
            <a:ext cx="4343795" cy="473871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- 공통 UI, 인증 시스템 설계…"/>
          <p:cNvSpPr txBox="1"/>
          <p:nvPr>
            <p:ph type="body" sz="quarter" idx="1"/>
          </p:nvPr>
        </p:nvSpPr>
        <p:spPr>
          <a:xfrm>
            <a:off x="1367017" y="5439140"/>
            <a:ext cx="6970570" cy="6548155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00000"/>
              </a:lnSpc>
              <a:buSzTx/>
              <a:buNone/>
            </a:pPr>
            <a:r>
              <a:t>-</a:t>
            </a:r>
            <a:r>
              <a:rPr spc="45" sz="4500"/>
              <a:t> 공통 UI, 인증 시스템 설계</a:t>
            </a:r>
            <a:endParaRPr spc="45" sz="4500"/>
          </a:p>
          <a:p>
            <a:pPr marL="0" indent="0">
              <a:lnSpc>
                <a:spcPct val="100000"/>
              </a:lnSpc>
              <a:buSzTx/>
              <a:buNone/>
            </a:pPr>
            <a:r>
              <a:rPr spc="45" sz="4500"/>
              <a:t>- 관리자</a:t>
            </a:r>
            <a:endParaRPr spc="45" sz="4500"/>
          </a:p>
          <a:p>
            <a:pPr lvl="1" marL="0" indent="457200">
              <a:lnSpc>
                <a:spcPct val="100000"/>
              </a:lnSpc>
              <a:buSzTx/>
              <a:buNone/>
            </a:pPr>
            <a:r>
              <a:rPr spc="45" sz="4500"/>
              <a:t>- 카드 관리, 판매 카드 현황</a:t>
            </a:r>
            <a:endParaRPr spc="45" sz="4500"/>
          </a:p>
          <a:p>
            <a:pPr marL="0" indent="0">
              <a:lnSpc>
                <a:spcPct val="100000"/>
              </a:lnSpc>
              <a:buSzTx/>
              <a:buNone/>
            </a:pPr>
            <a:r>
              <a:rPr spc="45" sz="4500"/>
              <a:t>- 사용자</a:t>
            </a:r>
            <a:endParaRPr spc="45" sz="4500"/>
          </a:p>
          <a:p>
            <a:pPr lvl="1" marL="0" indent="457200">
              <a:lnSpc>
                <a:spcPct val="100000"/>
              </a:lnSpc>
              <a:buSzTx/>
              <a:buNone/>
            </a:pPr>
            <a:r>
              <a:rPr spc="45" sz="4500"/>
              <a:t>- 카드 종류</a:t>
            </a:r>
          </a:p>
        </p:txBody>
      </p:sp>
      <p:sp>
        <p:nvSpPr>
          <p:cNvPr id="231" name="담당 기능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78358">
              <a:defRPr spc="267" sz="8910"/>
            </a:lvl1pPr>
          </a:lstStyle>
          <a:p>
            <a:pPr/>
            <a:r>
              <a:t>담당 기능</a:t>
            </a:r>
          </a:p>
        </p:txBody>
      </p:sp>
      <p:sp>
        <p:nvSpPr>
          <p:cNvPr id="232" name="국하현(팀장, FE)"/>
          <p:cNvSpPr txBox="1"/>
          <p:nvPr/>
        </p:nvSpPr>
        <p:spPr>
          <a:xfrm>
            <a:off x="1442004" y="3895506"/>
            <a:ext cx="5367323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755952" indent="-755952">
              <a:buSzPct val="100000"/>
              <a:buBlip>
                <a:blip r:embed="rId2"/>
              </a:buBlip>
            </a:lvl1pPr>
          </a:lstStyle>
          <a:p>
            <a:pPr/>
            <a:r>
              <a:t> 국하현(팀장, FE)</a:t>
            </a:r>
          </a:p>
        </p:txBody>
      </p:sp>
      <p:sp>
        <p:nvSpPr>
          <p:cNvPr id="233" name="김민재(팀원, BE)"/>
          <p:cNvSpPr txBox="1"/>
          <p:nvPr/>
        </p:nvSpPr>
        <p:spPr>
          <a:xfrm>
            <a:off x="8642006" y="3895506"/>
            <a:ext cx="5423838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755952" indent="-755952">
              <a:buSzPct val="100000"/>
              <a:buBlip>
                <a:blip r:embed="rId2"/>
              </a:buBlip>
            </a:lvl1pPr>
          </a:lstStyle>
          <a:p>
            <a:pPr/>
            <a:r>
              <a:t> 김민재(팀원, BE)</a:t>
            </a:r>
          </a:p>
        </p:txBody>
      </p:sp>
      <p:sp>
        <p:nvSpPr>
          <p:cNvPr id="234" name="김진우(팀원, DBA)"/>
          <p:cNvSpPr txBox="1"/>
          <p:nvPr/>
        </p:nvSpPr>
        <p:spPr>
          <a:xfrm>
            <a:off x="15898522" y="3895506"/>
            <a:ext cx="5999149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755952" indent="-755952">
              <a:buSzPct val="100000"/>
              <a:buBlip>
                <a:blip r:embed="rId2"/>
              </a:buBlip>
            </a:lvl1pPr>
          </a:lstStyle>
          <a:p>
            <a:pPr/>
            <a:r>
              <a:t> 김진우(팀원, DBA)</a:t>
            </a:r>
          </a:p>
        </p:txBody>
      </p:sp>
      <p:sp>
        <p:nvSpPr>
          <p:cNvPr id="235" name="- 디렉터리 구조 설계…"/>
          <p:cNvSpPr txBox="1"/>
          <p:nvPr/>
        </p:nvSpPr>
        <p:spPr>
          <a:xfrm>
            <a:off x="8801444" y="5439140"/>
            <a:ext cx="6637666" cy="65481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>
              <a:lnSpc>
                <a:spcPct val="100000"/>
              </a:lnSpc>
            </a:pPr>
            <a:r>
              <a:t>-</a:t>
            </a:r>
            <a:r>
              <a:rPr spc="45" sz="4500"/>
              <a:t> 디렉터리 구조 설계</a:t>
            </a:r>
            <a:endParaRPr spc="45" sz="4500"/>
          </a:p>
          <a:p>
            <a:pPr>
              <a:lnSpc>
                <a:spcPct val="100000"/>
              </a:lnSpc>
            </a:pPr>
            <a:r>
              <a:rPr spc="45" sz="4500"/>
              <a:t>- 관리자</a:t>
            </a:r>
            <a:endParaRPr spc="45" sz="4500"/>
          </a:p>
          <a:p>
            <a:pPr lvl="1">
              <a:lnSpc>
                <a:spcPct val="100000"/>
              </a:lnSpc>
            </a:pPr>
            <a:r>
              <a:rPr spc="45" sz="4500"/>
              <a:t>- 회원, 가계부 관리</a:t>
            </a:r>
          </a:p>
          <a:p>
            <a:pPr>
              <a:lnSpc>
                <a:spcPct val="100000"/>
              </a:lnSpc>
            </a:pPr>
            <a:r>
              <a:rPr spc="45" sz="4500"/>
              <a:t>- 사용자</a:t>
            </a:r>
            <a:endParaRPr spc="45" sz="4500"/>
          </a:p>
          <a:p>
            <a:pPr lvl="1">
              <a:lnSpc>
                <a:spcPct val="100000"/>
              </a:lnSpc>
            </a:pPr>
            <a:r>
              <a:rPr spc="45" sz="4500"/>
              <a:t>- 가계부</a:t>
            </a:r>
          </a:p>
        </p:txBody>
      </p:sp>
      <p:sp>
        <p:nvSpPr>
          <p:cNvPr id="236" name="- DB 설계 및 ERD 제작…"/>
          <p:cNvSpPr txBox="1"/>
          <p:nvPr/>
        </p:nvSpPr>
        <p:spPr>
          <a:xfrm>
            <a:off x="15902967" y="5439140"/>
            <a:ext cx="7743663" cy="65481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defTabSz="334263">
              <a:lnSpc>
                <a:spcPct val="100000"/>
              </a:lnSpc>
              <a:spcBef>
                <a:spcPts val="4000"/>
              </a:spcBef>
              <a:defRPr spc="42" sz="4230"/>
            </a:pPr>
            <a:r>
              <a:t>- DB 설계 및 ERD 제작</a:t>
            </a:r>
          </a:p>
          <a:p>
            <a:pPr defTabSz="334263">
              <a:lnSpc>
                <a:spcPct val="100000"/>
              </a:lnSpc>
              <a:spcBef>
                <a:spcPts val="4000"/>
              </a:spcBef>
              <a:defRPr spc="47" sz="4700"/>
            </a:pPr>
            <a:r>
              <a:rPr spc="42" sz="4230"/>
              <a:t>- 관리자</a:t>
            </a:r>
            <a:endParaRPr spc="42" sz="4230"/>
          </a:p>
          <a:p>
            <a:pPr lvl="1" indent="429768" defTabSz="334263">
              <a:lnSpc>
                <a:spcPct val="100000"/>
              </a:lnSpc>
              <a:spcBef>
                <a:spcPts val="4000"/>
              </a:spcBef>
              <a:defRPr spc="47" sz="4700"/>
            </a:pPr>
            <a:r>
              <a:rPr spc="42" sz="4230"/>
              <a:t>- 카테고리, 결제수단, 게시판 관리</a:t>
            </a:r>
            <a:endParaRPr spc="42" sz="4230"/>
          </a:p>
          <a:p>
            <a:pPr defTabSz="334263">
              <a:lnSpc>
                <a:spcPct val="100000"/>
              </a:lnSpc>
              <a:spcBef>
                <a:spcPts val="4000"/>
              </a:spcBef>
              <a:defRPr spc="47" sz="4700"/>
            </a:pPr>
            <a:r>
              <a:rPr spc="42" sz="4230"/>
              <a:t>- 사용자</a:t>
            </a:r>
            <a:endParaRPr spc="42" sz="4230"/>
          </a:p>
          <a:p>
            <a:pPr lvl="1" indent="429768" defTabSz="334263">
              <a:lnSpc>
                <a:spcPct val="100000"/>
              </a:lnSpc>
              <a:spcBef>
                <a:spcPts val="4000"/>
              </a:spcBef>
              <a:defRPr spc="47" sz="4700"/>
            </a:pPr>
            <a:r>
              <a:rPr spc="42" sz="4230"/>
              <a:t>- 게시판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프로젝트 개요…"/>
          <p:cNvSpPr txBox="1"/>
          <p:nvPr>
            <p:ph type="body" idx="1"/>
          </p:nvPr>
        </p:nvSpPr>
        <p:spPr>
          <a:xfrm>
            <a:off x="2088436" y="3224509"/>
            <a:ext cx="20207128" cy="8869216"/>
          </a:xfrm>
          <a:prstGeom prst="rect">
            <a:avLst/>
          </a:prstGeom>
        </p:spPr>
        <p:txBody>
          <a:bodyPr/>
          <a:lstStyle/>
          <a:p>
            <a:pPr marL="740833" indent="-740833">
              <a:buBlip>
                <a:blip r:embed="rId2"/>
              </a:buBlip>
            </a:pPr>
            <a:r>
              <a:t>프로젝트 개요</a:t>
            </a:r>
          </a:p>
          <a:p>
            <a:pPr marL="740833" indent="-740833">
              <a:buBlip>
                <a:blip r:embed="rId2"/>
              </a:buBlip>
            </a:pPr>
            <a:r>
              <a:t>프로젝트 수행 절차</a:t>
            </a:r>
          </a:p>
          <a:p>
            <a:pPr marL="740833" indent="-740833">
              <a:buBlip>
                <a:blip r:embed="rId2"/>
              </a:buBlip>
            </a:pPr>
            <a:r>
              <a:t>프로젝트 수행 결과</a:t>
            </a:r>
          </a:p>
          <a:p>
            <a:pPr marL="740833" indent="-740833">
              <a:buBlip>
                <a:blip r:embed="rId2"/>
              </a:buBlip>
            </a:pPr>
            <a:r>
              <a:t>자체 평가 의견</a:t>
            </a:r>
          </a:p>
          <a:p>
            <a:pPr marL="740833" indent="-740833">
              <a:buBlip>
                <a:blip r:embed="rId2"/>
              </a:buBlip>
            </a:pPr>
            <a:r>
              <a:t>Q&amp;A</a:t>
            </a:r>
          </a:p>
        </p:txBody>
      </p:sp>
      <p:sp>
        <p:nvSpPr>
          <p:cNvPr id="239" name="개요"/>
          <p:cNvSpPr txBox="1"/>
          <p:nvPr>
            <p:ph type="title" idx="4294967295"/>
          </p:nvPr>
        </p:nvSpPr>
        <p:spPr>
          <a:xfrm>
            <a:off x="2088436" y="1282700"/>
            <a:ext cx="20207128" cy="1649711"/>
          </a:xfrm>
          <a:prstGeom prst="rect">
            <a:avLst/>
          </a:prstGeom>
        </p:spPr>
        <p:txBody>
          <a:bodyPr/>
          <a:lstStyle>
            <a:lvl1pPr algn="l">
              <a:defRPr spc="270" sz="9000" u="sng">
                <a:solidFill>
                  <a:schemeClr val="accent6"/>
                </a:solidFill>
              </a:defRPr>
            </a:lvl1pPr>
          </a:lstStyle>
          <a:p>
            <a:pPr/>
            <a:r>
              <a:t>개요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슬기로운 소비 생활…"/>
          <p:cNvSpPr txBox="1"/>
          <p:nvPr>
            <p:ph type="body" idx="1"/>
          </p:nvPr>
        </p:nvSpPr>
        <p:spPr>
          <a:xfrm>
            <a:off x="1101983" y="3500240"/>
            <a:ext cx="22551952" cy="8673748"/>
          </a:xfrm>
          <a:prstGeom prst="rect">
            <a:avLst/>
          </a:prstGeom>
        </p:spPr>
        <p:txBody>
          <a:bodyPr/>
          <a:lstStyle/>
          <a:p>
            <a:pPr marL="1234722" indent="-1234722" algn="l">
              <a:buBlip>
                <a:blip r:embed="rId2"/>
              </a:buBlip>
              <a:defRPr spc="70" sz="7000">
                <a:latin typeface="Avenir Next Heavy"/>
                <a:ea typeface="Avenir Next Heavy"/>
                <a:cs typeface="Avenir Next Heavy"/>
                <a:sym typeface="Avenir Next Heavy"/>
              </a:defRPr>
            </a:pPr>
            <a:r>
              <a:rPr u="sng"/>
              <a:t>슬기로운 소비 생활</a:t>
            </a:r>
            <a:endParaRPr b="1" i="1">
              <a:latin typeface="+mn-lt"/>
              <a:ea typeface="+mn-ea"/>
              <a:cs typeface="+mn-cs"/>
              <a:sym typeface="Avenir Next Regular"/>
            </a:endParaRPr>
          </a:p>
          <a:p>
            <a:pPr marL="228600" indent="-228600" algn="l">
              <a:lnSpc>
                <a:spcPct val="160000"/>
              </a:lnSpc>
              <a:buSzPct val="80000"/>
              <a:buBlip>
                <a:blip r:embed="rId3"/>
              </a:buBlip>
              <a:defRPr b="1" i="1" spc="65" sz="6500">
                <a:latin typeface="+mn-lt"/>
                <a:ea typeface="+mn-ea"/>
                <a:cs typeface="+mn-cs"/>
                <a:sym typeface="Avenir Next Regular"/>
              </a:defRPr>
            </a:pPr>
            <a:r>
              <a:t> </a:t>
            </a:r>
            <a:r>
              <a:t>HOW?</a:t>
            </a:r>
          </a:p>
          <a:p>
            <a:pPr lvl="1" marL="0" indent="457200" algn="l">
              <a:lnSpc>
                <a:spcPct val="160000"/>
              </a:lnSpc>
              <a:buSzTx/>
              <a:buNone/>
              <a:defRPr spc="52" sz="5200"/>
            </a:pPr>
            <a:r>
              <a:t>내 소비 내역을 작성하고 나와 어울리는 금융 상품을 추천 받는다면?</a:t>
            </a:r>
          </a:p>
          <a:p>
            <a:pPr lvl="1" marL="0" indent="457200" algn="l">
              <a:lnSpc>
                <a:spcPct val="160000"/>
              </a:lnSpc>
              <a:buSzTx/>
              <a:buNone/>
              <a:defRPr spc="52" sz="5200"/>
            </a:pPr>
            <a:r>
              <a:t>=&gt; 가계부 사이트</a:t>
            </a:r>
          </a:p>
          <a:p>
            <a:pPr marL="228600" indent="-228600" algn="l">
              <a:lnSpc>
                <a:spcPct val="180000"/>
              </a:lnSpc>
              <a:buClr>
                <a:schemeClr val="accent1">
                  <a:satOff val="36598"/>
                  <a:lumOff val="-17227"/>
                </a:schemeClr>
              </a:buClr>
              <a:buSzPct val="80000"/>
              <a:buBlip>
                <a:blip r:embed="rId3"/>
              </a:buBlip>
              <a:defRPr spc="65" sz="6500"/>
            </a:pPr>
            <a:r>
              <a:t> </a:t>
            </a:r>
            <a:r>
              <a:rPr b="1" i="1">
                <a:latin typeface="+mn-lt"/>
                <a:ea typeface="+mn-ea"/>
                <a:cs typeface="+mn-cs"/>
                <a:sym typeface="Avenir Next Regular"/>
              </a:rPr>
              <a:t>GOAL</a:t>
            </a:r>
            <a:r>
              <a:t>: </a:t>
            </a:r>
            <a:r>
              <a:rPr spc="52" sz="5200"/>
              <a:t>사용자의 소비 습관을 줄임, 소비 데이터를 기반으로 카드 추천</a:t>
            </a:r>
          </a:p>
        </p:txBody>
      </p:sp>
      <p:sp>
        <p:nvSpPr>
          <p:cNvPr id="242" name="프로젝트 개요 - Subject"/>
          <p:cNvSpPr txBox="1"/>
          <p:nvPr>
            <p:ph type="title"/>
          </p:nvPr>
        </p:nvSpPr>
        <p:spPr>
          <a:xfrm>
            <a:off x="862022" y="1265981"/>
            <a:ext cx="11929161" cy="1649711"/>
          </a:xfrm>
          <a:prstGeom prst="rect">
            <a:avLst/>
          </a:prstGeom>
        </p:spPr>
        <p:txBody>
          <a:bodyPr/>
          <a:lstStyle/>
          <a:p>
            <a:pPr defTabSz="578358">
              <a:defRPr spc="267" sz="8910"/>
            </a:pPr>
            <a:r>
              <a:t>프로젝트 개요 - </a:t>
            </a:r>
            <a:r>
              <a:rPr spc="207" sz="6930"/>
              <a:t>Subject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가계부 APP(5++) &gt; 가계부 WEB(1)"/>
          <p:cNvSpPr txBox="1"/>
          <p:nvPr>
            <p:ph type="body" sz="quarter" idx="1"/>
          </p:nvPr>
        </p:nvSpPr>
        <p:spPr>
          <a:xfrm>
            <a:off x="12350978" y="2110735"/>
            <a:ext cx="10412111" cy="953413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00000"/>
              </a:lnSpc>
              <a:buSzTx/>
              <a:buNone/>
              <a:defRPr spc="48" sz="4800"/>
            </a:pPr>
            <a:r>
              <a:t>가계부 </a:t>
            </a:r>
            <a:r>
              <a:rPr b="1" i="1">
                <a:latin typeface="+mn-lt"/>
                <a:ea typeface="+mn-ea"/>
                <a:cs typeface="+mn-cs"/>
                <a:sym typeface="Avenir Next Regular"/>
              </a:rPr>
              <a:t>APP(5++)</a:t>
            </a:r>
            <a:r>
              <a:t> &gt; 가계부 </a:t>
            </a:r>
            <a:r>
              <a:rPr b="1" i="1">
                <a:latin typeface="+mn-lt"/>
                <a:ea typeface="+mn-ea"/>
                <a:cs typeface="+mn-cs"/>
                <a:sym typeface="Avenir Next Regular"/>
              </a:rPr>
              <a:t>WEB(1)</a:t>
            </a:r>
          </a:p>
        </p:txBody>
      </p:sp>
      <p:pic>
        <p:nvPicPr>
          <p:cNvPr id="245" name="스크린샷 2024-09-30 오후 8.50.52.png" descr="스크린샷 2024-09-30 오후 8.50.52.png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2626" y="3491039"/>
            <a:ext cx="11160602" cy="8805082"/>
          </a:xfrm>
          <a:prstGeom prst="rect">
            <a:avLst/>
          </a:prstGeom>
          <a:ln w="12700">
            <a:miter lim="400000"/>
          </a:ln>
        </p:spPr>
      </p:pic>
      <p:sp>
        <p:nvSpPr>
          <p:cNvPr id="246" name="왜 꼭 앱인가…"/>
          <p:cNvSpPr txBox="1"/>
          <p:nvPr/>
        </p:nvSpPr>
        <p:spPr>
          <a:xfrm>
            <a:off x="12431269" y="4184282"/>
            <a:ext cx="11501426" cy="7719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228600" indent="-228600">
              <a:spcBef>
                <a:spcPts val="0"/>
              </a:spcBef>
              <a:buClr>
                <a:srgbClr val="5E5E5E"/>
              </a:buClr>
              <a:buSzPct val="80000"/>
              <a:buBlip>
                <a:blip r:embed="rId3"/>
              </a:buBlip>
              <a:defRPr b="0" spc="45" sz="4600">
                <a:latin typeface="Avenir Next Demi Bold"/>
                <a:ea typeface="Avenir Next Demi Bold"/>
                <a:cs typeface="Avenir Next Demi Bold"/>
                <a:sym typeface="Avenir Next Demi Bold"/>
              </a:defRPr>
            </a:pPr>
            <a:r>
              <a:t>왜 꼭 앱인가</a:t>
            </a:r>
          </a:p>
          <a:p>
            <a:pPr marL="228600" indent="-228600">
              <a:spcBef>
                <a:spcPts val="0"/>
              </a:spcBef>
              <a:buClr>
                <a:srgbClr val="5E5E5E"/>
              </a:buClr>
              <a:buSzPct val="80000"/>
              <a:buBlip>
                <a:blip r:embed="rId3"/>
              </a:buBlip>
              <a:defRPr b="0" spc="45" sz="4600">
                <a:latin typeface="Avenir Next Demi Bold"/>
                <a:ea typeface="Avenir Next Demi Bold"/>
                <a:cs typeface="Avenir Next Demi Bold"/>
                <a:sym typeface="Avenir Next Demi Bold"/>
              </a:defRPr>
            </a:pPr>
            <a:r>
              <a:t>왜 복잡한 UI인가</a:t>
            </a:r>
          </a:p>
          <a:p>
            <a:pPr marL="228600" indent="-228600">
              <a:spcBef>
                <a:spcPts val="0"/>
              </a:spcBef>
              <a:buClr>
                <a:srgbClr val="5E5E5E"/>
              </a:buClr>
              <a:buSzPct val="80000"/>
              <a:buBlip>
                <a:blip r:embed="rId3"/>
              </a:buBlip>
              <a:defRPr b="0" spc="45" sz="4600" u="sng">
                <a:latin typeface="Avenir Next Demi Bold"/>
                <a:ea typeface="Avenir Next Demi Bold"/>
                <a:cs typeface="Avenir Next Demi Bold"/>
                <a:sym typeface="Avenir Next Demi Bold"/>
              </a:defRPr>
            </a:pPr>
            <a:r>
              <a:t>더욱 더 큰 화면으로 “</a:t>
            </a:r>
            <a:r>
              <a:rPr b="1">
                <a:latin typeface="+mn-lt"/>
                <a:ea typeface="+mn-ea"/>
                <a:cs typeface="+mn-cs"/>
                <a:sym typeface="Avenir Next Regular"/>
              </a:rPr>
              <a:t>깔끔한 가계부”</a:t>
            </a:r>
            <a:endParaRPr b="1">
              <a:latin typeface="+mn-lt"/>
              <a:ea typeface="+mn-ea"/>
              <a:cs typeface="+mn-cs"/>
              <a:sym typeface="Avenir Next Regular"/>
            </a:endParaRPr>
          </a:p>
          <a:p>
            <a:pPr marL="228600" indent="-228600">
              <a:spcBef>
                <a:spcPts val="0"/>
              </a:spcBef>
              <a:buClr>
                <a:srgbClr val="5E5E5E"/>
              </a:buClr>
              <a:buSzPct val="80000"/>
              <a:buBlip>
                <a:blip r:embed="rId3"/>
              </a:buBlip>
              <a:defRPr b="0" spc="45" sz="4600" u="sng">
                <a:latin typeface="Avenir Next Demi Bold"/>
                <a:ea typeface="Avenir Next Demi Bold"/>
                <a:cs typeface="Avenir Next Demi Bold"/>
                <a:sym typeface="Avenir Next Demi Bold"/>
              </a:defRPr>
            </a:pPr>
            <a:r>
              <a:rPr b="1">
                <a:latin typeface="+mn-lt"/>
                <a:ea typeface="+mn-ea"/>
                <a:cs typeface="+mn-cs"/>
                <a:sym typeface="Avenir Next Regular"/>
              </a:rPr>
              <a:t>“</a:t>
            </a:r>
            <a:r>
              <a:t>내 소비와 </a:t>
            </a:r>
            <a:r>
              <a:rPr b="1">
                <a:latin typeface="+mn-lt"/>
                <a:ea typeface="+mn-ea"/>
                <a:cs typeface="+mn-cs"/>
                <a:sym typeface="Avenir Next Regular"/>
              </a:rPr>
              <a:t>어울리는 카드</a:t>
            </a:r>
            <a:r>
              <a:t>”</a:t>
            </a:r>
          </a:p>
          <a:p>
            <a:pPr marL="228600" indent="-228600">
              <a:spcBef>
                <a:spcPts val="0"/>
              </a:spcBef>
              <a:buClr>
                <a:srgbClr val="5E5E5E"/>
              </a:buClr>
              <a:buSzPct val="80000"/>
              <a:buBlip>
                <a:blip r:embed="rId3"/>
              </a:buBlip>
              <a:defRPr b="0" spc="45" sz="4600" u="sng">
                <a:latin typeface="Avenir Next Demi Bold"/>
                <a:ea typeface="Avenir Next Demi Bold"/>
                <a:cs typeface="Avenir Next Demi Bold"/>
                <a:sym typeface="Avenir Next Demi Bold"/>
              </a:defRPr>
            </a:pPr>
            <a:r>
              <a:t>한 눈에 확인 가능한 “</a:t>
            </a:r>
            <a:r>
              <a:rPr b="1">
                <a:latin typeface="+mn-lt"/>
                <a:ea typeface="+mn-ea"/>
                <a:cs typeface="+mn-cs"/>
                <a:sym typeface="Avenir Next Regular"/>
              </a:rPr>
              <a:t>내 혜택</a:t>
            </a:r>
            <a:r>
              <a:t>”</a:t>
            </a:r>
          </a:p>
          <a:p>
            <a:pPr marL="228600" indent="-228600">
              <a:spcBef>
                <a:spcPts val="0"/>
              </a:spcBef>
              <a:buClr>
                <a:srgbClr val="5E5E5E"/>
              </a:buClr>
              <a:buSzPct val="80000"/>
              <a:buBlip>
                <a:blip r:embed="rId3"/>
              </a:buBlip>
              <a:defRPr b="0" spc="45" sz="4600" u="sng">
                <a:latin typeface="Avenir Next Demi Bold"/>
                <a:ea typeface="Avenir Next Demi Bold"/>
                <a:cs typeface="Avenir Next Demi Bold"/>
                <a:sym typeface="Avenir Next Demi Bold"/>
              </a:defRPr>
            </a:pPr>
            <a:r>
              <a:t>나와 같은 카드 구매자와 “</a:t>
            </a:r>
            <a:r>
              <a:rPr b="1">
                <a:latin typeface="+mn-lt"/>
                <a:ea typeface="+mn-ea"/>
                <a:cs typeface="+mn-cs"/>
                <a:sym typeface="Avenir Next Regular"/>
              </a:rPr>
              <a:t>커뮤니티 기능</a:t>
            </a:r>
            <a:r>
              <a:t>”</a:t>
            </a:r>
          </a:p>
        </p:txBody>
      </p:sp>
      <p:pic>
        <p:nvPicPr>
          <p:cNvPr id="247" name="스크린샷 2024-10-12 오전 12.10.42.png" descr="스크린샷 2024-10-12 오전 12.10.42.png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17682" y="3440924"/>
            <a:ext cx="11250491" cy="8905312"/>
          </a:xfrm>
          <a:prstGeom prst="rect">
            <a:avLst/>
          </a:prstGeom>
          <a:ln w="12700">
            <a:miter lim="400000"/>
          </a:ln>
        </p:spPr>
      </p:pic>
      <p:pic>
        <p:nvPicPr>
          <p:cNvPr id="248" name="스크린샷 2024-10-12 오전 12.14.40.png" descr="스크린샷 2024-10-12 오전 12.14.40.png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61295" y="3437947"/>
            <a:ext cx="11163264" cy="8911266"/>
          </a:xfrm>
          <a:prstGeom prst="rect">
            <a:avLst/>
          </a:prstGeom>
          <a:ln w="12700">
            <a:miter lim="400000"/>
          </a:ln>
        </p:spPr>
      </p:pic>
      <p:sp>
        <p:nvSpPr>
          <p:cNvPr id="249" name="프로젝트 개요 - why?"/>
          <p:cNvSpPr txBox="1"/>
          <p:nvPr>
            <p:ph type="title"/>
          </p:nvPr>
        </p:nvSpPr>
        <p:spPr>
          <a:xfrm>
            <a:off x="862022" y="1265981"/>
            <a:ext cx="10715991" cy="1649711"/>
          </a:xfrm>
          <a:prstGeom prst="rect">
            <a:avLst/>
          </a:prstGeom>
        </p:spPr>
        <p:txBody>
          <a:bodyPr/>
          <a:lstStyle/>
          <a:p>
            <a:pPr defTabSz="578358">
              <a:defRPr spc="267" sz="8910"/>
            </a:pPr>
            <a:r>
              <a:t>프로젝트 개요 - </a:t>
            </a:r>
            <a:r>
              <a:rPr spc="207" sz="6930"/>
              <a:t>why?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46" grpId="3"/>
      <p:bldP build="whole" bldLvl="1" animBg="1" rev="0" advAuto="0" spid="248" grpId="2"/>
      <p:bldP build="whole" bldLvl="1" animBg="1" rev="0" advAuto="0" spid="247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후잉 가계부(https://whooing.com/#main/insert)"/>
          <p:cNvSpPr txBox="1"/>
          <p:nvPr>
            <p:ph type="body" idx="1"/>
          </p:nvPr>
        </p:nvSpPr>
        <p:spPr>
          <a:xfrm>
            <a:off x="741785" y="3238708"/>
            <a:ext cx="22850242" cy="8746014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후잉 가계부(</a:t>
            </a:r>
            <a:r>
              <a:rPr u="sng">
                <a:hlinkClick r:id="rId3" invalidUrl="" action="" tgtFrame="" tooltip="" history="1" highlightClick="0" endSnd="0"/>
              </a:rPr>
              <a:t>https://whooing.com/#main/insert</a:t>
            </a:r>
            <a:r>
              <a:t>)</a:t>
            </a:r>
          </a:p>
        </p:txBody>
      </p:sp>
      <p:sp>
        <p:nvSpPr>
          <p:cNvPr id="252" name="프로젝트 개요 - 벤치 마킹 사이트"/>
          <p:cNvSpPr txBox="1"/>
          <p:nvPr>
            <p:ph type="title"/>
          </p:nvPr>
        </p:nvSpPr>
        <p:spPr>
          <a:xfrm>
            <a:off x="741785" y="1289799"/>
            <a:ext cx="20207128" cy="1649711"/>
          </a:xfrm>
          <a:prstGeom prst="rect">
            <a:avLst/>
          </a:prstGeom>
        </p:spPr>
        <p:txBody>
          <a:bodyPr/>
          <a:lstStyle/>
          <a:p>
            <a:pPr defTabSz="578358">
              <a:defRPr spc="267" sz="8910"/>
            </a:pPr>
            <a:r>
              <a:t>프로젝트 개요 </a:t>
            </a:r>
            <a:r>
              <a:rPr spc="207" sz="6930"/>
              <a:t>- 벤치 마킹 사이트</a:t>
            </a:r>
          </a:p>
        </p:txBody>
      </p:sp>
      <p:pic>
        <p:nvPicPr>
          <p:cNvPr id="253" name="스크린샷 2024-10-12 오전 1.00.17.png" descr="스크린샷 2024-10-12 오전 1.00.17.png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98785" y="4425527"/>
            <a:ext cx="16445554" cy="8016357"/>
          </a:xfrm>
          <a:prstGeom prst="rect">
            <a:avLst/>
          </a:prstGeom>
          <a:ln w="12700">
            <a:miter lim="400000"/>
          </a:ln>
        </p:spPr>
      </p:pic>
      <p:sp>
        <p:nvSpPr>
          <p:cNvPr id="254" name="로그인, 회원가입(필수)"/>
          <p:cNvSpPr txBox="1"/>
          <p:nvPr/>
        </p:nvSpPr>
        <p:spPr>
          <a:xfrm>
            <a:off x="17382543" y="7104648"/>
            <a:ext cx="7187184" cy="1014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로그인, 회원가입(필수)</a:t>
            </a:r>
          </a:p>
        </p:txBody>
      </p:sp>
      <p:pic>
        <p:nvPicPr>
          <p:cNvPr id="255" name="스크린샷 2024-10-12 오전 12.56.07.png" descr="스크린샷 2024-10-12 오전 12.56.07.png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273337" y="3035262"/>
            <a:ext cx="10624754" cy="9152906"/>
          </a:xfrm>
          <a:prstGeom prst="rect">
            <a:avLst/>
          </a:prstGeom>
          <a:ln w="12700">
            <a:miter lim="400000"/>
          </a:ln>
        </p:spPr>
      </p:pic>
      <p:sp>
        <p:nvSpPr>
          <p:cNvPr id="256" name="유료서비스…"/>
          <p:cNvSpPr txBox="1"/>
          <p:nvPr/>
        </p:nvSpPr>
        <p:spPr>
          <a:xfrm>
            <a:off x="14371366" y="5679476"/>
            <a:ext cx="7187184" cy="512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755952" indent="-755952">
              <a:buSzPct val="100000"/>
              <a:buBlip>
                <a:blip r:embed="rId6"/>
              </a:buBlip>
            </a:pPr>
            <a:r>
              <a:t>유료서비스</a:t>
            </a:r>
          </a:p>
          <a:p>
            <a:pPr marL="755952" indent="-755952">
              <a:buSzPct val="100000"/>
              <a:buBlip>
                <a:blip r:embed="rId6"/>
              </a:buBlip>
            </a:pPr>
            <a:r>
              <a:t>복식부기?</a:t>
            </a:r>
          </a:p>
          <a:p>
            <a:pPr marL="755952" indent="-755952">
              <a:buSzPct val="100000"/>
              <a:buBlip>
                <a:blip r:embed="rId6"/>
              </a:buBlip>
            </a:pPr>
            <a:r>
              <a:t>사용법?</a:t>
            </a:r>
          </a:p>
        </p:txBody>
      </p:sp>
      <p:pic>
        <p:nvPicPr>
          <p:cNvPr id="257" name="스크린샷 2024-10-12 오전 12.56.49.png" descr="스크린샷 2024-10-12 오전 12.56.49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498111" y="2868265"/>
            <a:ext cx="2679701" cy="9486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58" name="스크린샷 2024-10-12 오전 12.57.16.png" descr="스크린샷 2024-10-12 오전 12.57.16.png"/>
          <p:cNvPicPr>
            <a:picLocks noChangeAspect="0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4439288" y="3469970"/>
            <a:ext cx="10747996" cy="7719531"/>
          </a:xfrm>
          <a:prstGeom prst="rect">
            <a:avLst/>
          </a:prstGeom>
          <a:ln w="12700">
            <a:miter lim="400000"/>
          </a:ln>
        </p:spPr>
      </p:pic>
      <p:pic>
        <p:nvPicPr>
          <p:cNvPr id="259" name="스크린샷 2024-10-12 오전 1.07.18.png" descr="스크린샷 2024-10-12 오전 1.07.18.png"/>
          <p:cNvPicPr>
            <a:picLocks noChangeAspect="0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5448760" y="2181365"/>
            <a:ext cx="8075886" cy="4191752"/>
          </a:xfrm>
          <a:prstGeom prst="rect">
            <a:avLst/>
          </a:prstGeom>
          <a:ln w="12700">
            <a:miter lim="400000"/>
          </a:ln>
        </p:spPr>
      </p:pic>
      <p:pic>
        <p:nvPicPr>
          <p:cNvPr id="260" name="스크린샷 2024-10-12 오전 1.07.27.png" descr="스크린샷 2024-10-12 오전 1.07.27.png"/>
          <p:cNvPicPr>
            <a:picLocks noChangeAspect="0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6440168" y="6907572"/>
            <a:ext cx="6093070" cy="5123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xit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xit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xit" nodeType="after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after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after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after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Class="entr" nodeType="after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53" grpId="1"/>
      <p:bldP build="whole" bldLvl="1" animBg="1" rev="0" advAuto="0" spid="254" grpId="2"/>
      <p:bldP build="whole" bldLvl="1" animBg="1" rev="0" advAuto="0" spid="255" grpId="5"/>
      <p:bldP build="whole" bldLvl="1" animBg="1" rev="0" advAuto="0" spid="257" grpId="7"/>
      <p:bldP build="whole" bldLvl="1" animBg="1" rev="0" advAuto="0" spid="259" grpId="9"/>
      <p:bldP build="whole" bldLvl="1" animBg="1" rev="0" advAuto="0" spid="260" grpId="10"/>
      <p:bldP build="whole" bldLvl="1" animBg="1" rev="0" advAuto="0" spid="256" grpId="4"/>
      <p:bldP build="whole" bldLvl="1" animBg="1" rev="0" advAuto="0" spid="256" grpId="6"/>
      <p:bldP build="whole" bldLvl="1" animBg="1" rev="0" advAuto="0" spid="258" grpId="8"/>
      <p:bldP build="whole" bldLvl="1" animBg="1" rev="0" advAuto="0" spid="255" grpId="3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슬라이드 구분점 텍스트"/>
          <p:cNvSpPr txBox="1"/>
          <p:nvPr>
            <p:ph type="body" idx="1"/>
          </p:nvPr>
        </p:nvSpPr>
        <p:spPr>
          <a:xfrm>
            <a:off x="765833" y="3238708"/>
            <a:ext cx="22752764" cy="8746014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</a:p>
        </p:txBody>
      </p:sp>
      <p:sp>
        <p:nvSpPr>
          <p:cNvPr id="263" name="프로젝트 개요 - 수행 일정"/>
          <p:cNvSpPr txBox="1"/>
          <p:nvPr>
            <p:ph type="title"/>
          </p:nvPr>
        </p:nvSpPr>
        <p:spPr>
          <a:xfrm>
            <a:off x="765833" y="1289799"/>
            <a:ext cx="20207127" cy="1649711"/>
          </a:xfrm>
          <a:prstGeom prst="rect">
            <a:avLst/>
          </a:prstGeom>
        </p:spPr>
        <p:txBody>
          <a:bodyPr/>
          <a:lstStyle/>
          <a:p>
            <a:pPr defTabSz="578358">
              <a:defRPr spc="267" sz="8910"/>
            </a:pPr>
            <a:r>
              <a:t>프로젝트 개요 </a:t>
            </a:r>
            <a:r>
              <a:rPr spc="207" sz="6930"/>
              <a:t>- 수행 일정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4_Briefing">
  <a:themeElements>
    <a:clrScheme name="24_Briefing">
      <a:dk1>
        <a:srgbClr val="1A5C71"/>
      </a:dk1>
      <a:lt1>
        <a:srgbClr val="54818F"/>
      </a:lt1>
      <a:dk2>
        <a:srgbClr val="5E5E5E"/>
      </a:dk2>
      <a:lt2>
        <a:srgbClr val="D5D5D5"/>
      </a:lt2>
      <a:accent1>
        <a:srgbClr val="54818F"/>
      </a:accent1>
      <a:accent2>
        <a:srgbClr val="308C8B"/>
      </a:accent2>
      <a:accent3>
        <a:srgbClr val="7A9105"/>
      </a:accent3>
      <a:accent4>
        <a:srgbClr val="C26E6A"/>
      </a:accent4>
      <a:accent5>
        <a:srgbClr val="E4E942"/>
      </a:accent5>
      <a:accent6>
        <a:srgbClr val="5B516A"/>
      </a:accent6>
      <a:hlink>
        <a:srgbClr val="0000FF"/>
      </a:hlink>
      <a:folHlink>
        <a:srgbClr val="FF00FF"/>
      </a:folHlink>
    </a:clrScheme>
    <a:fontScheme name="24_Briefing">
      <a:majorFont>
        <a:latin typeface="Avenir Next Regular"/>
        <a:ea typeface="Avenir Next Regular"/>
        <a:cs typeface="Avenir Next Regular"/>
      </a:majorFont>
      <a:minorFont>
        <a:latin typeface="Avenir Next Regular"/>
        <a:ea typeface="Avenir Next Regular"/>
        <a:cs typeface="Avenir Next Regular"/>
      </a:minorFont>
    </a:fontScheme>
    <a:fmtScheme name="24_Briefi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76200" cap="flat">
          <a:solidFill>
            <a:schemeClr val="accent6">
              <a:hueOff val="61929"/>
              <a:satOff val="10820"/>
              <a:lumOff val="-8848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355600" rtl="0" fontAlgn="auto" latinLnBrk="0" hangingPunct="0">
          <a:lnSpc>
            <a:spcPct val="150000"/>
          </a:lnSpc>
          <a:spcBef>
            <a:spcPts val="4300"/>
          </a:spcBef>
          <a:spcAft>
            <a:spcPts val="0"/>
          </a:spcAft>
          <a:buClrTx/>
          <a:buSzTx/>
          <a:buFontTx/>
          <a:buNone/>
          <a:tabLst/>
          <a:defRPr b="1" baseline="0" cap="none" i="0" spc="50" strike="noStrike" sz="5000" u="none" kumimoji="0" normalizeH="0">
            <a:ln>
              <a:noFill/>
            </a:ln>
            <a:solidFill>
              <a:schemeClr val="accent1">
                <a:satOff val="36598"/>
                <a:lumOff val="-17227"/>
              </a:schemeClr>
            </a:solidFill>
            <a:effectLst/>
            <a:uFillTx/>
            <a:latin typeface="+mn-lt"/>
            <a:ea typeface="+mn-ea"/>
            <a:cs typeface="+mn-cs"/>
            <a:sym typeface="Avenir N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4_Briefing">
  <a:themeElements>
    <a:clrScheme name="24_Briefing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54818F"/>
      </a:accent1>
      <a:accent2>
        <a:srgbClr val="308C8B"/>
      </a:accent2>
      <a:accent3>
        <a:srgbClr val="7A9105"/>
      </a:accent3>
      <a:accent4>
        <a:srgbClr val="C26E6A"/>
      </a:accent4>
      <a:accent5>
        <a:srgbClr val="E4E942"/>
      </a:accent5>
      <a:accent6>
        <a:srgbClr val="5B516A"/>
      </a:accent6>
      <a:hlink>
        <a:srgbClr val="0000FF"/>
      </a:hlink>
      <a:folHlink>
        <a:srgbClr val="FF00FF"/>
      </a:folHlink>
    </a:clrScheme>
    <a:fontScheme name="24_Briefing">
      <a:majorFont>
        <a:latin typeface="Avenir Next Regular"/>
        <a:ea typeface="Avenir Next Regular"/>
        <a:cs typeface="Avenir Next Regular"/>
      </a:majorFont>
      <a:minorFont>
        <a:latin typeface="Avenir Next Regular"/>
        <a:ea typeface="Avenir Next Regular"/>
        <a:cs typeface="Avenir Next Regular"/>
      </a:minorFont>
    </a:fontScheme>
    <a:fmtScheme name="24_Briefi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76200" cap="flat">
          <a:solidFill>
            <a:schemeClr val="accent6">
              <a:hueOff val="61929"/>
              <a:satOff val="10820"/>
              <a:lumOff val="-8848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355600" rtl="0" fontAlgn="auto" latinLnBrk="0" hangingPunct="0">
          <a:lnSpc>
            <a:spcPct val="150000"/>
          </a:lnSpc>
          <a:spcBef>
            <a:spcPts val="4300"/>
          </a:spcBef>
          <a:spcAft>
            <a:spcPts val="0"/>
          </a:spcAft>
          <a:buClrTx/>
          <a:buSzTx/>
          <a:buFontTx/>
          <a:buNone/>
          <a:tabLst/>
          <a:defRPr b="1" baseline="0" cap="none" i="0" spc="50" strike="noStrike" sz="5000" u="none" kumimoji="0" normalizeH="0">
            <a:ln>
              <a:noFill/>
            </a:ln>
            <a:solidFill>
              <a:schemeClr val="accent1">
                <a:satOff val="36598"/>
                <a:lumOff val="-17227"/>
              </a:schemeClr>
            </a:solidFill>
            <a:effectLst/>
            <a:uFillTx/>
            <a:latin typeface="+mn-lt"/>
            <a:ea typeface="+mn-ea"/>
            <a:cs typeface="+mn-cs"/>
            <a:sym typeface="Avenir N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