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1pPr>
    <a:lvl2pPr marL="0" marR="0" indent="45720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2pPr>
    <a:lvl3pPr marL="0" marR="0" indent="91440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3pPr>
    <a:lvl4pPr marL="0" marR="0" indent="137160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4pPr>
    <a:lvl5pPr marL="0" marR="0" indent="182880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5pPr>
    <a:lvl6pPr marL="0" marR="0" indent="228600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6pPr>
    <a:lvl7pPr marL="0" marR="0" indent="274320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7pPr>
    <a:lvl8pPr marL="0" marR="0" indent="320040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8pPr>
    <a:lvl9pPr marL="0" marR="0" indent="3657600" algn="ctr" defTabSz="3556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5" strike="noStrike" sz="4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Avenir Next Demi Bold"/>
        <a:ea typeface="Avenir Next Demi Bold"/>
        <a:cs typeface="Avenir Next Demi Bold"/>
        <a:sym typeface="Avenir Next Demi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주제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주제</a:t>
            </a:r>
          </a:p>
        </p:txBody>
      </p:sp>
      <p:sp>
        <p:nvSpPr>
          <p:cNvPr id="16" name="위치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위치</a:t>
            </a:r>
          </a:p>
        </p:txBody>
      </p:sp>
      <p:sp>
        <p:nvSpPr>
          <p:cNvPr id="17" name="저자 및 날짜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저자 및 날짜</a:t>
            </a:r>
          </a:p>
        </p:txBody>
      </p:sp>
      <p:sp>
        <p:nvSpPr>
          <p:cNvPr id="18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9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2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23" name="슬라이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2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의제 부제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132" name="본문 첫 번째 줄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3" name="의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34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본문 첫 번째 줄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45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4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본문 첫 번째 줄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4" name="사실 정보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5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6" name="선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7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속성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6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6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7" name="본문 첫 번째 줄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8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분홍색 벽 앞 분홍색 삼층 서랍 위에 놓인 분홍색 타자기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6" name="분홍색 배경에 밝은 터키색 카세트테이프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7" name="노란색 배경 앞의 초록색 책장에 놓인 작은 복고풍 시계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8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일렬로 늘어진 분홍색, 파란색, 주황색, 초록색 계열의 형광색 빈티지 텔레비전 네 대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노란색 배경 앞 초록색 책장에 일렬로 늘어진 작은 복고풍 시계 일곱 개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주제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주제</a:t>
            </a:r>
          </a:p>
        </p:txBody>
      </p:sp>
      <p:sp>
        <p:nvSpPr>
          <p:cNvPr id="29" name="위치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30" name="저자 및 날짜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467359">
              <a:lnSpc>
                <a:spcPct val="130000"/>
              </a:lnSpc>
              <a:defRPr spc="105" sz="3520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31" name="선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2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3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4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5" name="본문 첫 번째 줄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1pPr>
            <a:lvl2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2pPr>
            <a:lvl3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3pPr>
            <a:lvl4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4pPr>
            <a:lvl5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본문 첫 번째 줄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제목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46" name="분홍색 벽 앞 분홍색 삼층 서랍 위에 놓인 분홍색 타자기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48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81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44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208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71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335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8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9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81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44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208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71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335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69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78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1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44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208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71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335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노란색 패턴 벽지 앞 빈티지 텔레비전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작은 라이브 비디오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90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1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44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208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71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335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2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큰 라이브 비디오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01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1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44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208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71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335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3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섹션 제목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112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13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선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6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pc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e are ing"/>
          <p:cNvSpPr txBox="1"/>
          <p:nvPr>
            <p:ph type="ctrTitle"/>
          </p:nvPr>
        </p:nvSpPr>
        <p:spPr>
          <a:xfrm>
            <a:off x="2082800" y="5238787"/>
            <a:ext cx="20205700" cy="1804231"/>
          </a:xfrm>
          <a:prstGeom prst="rect">
            <a:avLst/>
          </a:prstGeom>
        </p:spPr>
        <p:txBody>
          <a:bodyPr/>
          <a:lstStyle>
            <a:lvl1pPr>
              <a:defRPr i="1" spc="285" sz="9500">
                <a:solidFill>
                  <a:schemeClr val="accent6"/>
                </a:solidFill>
              </a:defRPr>
            </a:lvl1pPr>
          </a:lstStyle>
          <a:p>
            <a:pPr/>
            <a:r>
              <a:t>We are ing</a:t>
            </a:r>
          </a:p>
        </p:txBody>
      </p:sp>
      <p:sp>
        <p:nvSpPr>
          <p:cNvPr id="203" name="- 국하현…"/>
          <p:cNvSpPr txBox="1"/>
          <p:nvPr>
            <p:ph type="subTitle" sz="quarter" idx="1"/>
          </p:nvPr>
        </p:nvSpPr>
        <p:spPr>
          <a:xfrm>
            <a:off x="16693168" y="7446343"/>
            <a:ext cx="5595332" cy="30800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국하현</a:t>
            </a:r>
          </a:p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김민재</a:t>
            </a:r>
          </a:p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김진우 </a:t>
            </a:r>
          </a:p>
        </p:txBody>
      </p:sp>
      <p:sp>
        <p:nvSpPr>
          <p:cNvPr id="204" name="“WING_”"/>
          <p:cNvSpPr txBox="1"/>
          <p:nvPr/>
        </p:nvSpPr>
        <p:spPr>
          <a:xfrm>
            <a:off x="2082800" y="2224693"/>
            <a:ext cx="20205700" cy="2164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90000"/>
              </a:lnSpc>
              <a:defRPr b="1" cap="all" spc="344" sz="115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“WING_”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사용자 화면"/>
          <p:cNvSpPr txBox="1"/>
          <p:nvPr>
            <p:ph type="title"/>
          </p:nvPr>
        </p:nvSpPr>
        <p:spPr>
          <a:xfrm>
            <a:off x="1367016" y="1289799"/>
            <a:ext cx="20207128" cy="1649711"/>
          </a:xfrm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사용자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사용자 화면"/>
          <p:cNvSpPr txBox="1"/>
          <p:nvPr>
            <p:ph type="title"/>
          </p:nvPr>
        </p:nvSpPr>
        <p:spPr>
          <a:xfrm>
            <a:off x="1367016" y="1289799"/>
            <a:ext cx="20207128" cy="1649711"/>
          </a:xfrm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사용자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사용자 화면"/>
          <p:cNvSpPr txBox="1"/>
          <p:nvPr>
            <p:ph type="title"/>
          </p:nvPr>
        </p:nvSpPr>
        <p:spPr>
          <a:xfrm>
            <a:off x="1367016" y="1289799"/>
            <a:ext cx="20207128" cy="1649711"/>
          </a:xfrm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사용자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hank YOU for watch"/>
          <p:cNvSpPr txBox="1"/>
          <p:nvPr>
            <p:ph type="ctrTitle"/>
          </p:nvPr>
        </p:nvSpPr>
        <p:spPr>
          <a:xfrm>
            <a:off x="2089150" y="5475631"/>
            <a:ext cx="20205700" cy="207389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/>
            </a:lvl1pPr>
          </a:lstStyle>
          <a:p>
            <a:pPr/>
            <a:r>
              <a:t>Thank YOU for watch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WHY?…"/>
          <p:cNvSpPr txBox="1"/>
          <p:nvPr>
            <p:ph type="body" idx="1"/>
          </p:nvPr>
        </p:nvSpPr>
        <p:spPr>
          <a:xfrm>
            <a:off x="1126543" y="4024430"/>
            <a:ext cx="20207127" cy="7045632"/>
          </a:xfrm>
          <a:prstGeom prst="rect">
            <a:avLst/>
          </a:prstGeom>
        </p:spPr>
        <p:txBody>
          <a:bodyPr/>
          <a:lstStyle/>
          <a:p>
            <a:pPr marL="681566" indent="-681566" algn="l">
              <a:lnSpc>
                <a:spcPct val="220000"/>
              </a:lnSpc>
              <a:buBlip>
                <a:blip r:embed="rId2"/>
              </a:buBlip>
              <a:defRPr spc="52" sz="5200"/>
            </a:pPr>
            <a:r>
              <a:t>WHY?</a:t>
            </a:r>
          </a:p>
          <a:p>
            <a:pPr marL="681566" indent="-681566" algn="l">
              <a:lnSpc>
                <a:spcPct val="220000"/>
              </a:lnSpc>
              <a:buBlip>
                <a:blip r:embed="rId2"/>
              </a:buBlip>
              <a:defRPr spc="52" sz="5200"/>
            </a:pPr>
            <a:r>
              <a:t>순서도</a:t>
            </a:r>
          </a:p>
          <a:p>
            <a:pPr marL="681566" indent="-681566" algn="l">
              <a:lnSpc>
                <a:spcPct val="220000"/>
              </a:lnSpc>
              <a:buBlip>
                <a:blip r:embed="rId2"/>
              </a:buBlip>
              <a:defRPr spc="52" sz="5200"/>
            </a:pPr>
            <a:r>
              <a:t>관리자 화면</a:t>
            </a:r>
          </a:p>
          <a:p>
            <a:pPr marL="681566" indent="-681566" algn="l">
              <a:lnSpc>
                <a:spcPct val="220000"/>
              </a:lnSpc>
              <a:buBlip>
                <a:blip r:embed="rId2"/>
              </a:buBlip>
              <a:defRPr spc="52" sz="5200"/>
            </a:pPr>
            <a:r>
              <a:t>사용자 화면</a:t>
            </a:r>
          </a:p>
        </p:txBody>
      </p:sp>
      <p:sp>
        <p:nvSpPr>
          <p:cNvPr id="207" name="개요"/>
          <p:cNvSpPr txBox="1"/>
          <p:nvPr>
            <p:ph type="title"/>
          </p:nvPr>
        </p:nvSpPr>
        <p:spPr>
          <a:xfrm>
            <a:off x="1126543" y="1265981"/>
            <a:ext cx="20207127" cy="1649711"/>
          </a:xfrm>
          <a:prstGeom prst="rect">
            <a:avLst/>
          </a:prstGeom>
        </p:spPr>
        <p:txBody>
          <a:bodyPr/>
          <a:lstStyle/>
          <a:p>
            <a:pPr/>
            <a:r>
              <a:t>개요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hy?"/>
          <p:cNvSpPr txBox="1"/>
          <p:nvPr>
            <p:ph type="title"/>
          </p:nvPr>
        </p:nvSpPr>
        <p:spPr>
          <a:xfrm>
            <a:off x="837975" y="1265981"/>
            <a:ext cx="20207127" cy="1649711"/>
          </a:xfrm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Why?</a:t>
            </a:r>
          </a:p>
        </p:txBody>
      </p:sp>
      <p:sp>
        <p:nvSpPr>
          <p:cNvPr id="210" name="가계부 APP(5++) &gt; 가계부 WEB(1)"/>
          <p:cNvSpPr txBox="1"/>
          <p:nvPr>
            <p:ph type="body" sz="quarter" idx="1"/>
          </p:nvPr>
        </p:nvSpPr>
        <p:spPr>
          <a:xfrm>
            <a:off x="4872256" y="2795071"/>
            <a:ext cx="15943279" cy="95435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가계부 APP(5++) &gt; 가계부 WEB(1)</a:t>
            </a:r>
          </a:p>
        </p:txBody>
      </p:sp>
      <p:pic>
        <p:nvPicPr>
          <p:cNvPr id="211" name="스크린샷 2024-09-30 오후 8.50.52.png" descr="스크린샷 2024-09-30 오후 8.50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940" y="4019031"/>
            <a:ext cx="10525028" cy="827709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왜 공책을 사야하는가…"/>
          <p:cNvSpPr txBox="1"/>
          <p:nvPr/>
        </p:nvSpPr>
        <p:spPr>
          <a:xfrm>
            <a:off x="12070560" y="4483465"/>
            <a:ext cx="11501426" cy="734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28600" indent="-228600" algn="l">
              <a:buClr>
                <a:srgbClr val="5E5E5E"/>
              </a:buClr>
              <a:buSzPct val="80000"/>
              <a:buBlip>
                <a:blip r:embed="rId3"/>
              </a:buBlip>
            </a:pPr>
            <a:r>
              <a:t>왜 공책을 사야하는가</a:t>
            </a:r>
          </a:p>
          <a:p>
            <a:pPr marL="228600" indent="-228600" algn="l">
              <a:buClr>
                <a:srgbClr val="5E5E5E"/>
              </a:buClr>
              <a:buSzPct val="80000"/>
              <a:buBlip>
                <a:blip r:embed="rId3"/>
              </a:buBlip>
            </a:pPr>
            <a:r>
              <a:t>왜 꼭 앱인가</a:t>
            </a:r>
          </a:p>
          <a:p>
            <a:pPr marL="228600" indent="-228600" algn="l">
              <a:buClr>
                <a:srgbClr val="5E5E5E"/>
              </a:buClr>
              <a:buSzPct val="80000"/>
              <a:buBlip>
                <a:blip r:embed="rId3"/>
              </a:buBlip>
              <a:defRPr u="sng"/>
            </a:pPr>
            <a:r>
              <a:t>더욱 더 큰 화면으로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깔끔한 가계부”</a:t>
            </a:r>
            <a:endParaRPr b="1">
              <a:latin typeface="+mn-lt"/>
              <a:ea typeface="+mn-ea"/>
              <a:cs typeface="+mn-cs"/>
              <a:sym typeface="Avenir Next Regular"/>
            </a:endParaRPr>
          </a:p>
          <a:p>
            <a:pPr marL="228600" indent="-228600" algn="l">
              <a:buClr>
                <a:srgbClr val="5E5E5E"/>
              </a:buClr>
              <a:buSzPct val="80000"/>
              <a:buBlip>
                <a:blip r:embed="rId3"/>
              </a:buBlip>
              <a:defRPr u="sng"/>
            </a:pPr>
            <a:r>
              <a:rPr b="1">
                <a:latin typeface="+mn-lt"/>
                <a:ea typeface="+mn-ea"/>
                <a:cs typeface="+mn-cs"/>
                <a:sym typeface="Avenir Next Regular"/>
              </a:rPr>
              <a:t>“</a:t>
            </a:r>
            <a:r>
              <a:t>내 소비와 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어울리는 카드</a:t>
            </a:r>
            <a:r>
              <a:t>”</a:t>
            </a:r>
          </a:p>
          <a:p>
            <a:pPr marL="228600" indent="-228600" algn="l">
              <a:buClr>
                <a:srgbClr val="5E5E5E"/>
              </a:buClr>
              <a:buSzPct val="80000"/>
              <a:buBlip>
                <a:blip r:embed="rId3"/>
              </a:buBlip>
              <a:defRPr u="sng"/>
            </a:pPr>
            <a:r>
              <a:t>한 눈에 확인 가능한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내 혜택</a:t>
            </a:r>
            <a:r>
              <a:t>”</a:t>
            </a:r>
          </a:p>
          <a:p>
            <a:pPr marL="228600" indent="-228600" algn="l">
              <a:buClr>
                <a:srgbClr val="5E5E5E"/>
              </a:buClr>
              <a:buSzPct val="80000"/>
              <a:buBlip>
                <a:blip r:embed="rId3"/>
              </a:buBlip>
              <a:defRPr u="sng"/>
            </a:pPr>
            <a:r>
              <a:t>나와 같은 카드 구매자와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커뮤니티 기능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순서도"/>
          <p:cNvSpPr txBox="1"/>
          <p:nvPr>
            <p:ph type="title"/>
          </p:nvPr>
        </p:nvSpPr>
        <p:spPr>
          <a:xfrm>
            <a:off x="909145" y="1265981"/>
            <a:ext cx="3934558" cy="1649711"/>
          </a:xfrm>
          <a:prstGeom prst="rect">
            <a:avLst/>
          </a:prstGeom>
        </p:spPr>
        <p:txBody>
          <a:bodyPr/>
          <a:lstStyle/>
          <a:p>
            <a:pPr/>
            <a:r>
              <a:t>순서도</a:t>
            </a:r>
          </a:p>
        </p:txBody>
      </p:sp>
      <p:pic>
        <p:nvPicPr>
          <p:cNvPr id="215" name="WING_순서도.png" descr="WING_순서ᄃ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8416" y="1325364"/>
            <a:ext cx="19671592" cy="11065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관리자 화면"/>
          <p:cNvSpPr txBox="1"/>
          <p:nvPr>
            <p:ph type="title" idx="4294967295"/>
          </p:nvPr>
        </p:nvSpPr>
        <p:spPr>
          <a:xfrm>
            <a:off x="1078448" y="1209963"/>
            <a:ext cx="20207127" cy="1649711"/>
          </a:xfrm>
          <a:prstGeom prst="rect">
            <a:avLst/>
          </a:prstGeom>
        </p:spPr>
        <p:txBody>
          <a:bodyPr/>
          <a:lstStyle>
            <a:lvl1pPr algn="l" defTabSz="578358">
              <a:defRPr spc="267" sz="8910" u="sng">
                <a:solidFill>
                  <a:schemeClr val="accent6"/>
                </a:solidFill>
              </a:defRPr>
            </a:lvl1pPr>
          </a:lstStyle>
          <a:p>
            <a:pPr/>
            <a:r>
              <a:t>관리자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관리자 화면"/>
          <p:cNvSpPr txBox="1"/>
          <p:nvPr>
            <p:ph type="title" idx="4294967295"/>
          </p:nvPr>
        </p:nvSpPr>
        <p:spPr>
          <a:xfrm>
            <a:off x="1078448" y="1209963"/>
            <a:ext cx="20207127" cy="1649711"/>
          </a:xfrm>
          <a:prstGeom prst="rect">
            <a:avLst/>
          </a:prstGeom>
        </p:spPr>
        <p:txBody>
          <a:bodyPr/>
          <a:lstStyle>
            <a:lvl1pPr algn="l" defTabSz="578358">
              <a:defRPr spc="267" sz="8910" u="sng">
                <a:solidFill>
                  <a:schemeClr val="accent6"/>
                </a:solidFill>
              </a:defRPr>
            </a:lvl1pPr>
          </a:lstStyle>
          <a:p>
            <a:pPr/>
            <a:r>
              <a:t>관리자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관리자 화면"/>
          <p:cNvSpPr txBox="1"/>
          <p:nvPr>
            <p:ph type="title" idx="4294967295"/>
          </p:nvPr>
        </p:nvSpPr>
        <p:spPr>
          <a:xfrm>
            <a:off x="1078448" y="1209963"/>
            <a:ext cx="20207127" cy="1649711"/>
          </a:xfrm>
          <a:prstGeom prst="rect">
            <a:avLst/>
          </a:prstGeom>
        </p:spPr>
        <p:txBody>
          <a:bodyPr/>
          <a:lstStyle>
            <a:lvl1pPr algn="l" defTabSz="578358">
              <a:defRPr spc="267" sz="8910" u="sng">
                <a:solidFill>
                  <a:schemeClr val="accent6"/>
                </a:solidFill>
              </a:defRPr>
            </a:lvl1pPr>
          </a:lstStyle>
          <a:p>
            <a:pPr/>
            <a:r>
              <a:t>관리자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관리자 화면"/>
          <p:cNvSpPr txBox="1"/>
          <p:nvPr>
            <p:ph type="title" idx="4294967295"/>
          </p:nvPr>
        </p:nvSpPr>
        <p:spPr>
          <a:xfrm>
            <a:off x="1078448" y="1209963"/>
            <a:ext cx="20207127" cy="1649711"/>
          </a:xfrm>
          <a:prstGeom prst="rect">
            <a:avLst/>
          </a:prstGeom>
        </p:spPr>
        <p:txBody>
          <a:bodyPr/>
          <a:lstStyle>
            <a:lvl1pPr algn="l" defTabSz="578358">
              <a:defRPr spc="267" sz="8910" u="sng">
                <a:solidFill>
                  <a:schemeClr val="accent6"/>
                </a:solidFill>
              </a:defRPr>
            </a:lvl1pPr>
          </a:lstStyle>
          <a:p>
            <a:pPr/>
            <a:r>
              <a:t>관리자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사용자 화면"/>
          <p:cNvSpPr txBox="1"/>
          <p:nvPr>
            <p:ph type="title"/>
          </p:nvPr>
        </p:nvSpPr>
        <p:spPr>
          <a:xfrm>
            <a:off x="1367016" y="1289799"/>
            <a:ext cx="20207128" cy="1649711"/>
          </a:xfrm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사용자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5" strike="noStrike" sz="4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Avenir Next Demi Bold"/>
            <a:ea typeface="Avenir Next Demi Bold"/>
            <a:cs typeface="Avenir Next Demi Bold"/>
            <a:sym typeface="Avenir Next Demi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5" strike="noStrike" sz="4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Avenir Next Demi Bold"/>
            <a:ea typeface="Avenir Next Demi Bold"/>
            <a:cs typeface="Avenir Next Demi Bold"/>
            <a:sym typeface="Avenir Next Demi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