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55600" rtl="0" fontAlgn="auto" latinLnBrk="0" hangingPunct="0">
      <a:lnSpc>
        <a:spcPct val="15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50" strike="noStrike" sz="50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Avenir Next Regular"/>
      </a:defRPr>
    </a:lvl1pPr>
    <a:lvl2pPr marL="0" marR="0" indent="457200" algn="l" defTabSz="355600" rtl="0" fontAlgn="auto" latinLnBrk="0" hangingPunct="0">
      <a:lnSpc>
        <a:spcPct val="15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50" strike="noStrike" sz="50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Avenir Next Regular"/>
      </a:defRPr>
    </a:lvl2pPr>
    <a:lvl3pPr marL="0" marR="0" indent="914400" algn="l" defTabSz="355600" rtl="0" fontAlgn="auto" latinLnBrk="0" hangingPunct="0">
      <a:lnSpc>
        <a:spcPct val="15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50" strike="noStrike" sz="50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Avenir Next Regular"/>
      </a:defRPr>
    </a:lvl3pPr>
    <a:lvl4pPr marL="0" marR="0" indent="1371600" algn="l" defTabSz="355600" rtl="0" fontAlgn="auto" latinLnBrk="0" hangingPunct="0">
      <a:lnSpc>
        <a:spcPct val="15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50" strike="noStrike" sz="50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Avenir Next Regular"/>
      </a:defRPr>
    </a:lvl4pPr>
    <a:lvl5pPr marL="0" marR="0" indent="1828800" algn="l" defTabSz="355600" rtl="0" fontAlgn="auto" latinLnBrk="0" hangingPunct="0">
      <a:lnSpc>
        <a:spcPct val="15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50" strike="noStrike" sz="50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Avenir Next Regular"/>
      </a:defRPr>
    </a:lvl5pPr>
    <a:lvl6pPr marL="0" marR="0" indent="2286000" algn="l" defTabSz="355600" rtl="0" fontAlgn="auto" latinLnBrk="0" hangingPunct="0">
      <a:lnSpc>
        <a:spcPct val="15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50" strike="noStrike" sz="50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Avenir Next Regular"/>
      </a:defRPr>
    </a:lvl6pPr>
    <a:lvl7pPr marL="0" marR="0" indent="2743200" algn="l" defTabSz="355600" rtl="0" fontAlgn="auto" latinLnBrk="0" hangingPunct="0">
      <a:lnSpc>
        <a:spcPct val="15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50" strike="noStrike" sz="50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Avenir Next Regular"/>
      </a:defRPr>
    </a:lvl7pPr>
    <a:lvl8pPr marL="0" marR="0" indent="3200400" algn="l" defTabSz="355600" rtl="0" fontAlgn="auto" latinLnBrk="0" hangingPunct="0">
      <a:lnSpc>
        <a:spcPct val="15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50" strike="noStrike" sz="50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Avenir Next Regular"/>
      </a:defRPr>
    </a:lvl8pPr>
    <a:lvl9pPr marL="0" marR="0" indent="3657600" algn="l" defTabSz="355600" rtl="0" fontAlgn="auto" latinLnBrk="0" hangingPunct="0">
      <a:lnSpc>
        <a:spcPct val="15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50" strike="noStrike" sz="50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Avenir N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1">
              <a:satOff val="3942"/>
              <a:lumOff val="17322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6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0EAF0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35454"/>
              <a:satOff val="2115"/>
              <a:lumOff val="45487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254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254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254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C526A"/>
              </a:solidFill>
              <a:prstDash val="solid"/>
              <a:miter lim="400000"/>
            </a:ln>
          </a:left>
          <a:right>
            <a:ln w="254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CB5B2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C526A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3B3B3B"/>
              </a:solidFill>
              <a:prstDash val="solid"/>
              <a:miter lim="400000"/>
            </a:ln>
          </a:left>
          <a:right>
            <a:ln w="12700" cap="flat">
              <a:solidFill>
                <a:srgbClr val="3B3B3B"/>
              </a:solidFill>
              <a:prstDash val="solid"/>
              <a:miter lim="400000"/>
            </a:ln>
          </a:right>
          <a:top>
            <a:ln w="12700" cap="flat">
              <a:solidFill>
                <a:srgbClr val="5C526A"/>
              </a:solidFill>
              <a:prstDash val="solid"/>
              <a:miter lim="400000"/>
            </a:ln>
          </a:top>
          <a:bottom>
            <a:ln w="25400" cap="flat">
              <a:solidFill>
                <a:srgbClr val="3B3B3B"/>
              </a:solidFill>
              <a:prstDash val="solid"/>
              <a:miter lim="400000"/>
            </a:ln>
          </a:bottom>
          <a:insideH>
            <a:ln w="12700" cap="flat">
              <a:solidFill>
                <a:srgbClr val="3B3B3B"/>
              </a:solidFill>
              <a:prstDash val="solid"/>
              <a:miter lim="400000"/>
            </a:ln>
          </a:insideH>
          <a:insideV>
            <a:ln w="12700" cap="flat">
              <a:solidFill>
                <a:srgbClr val="3B3B3B"/>
              </a:solidFill>
              <a:prstDash val="solid"/>
              <a:miter lim="400000"/>
            </a:ln>
          </a:insideV>
        </a:tcBdr>
        <a:fill>
          <a:solidFill>
            <a:srgbClr val="C16E6A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CDCECC"/>
          </a:solidFill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D2F24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1" name="Shape 21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주제"/>
          <p:cNvSpPr txBox="1"/>
          <p:nvPr>
            <p:ph type="body" sz="quarter" idx="21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/>
            </a:lvl1pPr>
          </a:lstStyle>
          <a:p>
            <a:pPr/>
            <a:r>
              <a:t>주제</a:t>
            </a:r>
          </a:p>
        </p:txBody>
      </p:sp>
      <p:sp>
        <p:nvSpPr>
          <p:cNvPr id="16" name="위치"/>
          <p:cNvSpPr txBox="1"/>
          <p:nvPr>
            <p:ph type="body" sz="quarter" idx="22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/>
            </a:lvl1pPr>
          </a:lstStyle>
          <a:p>
            <a:pPr/>
            <a:r>
              <a:t>위치</a:t>
            </a:r>
          </a:p>
        </p:txBody>
      </p:sp>
      <p:sp>
        <p:nvSpPr>
          <p:cNvPr id="17" name="저자 및 날짜"/>
          <p:cNvSpPr txBox="1"/>
          <p:nvPr>
            <p:ph type="body" sz="quarter" idx="23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>
            <a:lvl1pPr defTabSz="572516">
              <a:defRPr spc="105" sz="3528"/>
            </a:lvl1pPr>
          </a:lstStyle>
          <a:p>
            <a:pPr/>
            <a:r>
              <a:t>저자 및 날짜</a:t>
            </a:r>
          </a:p>
        </p:txBody>
      </p:sp>
      <p:sp>
        <p:nvSpPr>
          <p:cNvPr id="18" name="프레젠테이션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프레젠테이션 제목</a:t>
            </a:r>
          </a:p>
        </p:txBody>
      </p:sp>
      <p:sp>
        <p:nvSpPr>
          <p:cNvPr id="19" name="본문 첫 번째 줄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전용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선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22" name="선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23" name="슬라이드 제목"/>
          <p:cNvSpPr txBox="1"/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 algn="l">
              <a:defRPr spc="270" sz="9000" u="sng">
                <a:solidFill>
                  <a:schemeClr val="accent6"/>
                </a:solidFill>
              </a:defRPr>
            </a:lvl1pPr>
          </a:lstStyle>
          <a:p>
            <a:pPr/>
            <a:r>
              <a:t>슬라이드 제목</a:t>
            </a:r>
          </a:p>
        </p:txBody>
      </p:sp>
      <p:sp>
        <p:nvSpPr>
          <p:cNvPr id="124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의제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의제 부제"/>
          <p:cNvSpPr txBox="1"/>
          <p:nvPr>
            <p:ph type="body" sz="quarter" idx="21" hasCustomPrompt="1"/>
          </p:nvPr>
        </p:nvSpPr>
        <p:spPr>
          <a:xfrm>
            <a:off x="2082800" y="2795091"/>
            <a:ext cx="20205700" cy="605029"/>
          </a:xfrm>
          <a:prstGeom prst="rect">
            <a:avLst/>
          </a:prstGeom>
        </p:spPr>
        <p:txBody>
          <a:bodyPr lIns="0" tIns="0" rIns="0" bIns="0" anchor="ctr"/>
          <a:lstStyle>
            <a:lvl1pPr defTabSz="572516">
              <a:defRPr spc="105" sz="3528">
                <a:solidFill>
                  <a:srgbClr val="8AACB9"/>
                </a:solidFill>
              </a:defRPr>
            </a:lvl1pPr>
          </a:lstStyle>
          <a:p>
            <a:pPr/>
            <a:r>
              <a:t>의제 부제</a:t>
            </a:r>
          </a:p>
        </p:txBody>
      </p:sp>
      <p:sp>
        <p:nvSpPr>
          <p:cNvPr id="132" name="본문 첫 번째 줄…"/>
          <p:cNvSpPr txBox="1"/>
          <p:nvPr>
            <p:ph type="body" idx="1" hasCustomPrompt="1"/>
          </p:nvPr>
        </p:nvSpPr>
        <p:spPr>
          <a:xfrm>
            <a:off x="2082800" y="4055764"/>
            <a:ext cx="20205700" cy="6731001"/>
          </a:xfrm>
          <a:prstGeom prst="rect">
            <a:avLst/>
          </a:prstGeom>
        </p:spPr>
        <p:txBody>
          <a:bodyPr anchor="t"/>
          <a:lstStyle>
            <a:lvl1pPr marL="177800" indent="-177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77800" indent="2794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77800" indent="7366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177800" indent="1193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177800" indent="16510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3" name="의제 제목"/>
          <p:cNvSpPr txBox="1"/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</a:lstStyle>
          <a:p>
            <a:pPr/>
            <a:r>
              <a:t>의제 제목</a:t>
            </a:r>
          </a:p>
        </p:txBody>
      </p:sp>
      <p:sp>
        <p:nvSpPr>
          <p:cNvPr id="134" name="선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35" name="선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36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내역서">
    <p:bg>
      <p:bgPr>
        <a:solidFill>
          <a:srgbClr val="F3F5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본문 첫 번째 줄…"/>
          <p:cNvSpPr txBox="1"/>
          <p:nvPr>
            <p:ph type="body" sz="half" idx="1" hasCustomPrompt="1"/>
          </p:nvPr>
        </p:nvSpPr>
        <p:spPr>
          <a:xfrm>
            <a:off x="2082800" y="4337484"/>
            <a:ext cx="20205700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4" name="선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45" name="선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46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중요한 사실">
    <p:bg>
      <p:bgPr>
        <a:solidFill>
          <a:srgbClr val="F3F5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본문 첫 번째 줄…"/>
          <p:cNvSpPr txBox="1"/>
          <p:nvPr>
            <p:ph type="body" idx="1" hasCustomPrompt="1"/>
          </p:nvPr>
        </p:nvSpPr>
        <p:spPr>
          <a:xfrm>
            <a:off x="2082800" y="1509784"/>
            <a:ext cx="20205700" cy="685229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4" name="사실 정보"/>
          <p:cNvSpPr txBox="1"/>
          <p:nvPr>
            <p:ph type="body" sz="quarter" idx="21" hasCustomPrompt="1"/>
          </p:nvPr>
        </p:nvSpPr>
        <p:spPr>
          <a:xfrm>
            <a:off x="2082800" y="8407994"/>
            <a:ext cx="20205700" cy="694056"/>
          </a:xfrm>
          <a:prstGeom prst="rect">
            <a:avLst/>
          </a:prstGeom>
        </p:spPr>
        <p:txBody>
          <a:bodyPr anchor="t"/>
          <a:lstStyle>
            <a:lvl1pPr defTabSz="572516">
              <a:defRPr spc="102" sz="3430">
                <a:solidFill>
                  <a:schemeClr val="accent1"/>
                </a:solidFill>
              </a:defRPr>
            </a:lvl1pPr>
          </a:lstStyle>
          <a:p>
            <a:pPr/>
            <a:r>
              <a:t>사실 정보</a:t>
            </a:r>
          </a:p>
        </p:txBody>
      </p:sp>
      <p:sp>
        <p:nvSpPr>
          <p:cNvPr id="155" name="선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56" name="선"/>
          <p:cNvSpPr/>
          <p:nvPr/>
        </p:nvSpPr>
        <p:spPr>
          <a:xfrm>
            <a:off x="766879" y="125984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57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인용">
    <p:bg>
      <p:bgPr>
        <a:solidFill>
          <a:srgbClr val="FFCB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속성"/>
          <p:cNvSpPr txBox="1"/>
          <p:nvPr>
            <p:ph type="body" sz="quarter" idx="21" hasCustomPrompt="1"/>
          </p:nvPr>
        </p:nvSpPr>
        <p:spPr>
          <a:xfrm>
            <a:off x="2088436" y="11375561"/>
            <a:ext cx="20207127" cy="7066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속성</a:t>
            </a:r>
          </a:p>
        </p:txBody>
      </p:sp>
      <p:sp>
        <p:nvSpPr>
          <p:cNvPr id="165" name="선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66" name="선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67" name="본문 첫 번째 줄…"/>
          <p:cNvSpPr txBox="1"/>
          <p:nvPr>
            <p:ph type="body" sz="half" idx="1" hasCustomPrompt="1"/>
          </p:nvPr>
        </p:nvSpPr>
        <p:spPr>
          <a:xfrm>
            <a:off x="2088436" y="4298870"/>
            <a:ext cx="20207128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68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사진 - 3장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분홍색 벽 앞 분홍색 삼층 서랍 위에 놓인 분홍색 타자기"/>
          <p:cNvSpPr/>
          <p:nvPr>
            <p:ph type="pic" idx="21"/>
          </p:nvPr>
        </p:nvSpPr>
        <p:spPr>
          <a:xfrm>
            <a:off x="-609600" y="431800"/>
            <a:ext cx="21514742" cy="12103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76" name="분홍색 배경에 밝은 터키색 카세트테이프"/>
          <p:cNvSpPr/>
          <p:nvPr>
            <p:ph type="pic" sz="quarter" idx="22"/>
          </p:nvPr>
        </p:nvSpPr>
        <p:spPr>
          <a:xfrm>
            <a:off x="15836900" y="-203200"/>
            <a:ext cx="7747000" cy="77470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77" name="노란색 배경 앞의 초록색 책장에 놓인 작은 복고풍 시계"/>
          <p:cNvSpPr/>
          <p:nvPr>
            <p:ph type="pic" idx="23"/>
          </p:nvPr>
        </p:nvSpPr>
        <p:spPr>
          <a:xfrm>
            <a:off x="10769600" y="-6083300"/>
            <a:ext cx="17881600" cy="23842133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78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사진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일렬로 늘어진 분홍색, 파란색, 주황색, 초록색 계열의 형광색 빈티지 텔레비전 네 대"/>
          <p:cNvSpPr/>
          <p:nvPr>
            <p:ph type="pic" idx="21"/>
          </p:nvPr>
        </p:nvSpPr>
        <p:spPr>
          <a:xfrm>
            <a:off x="760214" y="279400"/>
            <a:ext cx="22863633" cy="12866707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86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빈 페이지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및 구분점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본문 첫 번째 줄…"/>
          <p:cNvSpPr txBox="1"/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anchor="t"/>
          <a:lstStyle>
            <a:lvl1pPr marL="811388" indent="-811388" defTabSz="355600">
              <a:lnSpc>
                <a:spcPct val="150000"/>
              </a:lnSpc>
              <a:buSzPct val="100000"/>
              <a:buBlip>
                <a:blip r:embed="rId2"/>
              </a:buBlip>
              <a:defRPr b="0" spc="45" sz="4600">
                <a:solidFill>
                  <a:schemeClr val="accent1">
                    <a:satOff val="36598"/>
                    <a:lumOff val="-17227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1446388" indent="-811388" defTabSz="355600">
              <a:lnSpc>
                <a:spcPct val="150000"/>
              </a:lnSpc>
              <a:buSzPct val="100000"/>
              <a:buBlip>
                <a:blip r:embed="rId2"/>
              </a:buBlip>
              <a:defRPr b="0" spc="45" sz="4600">
                <a:solidFill>
                  <a:schemeClr val="accent1">
                    <a:satOff val="36598"/>
                    <a:lumOff val="-17227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2081388" indent="-811388" defTabSz="355600">
              <a:lnSpc>
                <a:spcPct val="150000"/>
              </a:lnSpc>
              <a:buSzPct val="100000"/>
              <a:buBlip>
                <a:blip r:embed="rId2"/>
              </a:buBlip>
              <a:defRPr b="0" spc="45" sz="4600">
                <a:solidFill>
                  <a:schemeClr val="accent1">
                    <a:satOff val="36598"/>
                    <a:lumOff val="-17227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2716388" indent="-811388" defTabSz="355600">
              <a:lnSpc>
                <a:spcPct val="150000"/>
              </a:lnSpc>
              <a:buSzPct val="100000"/>
              <a:buBlip>
                <a:blip r:embed="rId2"/>
              </a:buBlip>
              <a:defRPr b="0" spc="45" sz="4600">
                <a:solidFill>
                  <a:schemeClr val="accent1">
                    <a:satOff val="36598"/>
                    <a:lumOff val="-17227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3351388" indent="-811388" defTabSz="355600">
              <a:lnSpc>
                <a:spcPct val="150000"/>
              </a:lnSpc>
              <a:buSzPct val="100000"/>
              <a:buBlip>
                <a:blip r:embed="rId2"/>
              </a:buBlip>
              <a:defRPr b="0" spc="45" sz="4600">
                <a:solidFill>
                  <a:schemeClr val="accent1">
                    <a:satOff val="36598"/>
                    <a:lumOff val="-17227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01" name="선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02" name="선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03" name="슬라이드 제목"/>
          <p:cNvSpPr txBox="1"/>
          <p:nvPr>
            <p:ph type="title" hasCustomPrompt="1"/>
          </p:nvPr>
        </p:nvSpPr>
        <p:spPr>
          <a:xfrm>
            <a:off x="2088436" y="1282700"/>
            <a:ext cx="20207128" cy="1649711"/>
          </a:xfrm>
          <a:prstGeom prst="rect">
            <a:avLst/>
          </a:prstGeom>
        </p:spPr>
        <p:txBody>
          <a:bodyPr/>
          <a:lstStyle>
            <a:lvl1pPr algn="l">
              <a:defRPr spc="270" sz="9000" u="sng">
                <a:solidFill>
                  <a:schemeClr val="accent6"/>
                </a:solidFill>
              </a:defRPr>
            </a:lvl1pPr>
          </a:lstStyle>
          <a:p>
            <a:pPr/>
            <a:r>
              <a:t>슬라이드 제목</a:t>
            </a:r>
          </a:p>
        </p:txBody>
      </p:sp>
      <p:sp>
        <p:nvSpPr>
          <p:cNvPr id="204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및 사진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노란색 배경 앞 초록색 책장에 일렬로 늘어진 작은 복고풍 시계 일곱 개"/>
          <p:cNvSpPr/>
          <p:nvPr>
            <p:ph type="pic" idx="21"/>
          </p:nvPr>
        </p:nvSpPr>
        <p:spPr>
          <a:xfrm>
            <a:off x="0" y="-2757142"/>
            <a:ext cx="24384000" cy="192302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8" name="주제"/>
          <p:cNvSpPr txBox="1"/>
          <p:nvPr>
            <p:ph type="body" sz="quarter" idx="22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>
                <a:solidFill>
                  <a:srgbClr val="FFFFFF"/>
                </a:solidFill>
              </a:defRPr>
            </a:lvl1pPr>
          </a:lstStyle>
          <a:p>
            <a:pPr/>
            <a:r>
              <a:t>주제</a:t>
            </a:r>
          </a:p>
        </p:txBody>
      </p:sp>
      <p:sp>
        <p:nvSpPr>
          <p:cNvPr id="29" name="위치"/>
          <p:cNvSpPr txBox="1"/>
          <p:nvPr>
            <p:ph type="body" sz="quarter" idx="23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>
                <a:solidFill>
                  <a:srgbClr val="FFFFFF"/>
                </a:solidFill>
              </a:defRPr>
            </a:lvl1pPr>
          </a:lstStyle>
          <a:p>
            <a:pPr/>
            <a:r>
              <a:t>위치</a:t>
            </a:r>
          </a:p>
        </p:txBody>
      </p:sp>
      <p:sp>
        <p:nvSpPr>
          <p:cNvPr id="30" name="저자 및 날짜"/>
          <p:cNvSpPr txBox="1"/>
          <p:nvPr>
            <p:ph type="body" sz="quarter" idx="24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>
            <a:lvl1pPr defTabSz="467359">
              <a:lnSpc>
                <a:spcPct val="130000"/>
              </a:lnSpc>
              <a:defRPr spc="105" sz="3520">
                <a:solidFill>
                  <a:srgbClr val="FFFFFF"/>
                </a:solidFill>
              </a:defRPr>
            </a:lvl1pPr>
          </a:lstStyle>
          <a:p>
            <a:pPr/>
            <a:r>
              <a:t>저자 및 날짜</a:t>
            </a:r>
          </a:p>
        </p:txBody>
      </p:sp>
      <p:sp>
        <p:nvSpPr>
          <p:cNvPr id="31" name="선"/>
          <p:cNvSpPr/>
          <p:nvPr/>
        </p:nvSpPr>
        <p:spPr>
          <a:xfrm>
            <a:off x="766879" y="12060766"/>
            <a:ext cx="22850240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32" name="선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33" name="선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34" name="선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35" name="본문 첫 번째 줄…"/>
          <p:cNvSpPr txBox="1"/>
          <p:nvPr>
            <p:ph type="body" sz="quarter" idx="1" hasCustomPrompt="1"/>
          </p:nvPr>
        </p:nvSpPr>
        <p:spPr>
          <a:xfrm>
            <a:off x="2082800" y="3492500"/>
            <a:ext cx="20205700" cy="1612900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defRPr spc="132" sz="4400">
                <a:solidFill>
                  <a:srgbClr val="FFFFFF"/>
                </a:solidFill>
              </a:defRPr>
            </a:lvl1pPr>
            <a:lvl2pPr>
              <a:lnSpc>
                <a:spcPct val="130000"/>
              </a:lnSpc>
              <a:defRPr spc="132" sz="4400">
                <a:solidFill>
                  <a:srgbClr val="FFFFFF"/>
                </a:solidFill>
              </a:defRPr>
            </a:lvl2pPr>
            <a:lvl3pPr>
              <a:lnSpc>
                <a:spcPct val="130000"/>
              </a:lnSpc>
              <a:defRPr spc="132" sz="4400">
                <a:solidFill>
                  <a:srgbClr val="FFFFFF"/>
                </a:solidFill>
              </a:defRPr>
            </a:lvl3pPr>
            <a:lvl4pPr>
              <a:lnSpc>
                <a:spcPct val="130000"/>
              </a:lnSpc>
              <a:defRPr spc="132" sz="4400">
                <a:solidFill>
                  <a:srgbClr val="FFFFFF"/>
                </a:solidFill>
              </a:defRPr>
            </a:lvl4pPr>
            <a:lvl5pPr>
              <a:lnSpc>
                <a:spcPct val="130000"/>
              </a:lnSpc>
              <a:defRPr spc="132" sz="4400">
                <a:solidFill>
                  <a:srgbClr val="FFFFFF"/>
                </a:solidFill>
              </a:defRPr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6" name="프레젠테이션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프레젠테이션 제목</a:t>
            </a:r>
          </a:p>
        </p:txBody>
      </p:sp>
      <p:sp>
        <p:nvSpPr>
          <p:cNvPr id="3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및 사진 대체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본문 첫 번째 줄…"/>
          <p:cNvSpPr txBox="1"/>
          <p:nvPr>
            <p:ph type="body" sz="quarter" idx="1" hasCustomPrompt="1"/>
          </p:nvPr>
        </p:nvSpPr>
        <p:spPr>
          <a:xfrm>
            <a:off x="1270000" y="8015916"/>
            <a:ext cx="11785600" cy="384810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8AACB9"/>
                </a:solidFill>
              </a:defRPr>
            </a:lvl1pPr>
            <a:lvl2pPr>
              <a:defRPr>
                <a:solidFill>
                  <a:srgbClr val="8AACB9"/>
                </a:solidFill>
              </a:defRPr>
            </a:lvl2pPr>
            <a:lvl3pPr>
              <a:defRPr>
                <a:solidFill>
                  <a:srgbClr val="8AACB9"/>
                </a:solidFill>
              </a:defRPr>
            </a:lvl3pPr>
            <a:lvl4pPr>
              <a:defRPr>
                <a:solidFill>
                  <a:srgbClr val="8AACB9"/>
                </a:solidFill>
              </a:defRPr>
            </a:lvl4pPr>
            <a:lvl5pPr>
              <a:defRPr>
                <a:solidFill>
                  <a:srgbClr val="8AACB9"/>
                </a:solidFill>
              </a:defRPr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제목"/>
          <p:cNvSpPr txBox="1"/>
          <p:nvPr>
            <p:ph type="title" hasCustomPrompt="1"/>
          </p:nvPr>
        </p:nvSpPr>
        <p:spPr>
          <a:xfrm>
            <a:off x="1270000" y="4925417"/>
            <a:ext cx="11785600" cy="2933701"/>
          </a:xfrm>
          <a:prstGeom prst="rect">
            <a:avLst/>
          </a:prstGeom>
        </p:spPr>
        <p:txBody>
          <a:bodyPr anchor="b"/>
          <a:lstStyle>
            <a:lvl1pPr algn="l">
              <a:defRPr spc="270" sz="9000" u="sng">
                <a:solidFill>
                  <a:schemeClr val="accent6"/>
                </a:solidFill>
              </a:defRPr>
            </a:lvl1pPr>
          </a:lstStyle>
          <a:p>
            <a:pPr/>
            <a:r>
              <a:t>슬라이드 제목</a:t>
            </a:r>
          </a:p>
        </p:txBody>
      </p:sp>
      <p:sp>
        <p:nvSpPr>
          <p:cNvPr id="46" name="분홍색 벽 앞 분홍색 삼층 서랍 위에 놓인 분홍색 타자기"/>
          <p:cNvSpPr/>
          <p:nvPr>
            <p:ph type="pic" idx="21"/>
          </p:nvPr>
        </p:nvSpPr>
        <p:spPr>
          <a:xfrm>
            <a:off x="12801600" y="1895696"/>
            <a:ext cx="17642204" cy="9924608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7" name="선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48" name="선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및 구분점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본문 첫 번째 줄…"/>
          <p:cNvSpPr txBox="1"/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anchor="t"/>
          <a:lstStyle>
            <a:lvl1pPr marL="881944" indent="-881944" algn="l" defTabSz="355600">
              <a:lnSpc>
                <a:spcPct val="15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5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516944" indent="-881944" algn="l" defTabSz="355600">
              <a:lnSpc>
                <a:spcPct val="15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5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2151944" indent="-881944" algn="l" defTabSz="355600">
              <a:lnSpc>
                <a:spcPct val="15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5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786944" indent="-881944" algn="l" defTabSz="355600">
              <a:lnSpc>
                <a:spcPct val="15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5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421944" indent="-881944" algn="l" defTabSz="355600">
              <a:lnSpc>
                <a:spcPct val="15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5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7" name="선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58" name="선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59" name="슬라이드 제목"/>
          <p:cNvSpPr txBox="1"/>
          <p:nvPr>
            <p:ph type="title" hasCustomPrompt="1"/>
          </p:nvPr>
        </p:nvSpPr>
        <p:spPr>
          <a:xfrm>
            <a:off x="2088436" y="1282700"/>
            <a:ext cx="20207128" cy="1649711"/>
          </a:xfrm>
          <a:prstGeom prst="rect">
            <a:avLst/>
          </a:prstGeom>
        </p:spPr>
        <p:txBody>
          <a:bodyPr/>
          <a:lstStyle>
            <a:lvl1pPr algn="l">
              <a:defRPr spc="270" sz="9000" u="sng">
                <a:solidFill>
                  <a:schemeClr val="accent6"/>
                </a:solidFill>
              </a:defRPr>
            </a:lvl1pPr>
          </a:lstStyle>
          <a:p>
            <a:pPr/>
            <a:r>
              <a:t>슬라이드 제목</a:t>
            </a:r>
          </a:p>
        </p:txBody>
      </p:sp>
      <p:sp>
        <p:nvSpPr>
          <p:cNvPr id="60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구분점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본문 첫 번째 줄…"/>
          <p:cNvSpPr txBox="1"/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numCol="2" spcCol="1289181" anchor="t"/>
          <a:lstStyle>
            <a:lvl1pPr marL="881944" indent="-881944" algn="l" defTabSz="355600">
              <a:lnSpc>
                <a:spcPct val="15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5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516944" indent="-881944" algn="l" defTabSz="355600">
              <a:lnSpc>
                <a:spcPct val="15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5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2151944" indent="-881944" algn="l" defTabSz="355600">
              <a:lnSpc>
                <a:spcPct val="15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5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786944" indent="-881944" algn="l" defTabSz="355600">
              <a:lnSpc>
                <a:spcPct val="15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5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421944" indent="-881944" algn="l" defTabSz="355600">
              <a:lnSpc>
                <a:spcPct val="15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5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8" name="선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69" name="선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70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, 구분점 및 사진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슬라이드 제목"/>
          <p:cNvSpPr txBox="1"/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>
            <a:lvl1pPr algn="l">
              <a:defRPr spc="270" sz="9000" u="sng">
                <a:solidFill>
                  <a:schemeClr val="accent6"/>
                </a:solidFill>
              </a:defRPr>
            </a:lvl1pPr>
          </a:lstStyle>
          <a:p>
            <a:pPr/>
            <a:r>
              <a:t>슬라이드 제목</a:t>
            </a:r>
          </a:p>
        </p:txBody>
      </p:sp>
      <p:sp>
        <p:nvSpPr>
          <p:cNvPr id="78" name="본문 첫 번째 줄…"/>
          <p:cNvSpPr txBox="1"/>
          <p:nvPr>
            <p:ph type="body" sz="quarter" idx="1" hasCustomPrompt="1"/>
          </p:nvPr>
        </p:nvSpPr>
        <p:spPr>
          <a:xfrm>
            <a:off x="2088435" y="6720284"/>
            <a:ext cx="10972801" cy="5467169"/>
          </a:xfrm>
          <a:prstGeom prst="rect">
            <a:avLst/>
          </a:prstGeom>
        </p:spPr>
        <p:txBody>
          <a:bodyPr anchor="t"/>
          <a:lstStyle>
            <a:lvl1pPr marL="881944" indent="-881944" algn="l" defTabSz="355600">
              <a:lnSpc>
                <a:spcPct val="15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5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516944" indent="-881944" algn="l" defTabSz="355600">
              <a:lnSpc>
                <a:spcPct val="15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5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2151944" indent="-881944" algn="l" defTabSz="355600">
              <a:lnSpc>
                <a:spcPct val="15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5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786944" indent="-881944" algn="l" defTabSz="355600">
              <a:lnSpc>
                <a:spcPct val="15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5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421944" indent="-881944" algn="l" defTabSz="355600">
              <a:lnSpc>
                <a:spcPct val="15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5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9" name="노란색 패턴 벽지 앞 빈티지 텔레비전"/>
          <p:cNvSpPr/>
          <p:nvPr>
            <p:ph type="pic" idx="21"/>
          </p:nvPr>
        </p:nvSpPr>
        <p:spPr>
          <a:xfrm>
            <a:off x="12661900" y="-2501900"/>
            <a:ext cx="11077576" cy="14770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선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81" name="선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82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, 구분점 및 작은 라이브 비디오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슬라이드 제목"/>
          <p:cNvSpPr txBox="1"/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>
            <a:lvl1pPr algn="l">
              <a:defRPr spc="270" sz="9000" u="sng">
                <a:solidFill>
                  <a:schemeClr val="accent6"/>
                </a:solidFill>
              </a:defRPr>
            </a:lvl1pPr>
          </a:lstStyle>
          <a:p>
            <a:pPr/>
            <a:r>
              <a:t>슬라이드 제목</a:t>
            </a:r>
          </a:p>
        </p:txBody>
      </p:sp>
      <p:sp>
        <p:nvSpPr>
          <p:cNvPr id="90" name="본문 첫 번째 줄…"/>
          <p:cNvSpPr txBox="1"/>
          <p:nvPr>
            <p:ph type="body" sz="quarter" idx="1" hasCustomPrompt="1"/>
          </p:nvPr>
        </p:nvSpPr>
        <p:spPr>
          <a:xfrm>
            <a:off x="2088435" y="6720284"/>
            <a:ext cx="10972801" cy="5467169"/>
          </a:xfrm>
          <a:prstGeom prst="rect">
            <a:avLst/>
          </a:prstGeom>
        </p:spPr>
        <p:txBody>
          <a:bodyPr anchor="t"/>
          <a:lstStyle>
            <a:lvl1pPr marL="881944" indent="-881944" algn="l" defTabSz="355600">
              <a:lnSpc>
                <a:spcPct val="15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5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516944" indent="-881944" algn="l" defTabSz="355600">
              <a:lnSpc>
                <a:spcPct val="15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5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2151944" indent="-881944" algn="l" defTabSz="355600">
              <a:lnSpc>
                <a:spcPct val="15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5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786944" indent="-881944" algn="l" defTabSz="355600">
              <a:lnSpc>
                <a:spcPct val="15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5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421944" indent="-881944" algn="l" defTabSz="355600">
              <a:lnSpc>
                <a:spcPct val="15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5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선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92" name="선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93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, 구분점 및 큰 라이브 비디오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슬라이드 제목"/>
          <p:cNvSpPr txBox="1"/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>
            <a:lvl1pPr algn="l">
              <a:defRPr spc="270" sz="9000" u="sng">
                <a:solidFill>
                  <a:schemeClr val="accent6"/>
                </a:solidFill>
              </a:defRPr>
            </a:lvl1pPr>
          </a:lstStyle>
          <a:p>
            <a:pPr/>
            <a:r>
              <a:t>슬라이드 제목</a:t>
            </a:r>
          </a:p>
        </p:txBody>
      </p:sp>
      <p:sp>
        <p:nvSpPr>
          <p:cNvPr id="101" name="본문 첫 번째 줄…"/>
          <p:cNvSpPr txBox="1"/>
          <p:nvPr>
            <p:ph type="body" sz="quarter" idx="1" hasCustomPrompt="1"/>
          </p:nvPr>
        </p:nvSpPr>
        <p:spPr>
          <a:xfrm>
            <a:off x="2088435" y="6720284"/>
            <a:ext cx="10972801" cy="5467169"/>
          </a:xfrm>
          <a:prstGeom prst="rect">
            <a:avLst/>
          </a:prstGeom>
        </p:spPr>
        <p:txBody>
          <a:bodyPr anchor="t"/>
          <a:lstStyle>
            <a:lvl1pPr marL="881944" indent="-881944" algn="l" defTabSz="355600">
              <a:lnSpc>
                <a:spcPct val="15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5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516944" indent="-881944" algn="l" defTabSz="355600">
              <a:lnSpc>
                <a:spcPct val="15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5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2151944" indent="-881944" algn="l" defTabSz="355600">
              <a:lnSpc>
                <a:spcPct val="15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5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786944" indent="-881944" algn="l" defTabSz="355600">
              <a:lnSpc>
                <a:spcPct val="15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5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421944" indent="-881944" algn="l" defTabSz="355600">
              <a:lnSpc>
                <a:spcPct val="15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5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2" name="선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03" name="선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04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섹션 제목"/>
          <p:cNvSpPr txBox="1"/>
          <p:nvPr>
            <p:ph type="title" hasCustomPrompt="1"/>
          </p:nvPr>
        </p:nvSpPr>
        <p:spPr>
          <a:xfrm>
            <a:off x="2086106" y="4292600"/>
            <a:ext cx="20205701" cy="56515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112" name="선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13" name="선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14" name="슬라이드 번호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프레젠테이션 제목"/>
          <p:cNvSpPr txBox="1"/>
          <p:nvPr>
            <p:ph type="title" hasCustomPrompt="1"/>
          </p:nvPr>
        </p:nvSpPr>
        <p:spPr>
          <a:xfrm>
            <a:off x="2082800" y="4902200"/>
            <a:ext cx="20205700" cy="391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프레젠테이션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2082800" y="3495675"/>
            <a:ext cx="20205700" cy="1614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선"/>
          <p:cNvSpPr/>
          <p:nvPr/>
        </p:nvSpPr>
        <p:spPr>
          <a:xfrm flipV="1">
            <a:off x="766879" y="12048066"/>
            <a:ext cx="22850240" cy="12701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5" name="선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6" name="선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7" name="선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0" spc="0" sz="3200">
                <a:solidFill>
                  <a:srgbClr val="000000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8" name="슬라이드 번호"/>
          <p:cNvSpPr txBox="1"/>
          <p:nvPr>
            <p:ph type="sldNum" sz="quarter" idx="2"/>
          </p:nvPr>
        </p:nvSpPr>
        <p:spPr>
          <a:xfrm>
            <a:off x="11977624" y="128750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b="0" spc="0" sz="2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9pPr>
    </p:titleStyle>
    <p:bodyStyle>
      <a:lvl1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- 국하현…"/>
          <p:cNvSpPr txBox="1"/>
          <p:nvPr>
            <p:ph type="subTitle" sz="quarter" idx="1"/>
          </p:nvPr>
        </p:nvSpPr>
        <p:spPr>
          <a:xfrm>
            <a:off x="16693168" y="7446343"/>
            <a:ext cx="5595332" cy="308008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defRPr spc="132" sz="4400">
                <a:solidFill>
                  <a:srgbClr val="FFFFFF"/>
                </a:solidFill>
              </a:defRPr>
            </a:pPr>
            <a:r>
              <a:t>- 국하현</a:t>
            </a:r>
          </a:p>
          <a:p>
            <a:pPr>
              <a:lnSpc>
                <a:spcPct val="130000"/>
              </a:lnSpc>
              <a:defRPr spc="132" sz="4400">
                <a:solidFill>
                  <a:srgbClr val="FFFFFF"/>
                </a:solidFill>
              </a:defRPr>
            </a:pPr>
            <a:r>
              <a:t>- 김민재</a:t>
            </a:r>
          </a:p>
          <a:p>
            <a:pPr>
              <a:lnSpc>
                <a:spcPct val="130000"/>
              </a:lnSpc>
              <a:defRPr spc="132" sz="4400">
                <a:solidFill>
                  <a:srgbClr val="FFFFFF"/>
                </a:solidFill>
              </a:defRPr>
            </a:pPr>
            <a:r>
              <a:t>- 김진우 </a:t>
            </a:r>
          </a:p>
        </p:txBody>
      </p:sp>
      <p:sp>
        <p:nvSpPr>
          <p:cNvPr id="214" name="We are ing"/>
          <p:cNvSpPr txBox="1"/>
          <p:nvPr>
            <p:ph type="ctrTitle"/>
          </p:nvPr>
        </p:nvSpPr>
        <p:spPr>
          <a:xfrm>
            <a:off x="2082800" y="5238787"/>
            <a:ext cx="20205700" cy="1804231"/>
          </a:xfrm>
          <a:prstGeom prst="rect">
            <a:avLst/>
          </a:prstGeom>
        </p:spPr>
        <p:txBody>
          <a:bodyPr/>
          <a:lstStyle>
            <a:lvl1pPr>
              <a:defRPr i="1" spc="270" sz="9000">
                <a:solidFill>
                  <a:schemeClr val="accent6"/>
                </a:solidFill>
              </a:defRPr>
            </a:lvl1pPr>
          </a:lstStyle>
          <a:p>
            <a:pPr/>
            <a:r>
              <a:t>We are ing</a:t>
            </a:r>
          </a:p>
        </p:txBody>
      </p:sp>
      <p:sp>
        <p:nvSpPr>
          <p:cNvPr id="215" name="“WING_”"/>
          <p:cNvSpPr txBox="1"/>
          <p:nvPr/>
        </p:nvSpPr>
        <p:spPr>
          <a:xfrm>
            <a:off x="2082800" y="2224693"/>
            <a:ext cx="20205700" cy="2164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584200">
              <a:lnSpc>
                <a:spcPct val="90000"/>
              </a:lnSpc>
              <a:spcBef>
                <a:spcPts val="0"/>
              </a:spcBef>
              <a:defRPr cap="all" spc="344" sz="11500">
                <a:solidFill>
                  <a:srgbClr val="FFFFFF"/>
                </a:solidFill>
              </a:defRPr>
            </a:lvl1pPr>
          </a:lstStyle>
          <a:p>
            <a:pPr/>
            <a:r>
              <a:t>“WING_”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슬라이드 구분점 텍스트"/>
          <p:cNvSpPr txBox="1"/>
          <p:nvPr>
            <p:ph type="body" idx="1"/>
          </p:nvPr>
        </p:nvSpPr>
        <p:spPr>
          <a:xfrm>
            <a:off x="2082800" y="3238708"/>
            <a:ext cx="20207127" cy="8746014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244" name="프로젝트 개요 - 데이터 모델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78358">
              <a:defRPr spc="267" sz="8910"/>
            </a:pPr>
            <a:r>
              <a:t>프로젝트 개요 </a:t>
            </a:r>
            <a:r>
              <a:rPr spc="207" sz="6930"/>
              <a:t>- 데이터 모델링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슬라이드 구분점 텍스트"/>
          <p:cNvSpPr txBox="1"/>
          <p:nvPr>
            <p:ph type="body" idx="1"/>
          </p:nvPr>
        </p:nvSpPr>
        <p:spPr>
          <a:xfrm>
            <a:off x="2082800" y="3238708"/>
            <a:ext cx="20207127" cy="8746014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247" name="프로젝트 개요 - 개발 도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78358">
              <a:defRPr spc="267" sz="8910"/>
            </a:pPr>
            <a:r>
              <a:t>프로젝트 개요 </a:t>
            </a:r>
            <a:r>
              <a:rPr spc="207" sz="6930"/>
              <a:t>- 개발 도구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슬라이드 구분점 텍스트"/>
          <p:cNvSpPr txBox="1"/>
          <p:nvPr>
            <p:ph type="body" idx="1"/>
          </p:nvPr>
        </p:nvSpPr>
        <p:spPr>
          <a:xfrm>
            <a:off x="2082800" y="3238708"/>
            <a:ext cx="20207127" cy="8746014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250" name="프로젝트 수행 절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pc="267" sz="8910"/>
            </a:lvl1pPr>
          </a:lstStyle>
          <a:p>
            <a:pPr/>
            <a:r>
              <a:t>프로젝트 수행 절차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슬라이드 구분점 텍스트"/>
          <p:cNvSpPr txBox="1"/>
          <p:nvPr>
            <p:ph type="body" idx="1"/>
          </p:nvPr>
        </p:nvSpPr>
        <p:spPr>
          <a:xfrm>
            <a:off x="2082800" y="3238708"/>
            <a:ext cx="20207127" cy="8746014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253" name="프로젝트 수행 결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pc="267" sz="8910"/>
            </a:lvl1pPr>
          </a:lstStyle>
          <a:p>
            <a:pPr/>
            <a:r>
              <a:t>프로젝트 수행 결과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슬라이드 구분점 텍스트"/>
          <p:cNvSpPr txBox="1"/>
          <p:nvPr>
            <p:ph type="body" idx="1"/>
          </p:nvPr>
        </p:nvSpPr>
        <p:spPr>
          <a:xfrm>
            <a:off x="2082800" y="3238708"/>
            <a:ext cx="20207127" cy="8746014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256" name="프로젝트 자체 평가 의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pc="267" sz="8910"/>
            </a:lvl1pPr>
          </a:lstStyle>
          <a:p>
            <a:pPr/>
            <a:r>
              <a:t>프로젝트 자체 평가 의견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hank YOU for watch"/>
          <p:cNvSpPr txBox="1"/>
          <p:nvPr>
            <p:ph type="ctrTitle"/>
          </p:nvPr>
        </p:nvSpPr>
        <p:spPr>
          <a:xfrm>
            <a:off x="2089150" y="5988846"/>
            <a:ext cx="20205700" cy="3666579"/>
          </a:xfrm>
          <a:prstGeom prst="rect">
            <a:avLst/>
          </a:prstGeom>
        </p:spPr>
        <p:txBody>
          <a:bodyPr/>
          <a:lstStyle/>
          <a:p>
            <a:pPr defTabSz="543305">
              <a:lnSpc>
                <a:spcPct val="100000"/>
              </a:lnSpc>
              <a:defRPr spc="306" sz="10230" u="sng"/>
            </a:pPr>
          </a:p>
          <a:p>
            <a:pPr defTabSz="543305">
              <a:lnSpc>
                <a:spcPct val="100000"/>
              </a:lnSpc>
              <a:defRPr spc="306" sz="10230" u="sng"/>
            </a:pPr>
            <a:r>
              <a:t>Thank YOU for watch</a:t>
            </a:r>
          </a:p>
        </p:txBody>
      </p:sp>
      <p:sp>
        <p:nvSpPr>
          <p:cNvPr id="259" name="“Q&amp;A”"/>
          <p:cNvSpPr txBox="1"/>
          <p:nvPr/>
        </p:nvSpPr>
        <p:spPr>
          <a:xfrm>
            <a:off x="2089150" y="1924087"/>
            <a:ext cx="20205700" cy="3131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cap="all" spc="330" sz="11000">
                <a:solidFill>
                  <a:srgbClr val="FFFFFF"/>
                </a:solidFill>
              </a:defRPr>
            </a:pPr>
            <a:r>
              <a:t>“</a:t>
            </a:r>
            <a:r>
              <a:rPr u="sng"/>
              <a:t>Q&amp;A</a:t>
            </a:r>
            <a:r>
              <a:t>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국하현: 팀장, 깃허브 / 문서 관리자, FRONT-END 통합…"/>
          <p:cNvSpPr txBox="1"/>
          <p:nvPr>
            <p:ph type="body" idx="1"/>
          </p:nvPr>
        </p:nvSpPr>
        <p:spPr>
          <a:xfrm>
            <a:off x="2088436" y="4000383"/>
            <a:ext cx="20207128" cy="7045632"/>
          </a:xfrm>
          <a:prstGeom prst="rect">
            <a:avLst/>
          </a:prstGeom>
        </p:spPr>
        <p:txBody>
          <a:bodyPr/>
          <a:lstStyle/>
          <a:p>
            <a:pPr marL="755952" indent="-755952">
              <a:buBlip>
                <a:blip r:embed="rId2"/>
              </a:buBlip>
            </a:pPr>
            <a:r>
              <a:t>국하현: 팀장, 깃허브 / 문서 관리자, FRONT-END 통합</a:t>
            </a:r>
          </a:p>
          <a:p>
            <a:pPr marL="755952" indent="-755952">
              <a:buBlip>
                <a:blip r:embed="rId2"/>
              </a:buBlip>
            </a:pPr>
            <a:r>
              <a:t>김민재: BACK-END 통합</a:t>
            </a:r>
          </a:p>
          <a:p>
            <a:pPr marL="755952" indent="-755952">
              <a:buBlip>
                <a:blip r:embed="rId2"/>
              </a:buBlip>
            </a:pPr>
            <a:r>
              <a:t>김진우: DBA</a:t>
            </a:r>
          </a:p>
        </p:txBody>
      </p:sp>
      <p:sp>
        <p:nvSpPr>
          <p:cNvPr id="218" name="팀원 구성 및 역할 분담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pc="267" sz="8910"/>
            </a:lvl1pPr>
          </a:lstStyle>
          <a:p>
            <a:pPr/>
            <a:r>
              <a:t>팀원 구성 및 역할 분담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국하현:…"/>
          <p:cNvSpPr txBox="1"/>
          <p:nvPr>
            <p:ph type="body" idx="1"/>
          </p:nvPr>
        </p:nvSpPr>
        <p:spPr>
          <a:xfrm>
            <a:off x="2088436" y="3771931"/>
            <a:ext cx="20207128" cy="7274084"/>
          </a:xfrm>
          <a:prstGeom prst="rect">
            <a:avLst/>
          </a:prstGeom>
        </p:spPr>
        <p:txBody>
          <a:bodyPr/>
          <a:lstStyle/>
          <a:p>
            <a:pPr marL="755952" indent="-755952">
              <a:buBlip>
                <a:blip r:embed="rId2"/>
              </a:buBlip>
            </a:pPr>
            <a:r>
              <a:t>국하현:</a:t>
            </a:r>
          </a:p>
          <a:p>
            <a:pPr marL="755952" indent="-755952">
              <a:buBlip>
                <a:blip r:embed="rId2"/>
              </a:buBlip>
            </a:pPr>
            <a:r>
              <a:t>김민재:</a:t>
            </a:r>
          </a:p>
          <a:p>
            <a:pPr marL="755952" indent="-755952">
              <a:buBlip>
                <a:blip r:embed="rId2"/>
              </a:buBlip>
            </a:pPr>
            <a:r>
              <a:t>김진우:</a:t>
            </a:r>
          </a:p>
        </p:txBody>
      </p:sp>
      <p:sp>
        <p:nvSpPr>
          <p:cNvPr id="221" name="담당 기능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pc="267" sz="8910"/>
            </a:lvl1pPr>
          </a:lstStyle>
          <a:p>
            <a:pPr/>
            <a:r>
              <a:t>담당 기능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프로젝트 개요…"/>
          <p:cNvSpPr txBox="1"/>
          <p:nvPr>
            <p:ph type="body" idx="1"/>
          </p:nvPr>
        </p:nvSpPr>
        <p:spPr>
          <a:xfrm>
            <a:off x="2082800" y="3079036"/>
            <a:ext cx="20207127" cy="8869216"/>
          </a:xfrm>
          <a:prstGeom prst="rect">
            <a:avLst/>
          </a:prstGeom>
        </p:spPr>
        <p:txBody>
          <a:bodyPr/>
          <a:lstStyle/>
          <a:p>
            <a:pPr marL="740833" indent="-740833">
              <a:buBlip>
                <a:blip r:embed="rId2"/>
              </a:buBlip>
            </a:pPr>
            <a:r>
              <a:t>프로젝트 개요</a:t>
            </a:r>
          </a:p>
          <a:p>
            <a:pPr marL="740833" indent="-740833">
              <a:buBlip>
                <a:blip r:embed="rId2"/>
              </a:buBlip>
            </a:pPr>
            <a:r>
              <a:t>프로젝트 수행 절차</a:t>
            </a:r>
          </a:p>
          <a:p>
            <a:pPr marL="740833" indent="-740833">
              <a:buBlip>
                <a:blip r:embed="rId2"/>
              </a:buBlip>
            </a:pPr>
            <a:r>
              <a:t>프로젝트 수행 결과</a:t>
            </a:r>
          </a:p>
          <a:p>
            <a:pPr marL="740833" indent="-740833">
              <a:buBlip>
                <a:blip r:embed="rId2"/>
              </a:buBlip>
            </a:pPr>
            <a:r>
              <a:t>자체 평가 의견</a:t>
            </a:r>
          </a:p>
          <a:p>
            <a:pPr marL="740833" indent="-740833">
              <a:buBlip>
                <a:blip r:embed="rId2"/>
              </a:buBlip>
            </a:pPr>
            <a:r>
              <a:t>Q&amp;A</a:t>
            </a:r>
          </a:p>
        </p:txBody>
      </p:sp>
      <p:sp>
        <p:nvSpPr>
          <p:cNvPr id="224" name="개요"/>
          <p:cNvSpPr txBox="1"/>
          <p:nvPr>
            <p:ph type="title" idx="4294967295"/>
          </p:nvPr>
        </p:nvSpPr>
        <p:spPr>
          <a:xfrm>
            <a:off x="2088436" y="1282700"/>
            <a:ext cx="20207128" cy="1649711"/>
          </a:xfrm>
          <a:prstGeom prst="rect">
            <a:avLst/>
          </a:prstGeom>
        </p:spPr>
        <p:txBody>
          <a:bodyPr/>
          <a:lstStyle>
            <a:lvl1pPr algn="l">
              <a:defRPr spc="270" sz="9000" u="sng">
                <a:solidFill>
                  <a:schemeClr val="accent6"/>
                </a:solidFill>
              </a:defRPr>
            </a:lvl1pPr>
          </a:lstStyle>
          <a:p>
            <a:pPr/>
            <a:r>
              <a:t>개요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프로젝트 개요 - Why?"/>
          <p:cNvSpPr txBox="1"/>
          <p:nvPr>
            <p:ph type="title"/>
          </p:nvPr>
        </p:nvSpPr>
        <p:spPr>
          <a:xfrm>
            <a:off x="837975" y="1265981"/>
            <a:ext cx="20207127" cy="1649711"/>
          </a:xfrm>
          <a:prstGeom prst="rect">
            <a:avLst/>
          </a:prstGeom>
        </p:spPr>
        <p:txBody>
          <a:bodyPr/>
          <a:lstStyle/>
          <a:p>
            <a:pPr defTabSz="578358">
              <a:defRPr spc="267" sz="8910"/>
            </a:pPr>
            <a:r>
              <a:t>프로젝트 개요 - </a:t>
            </a:r>
            <a:r>
              <a:rPr spc="207" sz="6930"/>
              <a:t>Why?</a:t>
            </a:r>
          </a:p>
        </p:txBody>
      </p:sp>
      <p:sp>
        <p:nvSpPr>
          <p:cNvPr id="227" name="가계부 APP(5++) &gt; 가계부 WEB(1)"/>
          <p:cNvSpPr txBox="1"/>
          <p:nvPr>
            <p:ph type="body" sz="quarter" idx="1"/>
          </p:nvPr>
        </p:nvSpPr>
        <p:spPr>
          <a:xfrm>
            <a:off x="4872256" y="2795071"/>
            <a:ext cx="15943279" cy="95435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가계부 APP(5++) &gt; 가계부 WEB(1)</a:t>
            </a:r>
          </a:p>
        </p:txBody>
      </p:sp>
      <p:pic>
        <p:nvPicPr>
          <p:cNvPr id="228" name="스크린샷 2024-09-30 오후 8.50.52.png" descr="스크린샷 2024-09-30 오후 8.50.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9940" y="4019031"/>
            <a:ext cx="10525028" cy="8277090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왜 공책을 사야하는가…"/>
          <p:cNvSpPr txBox="1"/>
          <p:nvPr/>
        </p:nvSpPr>
        <p:spPr>
          <a:xfrm>
            <a:off x="12070560" y="4483465"/>
            <a:ext cx="11501426" cy="7348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228600" indent="-228600">
              <a:spcBef>
                <a:spcPts val="0"/>
              </a:spcBef>
              <a:buClr>
                <a:srgbClr val="5E5E5E"/>
              </a:buClr>
              <a:buSzPct val="80000"/>
              <a:buBlip>
                <a:blip r:embed="rId3"/>
              </a:buBlip>
              <a:defRPr b="0" spc="45" sz="4600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왜 공책을 사야하는가</a:t>
            </a:r>
          </a:p>
          <a:p>
            <a:pPr marL="228600" indent="-228600">
              <a:spcBef>
                <a:spcPts val="0"/>
              </a:spcBef>
              <a:buClr>
                <a:srgbClr val="5E5E5E"/>
              </a:buClr>
              <a:buSzPct val="80000"/>
              <a:buBlip>
                <a:blip r:embed="rId3"/>
              </a:buBlip>
              <a:defRPr b="0" spc="45" sz="4600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왜 꼭 앱인가</a:t>
            </a:r>
          </a:p>
          <a:p>
            <a:pPr marL="228600" indent="-228600">
              <a:spcBef>
                <a:spcPts val="0"/>
              </a:spcBef>
              <a:buClr>
                <a:srgbClr val="5E5E5E"/>
              </a:buClr>
              <a:buSzPct val="80000"/>
              <a:buBlip>
                <a:blip r:embed="rId3"/>
              </a:buBlip>
              <a:defRPr b="0" spc="45" sz="4600" u="sng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더욱 더 큰 화면으로 “</a:t>
            </a:r>
            <a:r>
              <a:rPr b="1">
                <a:latin typeface="+mn-lt"/>
                <a:ea typeface="+mn-ea"/>
                <a:cs typeface="+mn-cs"/>
                <a:sym typeface="Avenir Next Regular"/>
              </a:rPr>
              <a:t>깔끔한 가계부”</a:t>
            </a:r>
            <a:endParaRPr b="1">
              <a:latin typeface="+mn-lt"/>
              <a:ea typeface="+mn-ea"/>
              <a:cs typeface="+mn-cs"/>
              <a:sym typeface="Avenir Next Regular"/>
            </a:endParaRPr>
          </a:p>
          <a:p>
            <a:pPr marL="228600" indent="-228600">
              <a:spcBef>
                <a:spcPts val="0"/>
              </a:spcBef>
              <a:buClr>
                <a:srgbClr val="5E5E5E"/>
              </a:buClr>
              <a:buSzPct val="80000"/>
              <a:buBlip>
                <a:blip r:embed="rId3"/>
              </a:buBlip>
              <a:defRPr b="0" spc="45" sz="4600" u="sng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 b="1">
                <a:latin typeface="+mn-lt"/>
                <a:ea typeface="+mn-ea"/>
                <a:cs typeface="+mn-cs"/>
                <a:sym typeface="Avenir Next Regular"/>
              </a:rPr>
              <a:t>“</a:t>
            </a:r>
            <a:r>
              <a:t>내 소비와 </a:t>
            </a:r>
            <a:r>
              <a:rPr b="1">
                <a:latin typeface="+mn-lt"/>
                <a:ea typeface="+mn-ea"/>
                <a:cs typeface="+mn-cs"/>
                <a:sym typeface="Avenir Next Regular"/>
              </a:rPr>
              <a:t>어울리는 카드</a:t>
            </a:r>
            <a:r>
              <a:t>”</a:t>
            </a:r>
          </a:p>
          <a:p>
            <a:pPr marL="228600" indent="-228600">
              <a:spcBef>
                <a:spcPts val="0"/>
              </a:spcBef>
              <a:buClr>
                <a:srgbClr val="5E5E5E"/>
              </a:buClr>
              <a:buSzPct val="80000"/>
              <a:buBlip>
                <a:blip r:embed="rId3"/>
              </a:buBlip>
              <a:defRPr b="0" spc="45" sz="4600" u="sng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한 눈에 확인 가능한 “</a:t>
            </a:r>
            <a:r>
              <a:rPr b="1">
                <a:latin typeface="+mn-lt"/>
                <a:ea typeface="+mn-ea"/>
                <a:cs typeface="+mn-cs"/>
                <a:sym typeface="Avenir Next Regular"/>
              </a:rPr>
              <a:t>내 혜택</a:t>
            </a:r>
            <a:r>
              <a:t>”</a:t>
            </a:r>
          </a:p>
          <a:p>
            <a:pPr marL="228600" indent="-228600">
              <a:spcBef>
                <a:spcPts val="0"/>
              </a:spcBef>
              <a:buClr>
                <a:srgbClr val="5E5E5E"/>
              </a:buClr>
              <a:buSzPct val="80000"/>
              <a:buBlip>
                <a:blip r:embed="rId3"/>
              </a:buBlip>
              <a:defRPr b="0" spc="45" sz="4600" u="sng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나와 같은 카드 구매자와 “</a:t>
            </a:r>
            <a:r>
              <a:rPr b="1">
                <a:latin typeface="+mn-lt"/>
                <a:ea typeface="+mn-ea"/>
                <a:cs typeface="+mn-cs"/>
                <a:sym typeface="Avenir Next Regular"/>
              </a:rPr>
              <a:t>커뮤니티 기능</a:t>
            </a:r>
            <a:r>
              <a:t>”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슬라이드 구분점 텍스트"/>
          <p:cNvSpPr txBox="1"/>
          <p:nvPr>
            <p:ph type="body" idx="1"/>
          </p:nvPr>
        </p:nvSpPr>
        <p:spPr>
          <a:xfrm>
            <a:off x="2082800" y="3238708"/>
            <a:ext cx="20207127" cy="8746014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232" name="프로젝트 개요 - 벤치 마킹 사이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78358">
              <a:defRPr spc="267" sz="8910"/>
            </a:pPr>
            <a:r>
              <a:t>프로젝트 개요 </a:t>
            </a:r>
            <a:r>
              <a:rPr spc="207" sz="6930"/>
              <a:t>- 벤치 마킹 사이트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슬라이드 구분점 텍스트"/>
          <p:cNvSpPr txBox="1"/>
          <p:nvPr>
            <p:ph type="body" idx="1"/>
          </p:nvPr>
        </p:nvSpPr>
        <p:spPr>
          <a:xfrm>
            <a:off x="2082800" y="3238708"/>
            <a:ext cx="20207127" cy="8746014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235" name="프로젝트 개요 - 수행 일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78358">
              <a:defRPr spc="267" sz="8910"/>
            </a:pPr>
            <a:r>
              <a:t>프로젝트 개요 </a:t>
            </a:r>
            <a:r>
              <a:rPr spc="207" sz="6930"/>
              <a:t>- 수행 일정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슬라이드 구분점 텍스트"/>
          <p:cNvSpPr txBox="1"/>
          <p:nvPr>
            <p:ph type="body" idx="1"/>
          </p:nvPr>
        </p:nvSpPr>
        <p:spPr>
          <a:xfrm>
            <a:off x="2082800" y="3238708"/>
            <a:ext cx="20207127" cy="8746014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238" name="프로젝트 개요 - 기능 구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78358">
              <a:defRPr spc="267" sz="8910"/>
            </a:pPr>
            <a:r>
              <a:t>프로젝트 개요 </a:t>
            </a:r>
            <a:r>
              <a:rPr spc="207" sz="6930"/>
              <a:t>- 기능 구조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슬라이드 구분점 텍스트"/>
          <p:cNvSpPr txBox="1"/>
          <p:nvPr>
            <p:ph type="body" idx="1"/>
          </p:nvPr>
        </p:nvSpPr>
        <p:spPr>
          <a:xfrm>
            <a:off x="2082800" y="3238708"/>
            <a:ext cx="20207127" cy="8746014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241" name="프로젝트 개요 - UI 구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78358">
              <a:defRPr spc="267" sz="8910"/>
            </a:pPr>
            <a:r>
              <a:t>프로젝트 개요 </a:t>
            </a:r>
            <a:r>
              <a:rPr spc="207" sz="6930"/>
              <a:t>- UI 구상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4_Briefing">
  <a:themeElements>
    <a:clrScheme name="24_Briefing">
      <a:dk1>
        <a:srgbClr val="1A5C71"/>
      </a:dk1>
      <a:lt1>
        <a:srgbClr val="54818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Avenir Next Regular"/>
        <a:ea typeface="Avenir Next Regular"/>
        <a:cs typeface="Avenir Next Regular"/>
      </a:majorFont>
      <a:minorFont>
        <a:latin typeface="Avenir Next Regular"/>
        <a:ea typeface="Avenir Next Regular"/>
        <a:cs typeface="Avenir Next Regular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50000"/>
          </a:lnSpc>
          <a:spcBef>
            <a:spcPts val="4300"/>
          </a:spcBef>
          <a:spcAft>
            <a:spcPts val="0"/>
          </a:spcAft>
          <a:buClrTx/>
          <a:buSzTx/>
          <a:buFontTx/>
          <a:buNone/>
          <a:tabLst/>
          <a:defRPr b="1" baseline="0" cap="none" i="0" spc="50" strike="noStrike" sz="5000" u="none" kumimoji="0" normalizeH="0">
            <a:ln>
              <a:noFill/>
            </a:ln>
            <a:solidFill>
              <a:schemeClr val="accent1">
                <a:satOff val="36598"/>
                <a:lumOff val="-17227"/>
              </a:schemeClr>
            </a:solidFill>
            <a:effectLst/>
            <a:uFillTx/>
            <a:latin typeface="+mn-lt"/>
            <a:ea typeface="+mn-ea"/>
            <a:cs typeface="+mn-cs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4_Briefing">
  <a:themeElements>
    <a:clrScheme name="24_Briefing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Avenir Next Regular"/>
        <a:ea typeface="Avenir Next Regular"/>
        <a:cs typeface="Avenir Next Regular"/>
      </a:majorFont>
      <a:minorFont>
        <a:latin typeface="Avenir Next Regular"/>
        <a:ea typeface="Avenir Next Regular"/>
        <a:cs typeface="Avenir Next Regular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50000"/>
          </a:lnSpc>
          <a:spcBef>
            <a:spcPts val="4300"/>
          </a:spcBef>
          <a:spcAft>
            <a:spcPts val="0"/>
          </a:spcAft>
          <a:buClrTx/>
          <a:buSzTx/>
          <a:buFontTx/>
          <a:buNone/>
          <a:tabLst/>
          <a:defRPr b="1" baseline="0" cap="none" i="0" spc="50" strike="noStrike" sz="5000" u="none" kumimoji="0" normalizeH="0">
            <a:ln>
              <a:noFill/>
            </a:ln>
            <a:solidFill>
              <a:schemeClr val="accent1">
                <a:satOff val="36598"/>
                <a:lumOff val="-17227"/>
              </a:schemeClr>
            </a:solidFill>
            <a:effectLst/>
            <a:uFillTx/>
            <a:latin typeface="+mn-lt"/>
            <a:ea typeface="+mn-ea"/>
            <a:cs typeface="+mn-cs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