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3fe652e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3fe652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43fe652e6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43fe652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43fe652e6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43fe652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3fe652e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3fe652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3fe652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43fe65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43fe652e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43fe65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43fe652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43fe652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43fe652e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43fe652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43fe652e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43fe652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jp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3562525" y="2709644"/>
            <a:ext cx="5975758" cy="7193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ПРОЕКТ «КРЕДИТКИ»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55425" y="3757657"/>
            <a:ext cx="6808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Предмет</a:t>
            </a: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: Основы алгоритмизации и программирования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Пантюхин Д.К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Рейнер А.Ш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453777" y="900697"/>
            <a:ext cx="5598900" cy="5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87" y="1934575"/>
            <a:ext cx="4895675" cy="39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938925" y="554450"/>
            <a:ext cx="86286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“ПОЧЕМУ Я ДОЛЖЕН ИСПОЛЬЗОВАТЬ ЭТУ ПРОГРАММУ?”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336150" y="2554350"/>
            <a:ext cx="4935000" cy="220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-</a:t>
            </a: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 Приложение бесплатное;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 Удобный и понятный интерфейс;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 Нет похожих приложений;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 Будут выпускаться частые обновления.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25" y="2164813"/>
            <a:ext cx="5616051" cy="298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21975" y="804525"/>
            <a:ext cx="6910200" cy="6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00" y="1912575"/>
            <a:ext cx="4724201" cy="3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189810" y="11820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ЧЕГО НУЖНА ДАННАЯ СИСТЕМА?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Проект «Кредитки» создавался для людей, у которых нет возможности официально оформить карту банка.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Система упрощает работу с картами и значительно сокращает время оформления банковской карты путем генерации чисел.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373550" y="621801"/>
            <a:ext cx="5656500" cy="6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ЦЕЛИ И ЗАДАЧИ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123750" y="4785825"/>
            <a:ext cx="2443800" cy="7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Хранение данных в базах данных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25" y="2008675"/>
            <a:ext cx="2685151" cy="26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675" y="2162750"/>
            <a:ext cx="3512274" cy="225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5339413" y="4785825"/>
            <a:ext cx="1948800" cy="4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Генерация карт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9900" y="2263625"/>
            <a:ext cx="3364376" cy="19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257352" y="4583925"/>
            <a:ext cx="2573400" cy="117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Просмотр данных в личном кабинете админа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826947" y="1998289"/>
            <a:ext cx="7913474" cy="991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ЭТАПЫ СОЗДАНИЯ 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384467" y="2493904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58350" y="650650"/>
            <a:ext cx="3174900" cy="4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ПЕРВЫЙ ЭТАП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107500" y="1220225"/>
            <a:ext cx="2212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Создание макета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975" y="1894825"/>
            <a:ext cx="6598301" cy="42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670578" y="602548"/>
            <a:ext cx="3165300" cy="6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ВТОРОЙ ЭТАП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157575" y="1221450"/>
            <a:ext cx="4191300" cy="5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ru-RU" sz="2142">
                <a:latin typeface="Times New Roman"/>
                <a:ea typeface="Times New Roman"/>
                <a:cs typeface="Times New Roman"/>
                <a:sym typeface="Times New Roman"/>
              </a:rPr>
              <a:t>Перенос дизайна в Visual Studio</a:t>
            </a:r>
            <a:endParaRPr sz="214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525"/>
            <a:ext cx="7562850" cy="35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7651" y="1993525"/>
            <a:ext cx="4171949" cy="2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7650" y="4126125"/>
            <a:ext cx="4171950" cy="19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752328" y="559947"/>
            <a:ext cx="3001800" cy="58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ТРЕТИЙ ЭТАП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425325" y="1140450"/>
            <a:ext cx="3865800" cy="4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Создание баз данных в SQLite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25" y="1933325"/>
            <a:ext cx="5695776" cy="41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100" y="1972925"/>
            <a:ext cx="5940275" cy="40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176752" y="544822"/>
            <a:ext cx="3838500" cy="6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ЧЕТВЕРТЫЙ ЭТАП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960651" y="1154128"/>
            <a:ext cx="2270700" cy="4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Написание кода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776"/>
            <a:ext cx="5696752" cy="38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552" y="1993776"/>
            <a:ext cx="6038048" cy="387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699750" y="746850"/>
            <a:ext cx="4792500" cy="6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ПЛЮСЫ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451577" y="2390852"/>
            <a:ext cx="4646400" cy="23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-Понятный интерфейс;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-Не требовательно к компьютеру;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Times New Roman"/>
                <a:ea typeface="Times New Roman"/>
                <a:cs typeface="Times New Roman"/>
                <a:sym typeface="Times New Roman"/>
              </a:rPr>
              <a:t>-Будут часто выпускаться обновления.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626" y="1988250"/>
            <a:ext cx="3909379" cy="3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Галерея">
  <a:themeElements>
    <a:clrScheme name="Галерея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