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399" r:id="rId3"/>
    <p:sldId id="457" r:id="rId4"/>
    <p:sldId id="455" r:id="rId5"/>
    <p:sldId id="456" r:id="rId6"/>
    <p:sldId id="451" r:id="rId7"/>
    <p:sldId id="459" r:id="rId8"/>
    <p:sldId id="452" r:id="rId9"/>
    <p:sldId id="458" r:id="rId10"/>
    <p:sldId id="454" r:id="rId11"/>
    <p:sldId id="453" r:id="rId12"/>
    <p:sldId id="438" r:id="rId13"/>
    <p:sldId id="447" r:id="rId14"/>
    <p:sldId id="448" r:id="rId15"/>
    <p:sldId id="449" r:id="rId16"/>
    <p:sldId id="450" r:id="rId17"/>
    <p:sldId id="43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9F0C10"/>
    <a:srgbClr val="365B46"/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7CE1E-ABC2-4A10-A0A3-2921E566B9EC}" v="1" dt="2020-01-16T15:41:00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9" autoAdjust="0"/>
  </p:normalViewPr>
  <p:slideViewPr>
    <p:cSldViewPr>
      <p:cViewPr varScale="1">
        <p:scale>
          <a:sx n="70" d="100"/>
          <a:sy n="70" d="100"/>
        </p:scale>
        <p:origin x="1164" y="60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Ahmad" userId="75c06f85-09b1-443c-a13e-34be703d7e6e" providerId="ADAL" clId="{B7E7CE1E-ABC2-4A10-A0A3-2921E566B9EC}"/>
    <pc:docChg chg="undo modSld">
      <pc:chgData name="Tanveer Ahmad" userId="75c06f85-09b1-443c-a13e-34be703d7e6e" providerId="ADAL" clId="{B7E7CE1E-ABC2-4A10-A0A3-2921E566B9EC}" dt="2020-01-16T15:41:00.496" v="22" actId="20577"/>
      <pc:docMkLst>
        <pc:docMk/>
      </pc:docMkLst>
      <pc:sldChg chg="modSp">
        <pc:chgData name="Tanveer Ahmad" userId="75c06f85-09b1-443c-a13e-34be703d7e6e" providerId="ADAL" clId="{B7E7CE1E-ABC2-4A10-A0A3-2921E566B9EC}" dt="2020-01-16T15:41:00.496" v="22" actId="20577"/>
        <pc:sldMkLst>
          <pc:docMk/>
          <pc:sldMk cId="1157056273" sldId="437"/>
        </pc:sldMkLst>
        <pc:spChg chg="mod">
          <ac:chgData name="Tanveer Ahmad" userId="75c06f85-09b1-443c-a13e-34be703d7e6e" providerId="ADAL" clId="{B7E7CE1E-ABC2-4A10-A0A3-2921E566B9EC}" dt="2020-01-16T15:41:00.496" v="22" actId="20577"/>
          <ac:spMkLst>
            <pc:docMk/>
            <pc:sldMk cId="1157056273" sldId="437"/>
            <ac:spMk id="3" creationId="{E4A445F4-2490-4144-AFD8-39BCD5280A0E}"/>
          </ac:spMkLst>
        </pc:spChg>
      </pc:sldChg>
      <pc:sldChg chg="modSp">
        <pc:chgData name="Tanveer Ahmad" userId="75c06f85-09b1-443c-a13e-34be703d7e6e" providerId="ADAL" clId="{B7E7CE1E-ABC2-4A10-A0A3-2921E566B9EC}" dt="2019-08-15T13:03:37.575" v="17" actId="20577"/>
        <pc:sldMkLst>
          <pc:docMk/>
          <pc:sldMk cId="1878190403" sldId="447"/>
        </pc:sldMkLst>
        <pc:spChg chg="mod">
          <ac:chgData name="Tanveer Ahmad" userId="75c06f85-09b1-443c-a13e-34be703d7e6e" providerId="ADAL" clId="{B7E7CE1E-ABC2-4A10-A0A3-2921E566B9EC}" dt="2019-08-15T13:03:37.575" v="17" actId="20577"/>
          <ac:spMkLst>
            <pc:docMk/>
            <pc:sldMk cId="1878190403" sldId="447"/>
            <ac:spMk id="3" creationId="{1E1A11F6-FB4F-4AB4-80B3-623A34E2F96C}"/>
          </ac:spMkLst>
        </pc:spChg>
      </pc:sldChg>
      <pc:sldChg chg="modSp">
        <pc:chgData name="Tanveer Ahmad" userId="75c06f85-09b1-443c-a13e-34be703d7e6e" providerId="ADAL" clId="{B7E7CE1E-ABC2-4A10-A0A3-2921E566B9EC}" dt="2020-01-16T15:33:03.826" v="21" actId="1076"/>
        <pc:sldMkLst>
          <pc:docMk/>
          <pc:sldMk cId="2315507686" sldId="448"/>
        </pc:sldMkLst>
        <pc:picChg chg="mod">
          <ac:chgData name="Tanveer Ahmad" userId="75c06f85-09b1-443c-a13e-34be703d7e6e" providerId="ADAL" clId="{B7E7CE1E-ABC2-4A10-A0A3-2921E566B9EC}" dt="2020-01-16T15:33:03.826" v="21" actId="1076"/>
          <ac:picMkLst>
            <pc:docMk/>
            <pc:sldMk cId="2315507686" sldId="448"/>
            <ac:picMk id="4" creationId="{DCF4EEFB-93D9-46C2-A34A-DC285BF84443}"/>
          </ac:picMkLst>
        </pc:picChg>
      </pc:sldChg>
      <pc:sldChg chg="modSp">
        <pc:chgData name="Tanveer Ahmad" userId="75c06f85-09b1-443c-a13e-34be703d7e6e" providerId="ADAL" clId="{B7E7CE1E-ABC2-4A10-A0A3-2921E566B9EC}" dt="2020-01-07T09:52:47.454" v="18" actId="20577"/>
        <pc:sldMkLst>
          <pc:docMk/>
          <pc:sldMk cId="1206387697" sldId="453"/>
        </pc:sldMkLst>
        <pc:spChg chg="mod">
          <ac:chgData name="Tanveer Ahmad" userId="75c06f85-09b1-443c-a13e-34be703d7e6e" providerId="ADAL" clId="{B7E7CE1E-ABC2-4A10-A0A3-2921E566B9EC}" dt="2020-01-07T09:52:47.454" v="18" actId="20577"/>
          <ac:spMkLst>
            <pc:docMk/>
            <pc:sldMk cId="1206387697" sldId="453"/>
            <ac:spMk id="2" creationId="{B2DC4203-CD74-4637-B18B-4372F4DCDA4C}"/>
          </ac:spMkLst>
        </pc:spChg>
      </pc:sldChg>
    </pc:docChg>
  </pc:docChgLst>
  <pc:docChgLst>
    <pc:chgData name="Tanveer Ahmad" userId="75c06f85-09b1-443c-a13e-34be703d7e6e" providerId="ADAL" clId="{5D6AE1F0-A545-4CA6-86C5-F707B1177292}"/>
  </pc:docChgLst>
  <pc:docChgLst>
    <pc:chgData name="Tanveer Ahmad" userId="75c06f85-09b1-443c-a13e-34be703d7e6e" providerId="ADAL" clId="{E63F36D2-F68D-4E24-ABA0-0E52721ECF19}"/>
    <pc:docChg chg="custSel addSld delSld modSld">
      <pc:chgData name="Tanveer Ahmad" userId="75c06f85-09b1-443c-a13e-34be703d7e6e" providerId="ADAL" clId="{E63F36D2-F68D-4E24-ABA0-0E52721ECF19}" dt="2019-06-13T07:24:54.138" v="251"/>
      <pc:docMkLst>
        <pc:docMk/>
      </pc:docMkLst>
      <pc:sldChg chg="add">
        <pc:chgData name="Tanveer Ahmad" userId="75c06f85-09b1-443c-a13e-34be703d7e6e" providerId="ADAL" clId="{E63F36D2-F68D-4E24-ABA0-0E52721ECF19}" dt="2019-06-12T21:07:27.108" v="225"/>
        <pc:sldMkLst>
          <pc:docMk/>
          <pc:sldMk cId="208576331" sldId="438"/>
        </pc:sldMkLst>
      </pc:sldChg>
      <pc:sldChg chg="add">
        <pc:chgData name="Tanveer Ahmad" userId="75c06f85-09b1-443c-a13e-34be703d7e6e" providerId="ADAL" clId="{E63F36D2-F68D-4E24-ABA0-0E52721ECF19}" dt="2019-06-12T21:07:06.578" v="223"/>
        <pc:sldMkLst>
          <pc:docMk/>
          <pc:sldMk cId="2793033055" sldId="451"/>
        </pc:sldMkLst>
      </pc:sldChg>
      <pc:sldChg chg="add">
        <pc:chgData name="Tanveer Ahmad" userId="75c06f85-09b1-443c-a13e-34be703d7e6e" providerId="ADAL" clId="{E63F36D2-F68D-4E24-ABA0-0E52721ECF19}" dt="2019-06-12T21:07:06.578" v="223"/>
        <pc:sldMkLst>
          <pc:docMk/>
          <pc:sldMk cId="146409900" sldId="452"/>
        </pc:sldMkLst>
      </pc:sldChg>
      <pc:sldChg chg="add">
        <pc:chgData name="Tanveer Ahmad" userId="75c06f85-09b1-443c-a13e-34be703d7e6e" providerId="ADAL" clId="{E63F36D2-F68D-4E24-ABA0-0E52721ECF19}" dt="2019-06-12T21:07:06.578" v="223"/>
        <pc:sldMkLst>
          <pc:docMk/>
          <pc:sldMk cId="1206387697" sldId="453"/>
        </pc:sldMkLst>
      </pc:sldChg>
      <pc:sldChg chg="add">
        <pc:chgData name="Tanveer Ahmad" userId="75c06f85-09b1-443c-a13e-34be703d7e6e" providerId="ADAL" clId="{E63F36D2-F68D-4E24-ABA0-0E52721ECF19}" dt="2019-06-12T21:07:06.578" v="223"/>
        <pc:sldMkLst>
          <pc:docMk/>
          <pc:sldMk cId="2450684287" sldId="454"/>
        </pc:sldMkLst>
      </pc:sldChg>
      <pc:sldChg chg="addSp delSp modSp add">
        <pc:chgData name="Tanveer Ahmad" userId="75c06f85-09b1-443c-a13e-34be703d7e6e" providerId="ADAL" clId="{E63F36D2-F68D-4E24-ABA0-0E52721ECF19}" dt="2019-06-13T07:01:56.846" v="239" actId="1076"/>
        <pc:sldMkLst>
          <pc:docMk/>
          <pc:sldMk cId="4030453594" sldId="455"/>
        </pc:sldMkLst>
        <pc:spChg chg="mod">
          <ac:chgData name="Tanveer Ahmad" userId="75c06f85-09b1-443c-a13e-34be703d7e6e" providerId="ADAL" clId="{E63F36D2-F68D-4E24-ABA0-0E52721ECF19}" dt="2019-06-13T07:01:52.036" v="237" actId="14100"/>
          <ac:spMkLst>
            <pc:docMk/>
            <pc:sldMk cId="4030453594" sldId="455"/>
            <ac:spMk id="2" creationId="{BB03DE03-CDBB-49BF-9CB2-1120A2DDCA25}"/>
          </ac:spMkLst>
        </pc:spChg>
        <pc:spChg chg="del">
          <ac:chgData name="Tanveer Ahmad" userId="75c06f85-09b1-443c-a13e-34be703d7e6e" providerId="ADAL" clId="{E63F36D2-F68D-4E24-ABA0-0E52721ECF19}" dt="2019-06-13T07:01:36.066" v="227" actId="478"/>
          <ac:spMkLst>
            <pc:docMk/>
            <pc:sldMk cId="4030453594" sldId="455"/>
            <ac:spMk id="3" creationId="{67A47D9A-3A9E-47FB-938B-18181F90D8B5}"/>
          </ac:spMkLst>
        </pc:spChg>
        <pc:picChg chg="add mod">
          <ac:chgData name="Tanveer Ahmad" userId="75c06f85-09b1-443c-a13e-34be703d7e6e" providerId="ADAL" clId="{E63F36D2-F68D-4E24-ABA0-0E52721ECF19}" dt="2019-06-13T07:01:56.846" v="239" actId="1076"/>
          <ac:picMkLst>
            <pc:docMk/>
            <pc:sldMk cId="4030453594" sldId="455"/>
            <ac:picMk id="4" creationId="{3D6FA846-0F6A-4BFC-9046-55153FF84443}"/>
          </ac:picMkLst>
        </pc:picChg>
      </pc:sldChg>
      <pc:sldChg chg="addSp delSp modSp add">
        <pc:chgData name="Tanveer Ahmad" userId="75c06f85-09b1-443c-a13e-34be703d7e6e" providerId="ADAL" clId="{E63F36D2-F68D-4E24-ABA0-0E52721ECF19}" dt="2019-06-13T07:24:54.138" v="251"/>
        <pc:sldMkLst>
          <pc:docMk/>
          <pc:sldMk cId="2361756663" sldId="456"/>
        </pc:sldMkLst>
        <pc:spChg chg="mod">
          <ac:chgData name="Tanveer Ahmad" userId="75c06f85-09b1-443c-a13e-34be703d7e6e" providerId="ADAL" clId="{E63F36D2-F68D-4E24-ABA0-0E52721ECF19}" dt="2019-06-13T07:04:25.136" v="244" actId="14100"/>
          <ac:spMkLst>
            <pc:docMk/>
            <pc:sldMk cId="2361756663" sldId="456"/>
            <ac:spMk id="2" creationId="{1E9338CD-790F-49AC-97D8-2B99419FE0D6}"/>
          </ac:spMkLst>
        </pc:spChg>
        <pc:spChg chg="del">
          <ac:chgData name="Tanveer Ahmad" userId="75c06f85-09b1-443c-a13e-34be703d7e6e" providerId="ADAL" clId="{E63F36D2-F68D-4E24-ABA0-0E52721ECF19}" dt="2019-06-13T07:04:19.356" v="241" actId="478"/>
          <ac:spMkLst>
            <pc:docMk/>
            <pc:sldMk cId="2361756663" sldId="456"/>
            <ac:spMk id="3" creationId="{05680938-C4A9-41BE-8F21-56DC9084993E}"/>
          </ac:spMkLst>
        </pc:spChg>
        <pc:spChg chg="add mod">
          <ac:chgData name="Tanveer Ahmad" userId="75c06f85-09b1-443c-a13e-34be703d7e6e" providerId="ADAL" clId="{E63F36D2-F68D-4E24-ABA0-0E52721ECF19}" dt="2019-06-13T07:24:54.138" v="251"/>
          <ac:spMkLst>
            <pc:docMk/>
            <pc:sldMk cId="2361756663" sldId="456"/>
            <ac:spMk id="5" creationId="{047561BE-92B4-402F-B35E-5607B6048658}"/>
          </ac:spMkLst>
        </pc:spChg>
        <pc:picChg chg="add mod">
          <ac:chgData name="Tanveer Ahmad" userId="75c06f85-09b1-443c-a13e-34be703d7e6e" providerId="ADAL" clId="{E63F36D2-F68D-4E24-ABA0-0E52721ECF19}" dt="2019-06-13T07:24:48.388" v="249" actId="1076"/>
          <ac:picMkLst>
            <pc:docMk/>
            <pc:sldMk cId="2361756663" sldId="456"/>
            <ac:picMk id="4" creationId="{A2A4975D-0CB1-41E7-8454-82626B7CABDD}"/>
          </ac:picMkLst>
        </pc:picChg>
      </pc:sldChg>
    </pc:docChg>
  </pc:docChgLst>
  <pc:docChgLst>
    <pc:chgData name="Tanveer Ahmad" userId="75c06f85-09b1-443c-a13e-34be703d7e6e" providerId="ADAL" clId="{B168E18D-34B9-4CA4-B8C7-208502798C2F}"/>
    <pc:docChg chg="custSel addSld modSld sldOrd">
      <pc:chgData name="Tanveer Ahmad" userId="75c06f85-09b1-443c-a13e-34be703d7e6e" providerId="ADAL" clId="{B168E18D-34B9-4CA4-B8C7-208502798C2F}" dt="2019-08-17T10:09:34.800" v="238"/>
      <pc:docMkLst>
        <pc:docMk/>
      </pc:docMkLst>
      <pc:sldChg chg="modSp">
        <pc:chgData name="Tanveer Ahmad" userId="75c06f85-09b1-443c-a13e-34be703d7e6e" providerId="ADAL" clId="{B168E18D-34B9-4CA4-B8C7-208502798C2F}" dt="2019-08-15T06:13:25.536" v="216" actId="1038"/>
        <pc:sldMkLst>
          <pc:docMk/>
          <pc:sldMk cId="2315507686" sldId="448"/>
        </pc:sldMkLst>
        <pc:picChg chg="mod">
          <ac:chgData name="Tanveer Ahmad" userId="75c06f85-09b1-443c-a13e-34be703d7e6e" providerId="ADAL" clId="{B168E18D-34B9-4CA4-B8C7-208502798C2F}" dt="2019-08-15T06:13:25.536" v="216" actId="1038"/>
          <ac:picMkLst>
            <pc:docMk/>
            <pc:sldMk cId="2315507686" sldId="448"/>
            <ac:picMk id="4" creationId="{DCF4EEFB-93D9-46C2-A34A-DC285BF84443}"/>
          </ac:picMkLst>
        </pc:picChg>
      </pc:sldChg>
      <pc:sldChg chg="modSp">
        <pc:chgData name="Tanveer Ahmad" userId="75c06f85-09b1-443c-a13e-34be703d7e6e" providerId="ADAL" clId="{B168E18D-34B9-4CA4-B8C7-208502798C2F}" dt="2019-08-15T06:13:02.042" v="213" actId="20577"/>
        <pc:sldMkLst>
          <pc:docMk/>
          <pc:sldMk cId="146409900" sldId="452"/>
        </pc:sldMkLst>
        <pc:spChg chg="mod">
          <ac:chgData name="Tanveer Ahmad" userId="75c06f85-09b1-443c-a13e-34be703d7e6e" providerId="ADAL" clId="{B168E18D-34B9-4CA4-B8C7-208502798C2F}" dt="2019-08-15T06:13:02.042" v="213" actId="20577"/>
          <ac:spMkLst>
            <pc:docMk/>
            <pc:sldMk cId="146409900" sldId="452"/>
            <ac:spMk id="2" creationId="{C0A76E48-BEC1-41A6-BCBF-0D32E14254B3}"/>
          </ac:spMkLst>
        </pc:spChg>
      </pc:sldChg>
      <pc:sldChg chg="modSp">
        <pc:chgData name="Tanveer Ahmad" userId="75c06f85-09b1-443c-a13e-34be703d7e6e" providerId="ADAL" clId="{B168E18D-34B9-4CA4-B8C7-208502798C2F}" dt="2019-08-15T06:12:51.980" v="212" actId="20577"/>
        <pc:sldMkLst>
          <pc:docMk/>
          <pc:sldMk cId="2450684287" sldId="454"/>
        </pc:sldMkLst>
        <pc:spChg chg="mod">
          <ac:chgData name="Tanveer Ahmad" userId="75c06f85-09b1-443c-a13e-34be703d7e6e" providerId="ADAL" clId="{B168E18D-34B9-4CA4-B8C7-208502798C2F}" dt="2019-08-15T06:12:51.980" v="212" actId="20577"/>
          <ac:spMkLst>
            <pc:docMk/>
            <pc:sldMk cId="2450684287" sldId="454"/>
            <ac:spMk id="2" creationId="{D8EFCCBB-414E-4036-9DD8-135559D30558}"/>
          </ac:spMkLst>
        </pc:spChg>
      </pc:sldChg>
      <pc:sldChg chg="addSp delSp modSp add ord">
        <pc:chgData name="Tanveer Ahmad" userId="75c06f85-09b1-443c-a13e-34be703d7e6e" providerId="ADAL" clId="{B168E18D-34B9-4CA4-B8C7-208502798C2F}" dt="2019-08-15T05:24:28.073" v="160" actId="20577"/>
        <pc:sldMkLst>
          <pc:docMk/>
          <pc:sldMk cId="2921690348" sldId="457"/>
        </pc:sldMkLst>
        <pc:spChg chg="mod">
          <ac:chgData name="Tanveer Ahmad" userId="75c06f85-09b1-443c-a13e-34be703d7e6e" providerId="ADAL" clId="{B168E18D-34B9-4CA4-B8C7-208502798C2F}" dt="2019-08-15T05:16:05.336" v="78" actId="20577"/>
          <ac:spMkLst>
            <pc:docMk/>
            <pc:sldMk cId="2921690348" sldId="457"/>
            <ac:spMk id="2" creationId="{5831BEA4-B615-4A9B-8BEC-D9D98FB937A3}"/>
          </ac:spMkLst>
        </pc:spChg>
        <pc:spChg chg="mod">
          <ac:chgData name="Tanveer Ahmad" userId="75c06f85-09b1-443c-a13e-34be703d7e6e" providerId="ADAL" clId="{B168E18D-34B9-4CA4-B8C7-208502798C2F}" dt="2019-08-15T05:24:28.073" v="160" actId="20577"/>
          <ac:spMkLst>
            <pc:docMk/>
            <pc:sldMk cId="2921690348" sldId="457"/>
            <ac:spMk id="3" creationId="{D64DFB40-A8B0-4BFB-9ABA-C6AACB5A980D}"/>
          </ac:spMkLst>
        </pc:spChg>
        <pc:spChg chg="add del">
          <ac:chgData name="Tanveer Ahmad" userId="75c06f85-09b1-443c-a13e-34be703d7e6e" providerId="ADAL" clId="{B168E18D-34B9-4CA4-B8C7-208502798C2F}" dt="2019-08-15T05:16:16.330" v="81"/>
          <ac:spMkLst>
            <pc:docMk/>
            <pc:sldMk cId="2921690348" sldId="457"/>
            <ac:spMk id="4" creationId="{FE2B2BDE-153E-4C8F-BCE4-5430589AAEE6}"/>
          </ac:spMkLst>
        </pc:spChg>
      </pc:sldChg>
      <pc:sldChg chg="addSp delSp modSp add">
        <pc:chgData name="Tanveer Ahmad" userId="75c06f85-09b1-443c-a13e-34be703d7e6e" providerId="ADAL" clId="{B168E18D-34B9-4CA4-B8C7-208502798C2F}" dt="2019-08-15T06:05:11.357" v="211" actId="14100"/>
        <pc:sldMkLst>
          <pc:docMk/>
          <pc:sldMk cId="2349004808" sldId="458"/>
        </pc:sldMkLst>
        <pc:spChg chg="mod">
          <ac:chgData name="Tanveer Ahmad" userId="75c06f85-09b1-443c-a13e-34be703d7e6e" providerId="ADAL" clId="{B168E18D-34B9-4CA4-B8C7-208502798C2F}" dt="2019-08-15T06:05:11.357" v="211" actId="14100"/>
          <ac:spMkLst>
            <pc:docMk/>
            <pc:sldMk cId="2349004808" sldId="458"/>
            <ac:spMk id="2" creationId="{42FB784B-AD25-4A67-B66B-69579C025160}"/>
          </ac:spMkLst>
        </pc:spChg>
        <pc:spChg chg="del">
          <ac:chgData name="Tanveer Ahmad" userId="75c06f85-09b1-443c-a13e-34be703d7e6e" providerId="ADAL" clId="{B168E18D-34B9-4CA4-B8C7-208502798C2F}" dt="2019-08-15T06:03:26.673" v="162" actId="478"/>
          <ac:spMkLst>
            <pc:docMk/>
            <pc:sldMk cId="2349004808" sldId="458"/>
            <ac:spMk id="3" creationId="{0E0FD5A6-D0BE-464C-8FAD-86D1E3916AF8}"/>
          </ac:spMkLst>
        </pc:spChg>
        <pc:picChg chg="add mod">
          <ac:chgData name="Tanveer Ahmad" userId="75c06f85-09b1-443c-a13e-34be703d7e6e" providerId="ADAL" clId="{B168E18D-34B9-4CA4-B8C7-208502798C2F}" dt="2019-08-15T06:04:04.998" v="207" actId="1076"/>
          <ac:picMkLst>
            <pc:docMk/>
            <pc:sldMk cId="2349004808" sldId="458"/>
            <ac:picMk id="4" creationId="{A8F3ED28-9F75-4513-8098-E4EB601F4012}"/>
          </ac:picMkLst>
        </pc:picChg>
      </pc:sldChg>
      <pc:sldChg chg="modSp add">
        <pc:chgData name="Tanveer Ahmad" userId="75c06f85-09b1-443c-a13e-34be703d7e6e" providerId="ADAL" clId="{B168E18D-34B9-4CA4-B8C7-208502798C2F}" dt="2019-08-17T10:09:34.800" v="238"/>
        <pc:sldMkLst>
          <pc:docMk/>
          <pc:sldMk cId="2829909683" sldId="459"/>
        </pc:sldMkLst>
        <pc:spChg chg="mod">
          <ac:chgData name="Tanveer Ahmad" userId="75c06f85-09b1-443c-a13e-34be703d7e6e" providerId="ADAL" clId="{B168E18D-34B9-4CA4-B8C7-208502798C2F}" dt="2019-08-17T10:09:32.750" v="237" actId="20577"/>
          <ac:spMkLst>
            <pc:docMk/>
            <pc:sldMk cId="2829909683" sldId="459"/>
            <ac:spMk id="2" creationId="{E8AC7883-2D06-4021-9E29-9B246DF4661A}"/>
          </ac:spMkLst>
        </pc:spChg>
        <pc:spChg chg="mod">
          <ac:chgData name="Tanveer Ahmad" userId="75c06f85-09b1-443c-a13e-34be703d7e6e" providerId="ADAL" clId="{B168E18D-34B9-4CA4-B8C7-208502798C2F}" dt="2019-08-17T10:09:34.800" v="238"/>
          <ac:spMkLst>
            <pc:docMk/>
            <pc:sldMk cId="2829909683" sldId="459"/>
            <ac:spMk id="3" creationId="{2F813F79-36CA-4DD6-8ABF-BB5F11F03B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7E1CB-F4CB-43AB-8AA0-D58C90F3A5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9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16/01/2020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nipp.com/tags/timel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3/components/forms/" TargetMode="External"/><Relationship Id="rId2" Type="http://schemas.openxmlformats.org/officeDocument/2006/relationships/hyperlink" Target="https://getbootstrap.com/docs/4.3/exampl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tutorialspoin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://www.youtub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&amp; CSS3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– Day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CCBB-414E-4036-9DD8-135559D3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10768"/>
          </a:xfrm>
        </p:spPr>
        <p:txBody>
          <a:bodyPr/>
          <a:lstStyle/>
          <a:p>
            <a:r>
              <a:rPr lang="en-GB" dirty="0"/>
              <a:t>Bootstrap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5AE-0BB2-4FF1-A713-84098C2E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GB" dirty="0"/>
              <a:t>Get HTML/CSS from the following link and customise it in your website:</a:t>
            </a:r>
          </a:p>
          <a:p>
            <a:pPr lvl="1"/>
            <a:r>
              <a:rPr lang="en-GB" dirty="0">
                <a:hlinkClick r:id="rId2"/>
              </a:rPr>
              <a:t>https://bootsnipp.com/tags/timeline</a:t>
            </a:r>
            <a:endParaRPr lang="en-GB" dirty="0"/>
          </a:p>
          <a:p>
            <a:r>
              <a:rPr lang="en-GB" dirty="0"/>
              <a:t>Create a separate file for the CSS styles and link it in &lt;head&gt; tag.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684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4203-CD74-4637-B18B-4372F4D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Boostrap</a:t>
            </a:r>
            <a:r>
              <a:rPr lang="en-GB" sz="3600" dirty="0"/>
              <a:t>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2B58-7153-464D-80A1-60E3790F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Templates</a:t>
            </a:r>
          </a:p>
          <a:p>
            <a:pPr lvl="1"/>
            <a:r>
              <a:rPr lang="en-GB" dirty="0">
                <a:hlinkClick r:id="rId2"/>
              </a:rPr>
              <a:t>https://getbootstrap.com/docs/4.3/examples/</a:t>
            </a:r>
            <a:endParaRPr lang="en-GB" dirty="0"/>
          </a:p>
          <a:p>
            <a:r>
              <a:rPr lang="en-GB" dirty="0"/>
              <a:t>Code examples </a:t>
            </a:r>
          </a:p>
          <a:p>
            <a:pPr lvl="1"/>
            <a:r>
              <a:rPr lang="en-GB" dirty="0">
                <a:hlinkClick r:id="rId3"/>
              </a:rPr>
              <a:t>https://getbootstrap.com/docs/4.3/components/forms/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387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790-0D5C-405D-8D8A-1138D260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86968"/>
          </a:xfrm>
        </p:spPr>
        <p:txBody>
          <a:bodyPr/>
          <a:lstStyle/>
          <a:p>
            <a:r>
              <a:rPr lang="en-GB" dirty="0"/>
              <a:t>Hamburger menu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856D3-CC3B-4FC0-94C5-69F3787D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will be using just HTML/CSS using checkbox</a:t>
            </a:r>
          </a:p>
          <a:p>
            <a:pPr lvl="1"/>
            <a:r>
              <a:rPr lang="en-GB" dirty="0"/>
              <a:t> &lt;div class="nav2"&gt; </a:t>
            </a:r>
          </a:p>
          <a:p>
            <a:pPr lvl="1"/>
            <a:r>
              <a:rPr lang="en-GB" dirty="0"/>
              <a:t>          &lt;label for="toggle"&gt; &amp;#9776; &lt;/label&gt;</a:t>
            </a:r>
          </a:p>
          <a:p>
            <a:pPr lvl="1"/>
            <a:r>
              <a:rPr lang="en-GB" dirty="0"/>
              <a:t>          &lt;input type="checkbox" id="toggle"&gt; </a:t>
            </a:r>
          </a:p>
          <a:p>
            <a:pPr lvl="1"/>
            <a:r>
              <a:rPr lang="en-GB" dirty="0"/>
              <a:t>          &lt;div class="menu"&gt; </a:t>
            </a:r>
          </a:p>
          <a:p>
            <a:pPr lvl="1"/>
            <a:r>
              <a:rPr lang="en-GB" dirty="0"/>
              <a:t>            &lt;a </a:t>
            </a:r>
            <a:r>
              <a:rPr lang="en-GB" dirty="0" err="1"/>
              <a:t>href</a:t>
            </a:r>
            <a:r>
              <a:rPr lang="en-GB" dirty="0"/>
              <a:t>="#"&gt; Home&lt;/a&gt;</a:t>
            </a:r>
          </a:p>
          <a:p>
            <a:pPr lvl="1"/>
            <a:r>
              <a:rPr lang="en-GB" dirty="0"/>
              <a:t>            &lt;a </a:t>
            </a:r>
            <a:r>
              <a:rPr lang="en-GB" dirty="0" err="1"/>
              <a:t>href</a:t>
            </a:r>
            <a:r>
              <a:rPr lang="en-GB" dirty="0"/>
              <a:t>="#"&gt; Services&lt;/a&gt;</a:t>
            </a:r>
          </a:p>
          <a:p>
            <a:pPr lvl="1"/>
            <a:r>
              <a:rPr lang="en-GB" dirty="0"/>
              <a:t>            &lt;a </a:t>
            </a:r>
            <a:r>
              <a:rPr lang="en-GB" dirty="0" err="1"/>
              <a:t>href</a:t>
            </a:r>
            <a:r>
              <a:rPr lang="en-GB" dirty="0"/>
              <a:t>="#"&gt; Business&lt;/a&gt;</a:t>
            </a:r>
          </a:p>
          <a:p>
            <a:pPr lvl="1"/>
            <a:r>
              <a:rPr lang="en-GB" dirty="0"/>
              <a:t>            &lt;a </a:t>
            </a:r>
            <a:r>
              <a:rPr lang="en-GB" dirty="0" err="1"/>
              <a:t>href</a:t>
            </a:r>
            <a:r>
              <a:rPr lang="en-GB" dirty="0"/>
              <a:t>="#"&gt; Contact&lt;/a&gt;</a:t>
            </a:r>
          </a:p>
          <a:p>
            <a:pPr lvl="1"/>
            <a:r>
              <a:rPr lang="en-GB" dirty="0"/>
              <a:t>             &lt;/div&gt;</a:t>
            </a:r>
          </a:p>
          <a:p>
            <a:pPr lvl="1"/>
            <a:r>
              <a:rPr lang="en-GB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08576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19D2-A8B2-44A2-95F7-4E15A2E0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Project: ABC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11F6-FB4F-4AB4-80B3-623A34E2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Home page:</a:t>
            </a:r>
          </a:p>
          <a:p>
            <a:r>
              <a:rPr lang="en-GB" sz="2400" dirty="0"/>
              <a:t>About Us:</a:t>
            </a:r>
          </a:p>
          <a:p>
            <a:r>
              <a:rPr lang="en-GB" sz="2400" dirty="0"/>
              <a:t>Services:</a:t>
            </a:r>
          </a:p>
          <a:p>
            <a:r>
              <a:rPr lang="en-GB" sz="2400"/>
              <a:t>Contact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Using the following skills</a:t>
            </a:r>
          </a:p>
          <a:p>
            <a:pPr lvl="1"/>
            <a:r>
              <a:rPr lang="en-GB" sz="2000" dirty="0"/>
              <a:t>Header, Nav, Sections, </a:t>
            </a:r>
            <a:r>
              <a:rPr lang="en-GB" sz="2000" dirty="0" err="1"/>
              <a:t>Divs</a:t>
            </a:r>
            <a:r>
              <a:rPr lang="en-GB" sz="2000" dirty="0"/>
              <a:t>, Article, Aside, UL, Boxes, Showcase, Forms, Footer</a:t>
            </a:r>
          </a:p>
          <a:p>
            <a:pPr lvl="1"/>
            <a:r>
              <a:rPr lang="en-GB" sz="2000" dirty="0"/>
              <a:t>CSS styles including media queries. </a:t>
            </a:r>
          </a:p>
        </p:txBody>
      </p:sp>
    </p:spTree>
    <p:extLst>
      <p:ext uri="{BB962C8B-B14F-4D97-AF65-F5344CB8AC3E}">
        <p14:creationId xmlns:p14="http://schemas.microsoft.com/office/powerpoint/2010/main" val="1878190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9D5C-C64D-46DE-A9FB-129AEFAA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4EEFB-93D9-46C2-A34A-DC285BF8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9144000" cy="55422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67AD75-16BB-4060-BCC5-89EE5624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7772400" cy="762000"/>
          </a:xfrm>
        </p:spPr>
        <p:txBody>
          <a:bodyPr/>
          <a:lstStyle/>
          <a:p>
            <a:r>
              <a:rPr lang="en-GB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315507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2CB1-8741-4611-A059-A107F539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71" y="89916"/>
            <a:ext cx="7772400" cy="1191768"/>
          </a:xfrm>
        </p:spPr>
        <p:txBody>
          <a:bodyPr/>
          <a:lstStyle/>
          <a:p>
            <a:r>
              <a:rPr lang="en-GB" dirty="0"/>
              <a:t>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F8BD-B61B-47F6-B43D-3B085735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E91BC-85ED-4C5F-A6CF-8DBD986D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1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574E-880D-4745-8CC3-E5AD0EE1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123937"/>
            <a:ext cx="7772400" cy="963168"/>
          </a:xfrm>
        </p:spPr>
        <p:txBody>
          <a:bodyPr/>
          <a:lstStyle/>
          <a:p>
            <a:r>
              <a:rPr lang="en-GB" dirty="0"/>
              <a:t>Services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7E15-FC8D-4817-AC70-03BFA4B4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33D02-E168-4594-973A-4DED5794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105"/>
            <a:ext cx="9144000" cy="53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25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9CFA-61E1-4773-B2AA-452E230F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86968"/>
          </a:xfrm>
        </p:spPr>
        <p:txBody>
          <a:bodyPr>
            <a:normAutofit/>
          </a:bodyPr>
          <a:lstStyle/>
          <a:p>
            <a:r>
              <a:rPr lang="en-GB" sz="3600" dirty="0"/>
              <a:t>Useful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45F4-2490-4144-AFD8-39BCD528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76400"/>
            <a:ext cx="8026400" cy="469696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https://www.tutorialspoint.com/</a:t>
            </a:r>
            <a:endParaRPr lang="en-GB" dirty="0"/>
          </a:p>
          <a:p>
            <a:r>
              <a:rPr lang="en-GB" dirty="0">
                <a:hlinkClick r:id="rId3"/>
              </a:rPr>
              <a:t>https://www.w3schools.com</a:t>
            </a:r>
            <a:endParaRPr lang="en-GB" dirty="0"/>
          </a:p>
          <a:p>
            <a:r>
              <a:rPr lang="en-GB" dirty="0">
                <a:hlinkClick r:id="rId4"/>
              </a:rPr>
              <a:t>www.youtube.com</a:t>
            </a:r>
            <a:endParaRPr lang="en-GB" dirty="0"/>
          </a:p>
          <a:p>
            <a:r>
              <a:rPr lang="en-GB" dirty="0">
                <a:hlinkClick r:id="rId5"/>
              </a:rPr>
              <a:t>https://css-tricks.com/snippets/css/</a:t>
            </a:r>
            <a:r>
              <a:rPr lang="en-GB">
                <a:hlinkClick r:id="rId5"/>
              </a:rPr>
              <a:t>a-guide-to-flexbox/</a:t>
            </a:r>
            <a:endParaRPr lang="en-GB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056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Tanveer Ahmad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Technical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Trainer</a:t>
            </a:r>
          </a:p>
        </p:txBody>
      </p:sp>
      <p:sp>
        <p:nvSpPr>
          <p:cNvPr id="7" name="Rectangle: Rounded Corners 6">
            <a:hlinkClick r:id="rId4"/>
          </p:cNvPr>
          <p:cNvSpPr/>
          <p:nvPr/>
        </p:nvSpPr>
        <p:spPr>
          <a:xfrm>
            <a:off x="2590800" y="4648200"/>
            <a:ext cx="48006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DPP</a:t>
            </a:r>
          </a:p>
        </p:txBody>
      </p:sp>
    </p:spTree>
    <p:extLst>
      <p:ext uri="{BB962C8B-B14F-4D97-AF65-F5344CB8AC3E}">
        <p14:creationId xmlns:p14="http://schemas.microsoft.com/office/powerpoint/2010/main" val="1520703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BEA4-B615-4A9B-8BEC-D9D98FB9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39368"/>
          </a:xfrm>
        </p:spPr>
        <p:txBody>
          <a:bodyPr/>
          <a:lstStyle/>
          <a:p>
            <a:r>
              <a:rPr lang="en-GB" dirty="0"/>
              <a:t>Media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FB40-A8B0-4BFB-9ABA-C6AACB5A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GB" dirty="0"/>
              <a:t>Media query is used in CSS3 for responsive web design. </a:t>
            </a:r>
          </a:p>
          <a:p>
            <a:r>
              <a:rPr lang="en-GB" dirty="0"/>
              <a:t>It uses the @media rule to include a block of CSS properties only if a certain condition is true.</a:t>
            </a:r>
          </a:p>
          <a:p>
            <a:r>
              <a:rPr lang="en-GB" dirty="0"/>
              <a:t>Example: If the browser window is 600px or smaller, the background </a:t>
            </a:r>
            <a:r>
              <a:rPr lang="en-GB" dirty="0" err="1"/>
              <a:t>color</a:t>
            </a:r>
            <a:r>
              <a:rPr lang="en-GB" dirty="0"/>
              <a:t> will change to grey:</a:t>
            </a:r>
          </a:p>
          <a:p>
            <a:endParaRPr lang="en-GB" dirty="0"/>
          </a:p>
          <a:p>
            <a:pPr lvl="1"/>
            <a:r>
              <a:rPr lang="en-GB" dirty="0"/>
              <a:t>@media only screen and (max-width: 600px) {</a:t>
            </a:r>
            <a:br>
              <a:rPr lang="en-GB" dirty="0"/>
            </a:br>
            <a:r>
              <a:rPr lang="en-GB" dirty="0"/>
              <a:t>  body {</a:t>
            </a:r>
            <a:br>
              <a:rPr lang="en-GB" dirty="0"/>
            </a:br>
            <a:r>
              <a:rPr lang="en-GB" dirty="0"/>
              <a:t>    background-</a:t>
            </a:r>
            <a:r>
              <a:rPr lang="en-GB" dirty="0" err="1"/>
              <a:t>color</a:t>
            </a:r>
            <a:r>
              <a:rPr lang="en-GB" dirty="0"/>
              <a:t>: grey;</a:t>
            </a:r>
          </a:p>
          <a:p>
            <a:pPr marL="274320" lvl="1" indent="0">
              <a:buNone/>
            </a:pPr>
            <a:r>
              <a:rPr lang="en-GB" dirty="0"/>
              <a:t>	 font-size: 0.8em;</a:t>
            </a:r>
          </a:p>
          <a:p>
            <a:pPr marL="274320" lvl="1" indent="0">
              <a:buNone/>
            </a:pPr>
            <a:r>
              <a:rPr lang="en-GB" dirty="0"/>
              <a:t>	</a:t>
            </a:r>
            <a:r>
              <a:rPr lang="en-GB" dirty="0" err="1"/>
              <a:t>color</a:t>
            </a:r>
            <a:r>
              <a:rPr lang="en-GB" dirty="0"/>
              <a:t>: white;</a:t>
            </a:r>
            <a:br>
              <a:rPr lang="en-GB" dirty="0"/>
            </a:br>
            <a:r>
              <a:rPr lang="en-GB" dirty="0"/>
              <a:t>  }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690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E03-CDBB-49BF-9CB2-1120A2DD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39368"/>
          </a:xfrm>
        </p:spPr>
        <p:txBody>
          <a:bodyPr/>
          <a:lstStyle/>
          <a:p>
            <a:r>
              <a:rPr lang="en-GB" dirty="0" err="1"/>
              <a:t>FlexBox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FA846-0F6A-4BFC-9046-55153FF8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7353300" cy="40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5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38CD-790F-49AC-97D8-2B99419F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316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4975D-0CB1-41E7-8454-82626B7C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6886575" cy="4254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561BE-92B4-402F-B35E-5607B6048658}"/>
              </a:ext>
            </a:extLst>
          </p:cNvPr>
          <p:cNvSpPr txBox="1"/>
          <p:nvPr/>
        </p:nvSpPr>
        <p:spPr>
          <a:xfrm>
            <a:off x="1676400" y="6248400"/>
            <a:ext cx="523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https://www.youtube.com/watch?v=JJSoEo8JSnc</a:t>
            </a:r>
          </a:p>
        </p:txBody>
      </p:sp>
    </p:spTree>
    <p:extLst>
      <p:ext uri="{BB962C8B-B14F-4D97-AF65-F5344CB8AC3E}">
        <p14:creationId xmlns:p14="http://schemas.microsoft.com/office/powerpoint/2010/main" val="2361756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C0BE-DF44-4A59-A01C-3A819CD8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43" y="152400"/>
            <a:ext cx="7772400" cy="762000"/>
          </a:xfrm>
        </p:spPr>
        <p:txBody>
          <a:bodyPr/>
          <a:lstStyle/>
          <a:p>
            <a:r>
              <a:rPr lang="en-GB" dirty="0"/>
              <a:t>Flexbox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5D1-6650-4F8E-B73F-A122C10F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>
            <a:normAutofit/>
          </a:bodyPr>
          <a:lstStyle/>
          <a:p>
            <a:r>
              <a:rPr lang="en-GB" dirty="0"/>
              <a:t>The Flexible Box Layout Module, makes it easier to design flexible responsive layout structure without using float or positioning.</a:t>
            </a:r>
          </a:p>
          <a:p>
            <a:r>
              <a:rPr lang="en-GB" dirty="0"/>
              <a:t>To start using the Flexbox model, you need to first define a flex container.</a:t>
            </a:r>
          </a:p>
          <a:p>
            <a:r>
              <a:rPr lang="en-GB" dirty="0"/>
              <a:t>The element below represents a flex container (the blue area) with three flex items.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flex container becomes flexible by setting the </a:t>
            </a:r>
            <a:r>
              <a:rPr lang="en-GB" dirty="0">
                <a:solidFill>
                  <a:srgbClr val="FF0000"/>
                </a:solidFill>
              </a:rPr>
              <a:t>display</a:t>
            </a:r>
            <a:r>
              <a:rPr lang="en-GB" dirty="0"/>
              <a:t> property to </a:t>
            </a:r>
            <a:r>
              <a:rPr lang="en-GB" dirty="0">
                <a:solidFill>
                  <a:srgbClr val="002060"/>
                </a:solidFill>
              </a:rPr>
              <a:t>flex</a:t>
            </a:r>
            <a:r>
              <a:rPr lang="en-GB" dirty="0"/>
              <a:t>:</a:t>
            </a:r>
          </a:p>
          <a:p>
            <a:r>
              <a:rPr lang="en-GB" dirty="0"/>
              <a:t>.flex-container {</a:t>
            </a:r>
            <a:br>
              <a:rPr lang="en-GB" dirty="0"/>
            </a:br>
            <a:r>
              <a:rPr lang="en-GB" dirty="0"/>
              <a:t>  display: flex;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F13FE-843E-4C87-911E-48E77106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38957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3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7883-2D06-4021-9E29-9B246DF4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and Flexbox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3F79-36CA-4DD6-8ABF-BB5F11F0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https://www.youtube.com/watch?v=RSIclWvNTdQ</a:t>
            </a:r>
          </a:p>
        </p:txBody>
      </p:sp>
    </p:spTree>
    <p:extLst>
      <p:ext uri="{BB962C8B-B14F-4D97-AF65-F5344CB8AC3E}">
        <p14:creationId xmlns:p14="http://schemas.microsoft.com/office/powerpoint/2010/main" val="2829909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6E48-BEC1-41A6-BCBF-0D32E14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15568"/>
          </a:xfrm>
        </p:spPr>
        <p:txBody>
          <a:bodyPr/>
          <a:lstStyle/>
          <a:p>
            <a:r>
              <a:rPr lang="en-GB" dirty="0"/>
              <a:t>Bootstrap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B1A30-063F-44EA-BC40-9C26A508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570" y="1591623"/>
            <a:ext cx="6074430" cy="4506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45ED3-2C2A-4968-BC87-1E4DBA0A8AFC}"/>
              </a:ext>
            </a:extLst>
          </p:cNvPr>
          <p:cNvSpPr txBox="1"/>
          <p:nvPr/>
        </p:nvSpPr>
        <p:spPr>
          <a:xfrm>
            <a:off x="1905000" y="6324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146409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784B-AD25-4A67-B66B-69579C02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4632"/>
            <a:ext cx="8003451" cy="886968"/>
          </a:xfrm>
        </p:spPr>
        <p:txBody>
          <a:bodyPr>
            <a:noAutofit/>
          </a:bodyPr>
          <a:lstStyle/>
          <a:p>
            <a:r>
              <a:rPr lang="en-GB" sz="3200" dirty="0"/>
              <a:t>Vanilla, Bootstrap and </a:t>
            </a:r>
            <a:r>
              <a:rPr lang="en-GB" sz="3200" dirty="0" err="1"/>
              <a:t>Tailwindcss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3ED28-9F75-4513-8098-E4EB601F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49" y="1524000"/>
            <a:ext cx="8234502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04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11283</TotalTime>
  <Words>489</Words>
  <Application>Microsoft Office PowerPoint</Application>
  <PresentationFormat>On-screen Show (4:3)</PresentationFormat>
  <Paragraphs>74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Media query</vt:lpstr>
      <vt:lpstr>FlexBox</vt:lpstr>
      <vt:lpstr>PowerPoint Presentation</vt:lpstr>
      <vt:lpstr>Flexbox Layout</vt:lpstr>
      <vt:lpstr>Grid and Flexbox </vt:lpstr>
      <vt:lpstr>Bootstrap</vt:lpstr>
      <vt:lpstr>Vanilla, Bootstrap and Tailwindcss</vt:lpstr>
      <vt:lpstr>Bootstrap Timeline</vt:lpstr>
      <vt:lpstr>Boostrap templates</vt:lpstr>
      <vt:lpstr>Hamburger menu</vt:lpstr>
      <vt:lpstr>Project: ABC web design</vt:lpstr>
      <vt:lpstr>Home page</vt:lpstr>
      <vt:lpstr>About page</vt:lpstr>
      <vt:lpstr>Services page</vt:lpstr>
      <vt:lpstr>Useful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Tanveer Ahmad</cp:lastModifiedBy>
  <cp:revision>723</cp:revision>
  <dcterms:created xsi:type="dcterms:W3CDTF">2016-08-01T07:52:37Z</dcterms:created>
  <dcterms:modified xsi:type="dcterms:W3CDTF">2020-01-16T15:41:10Z</dcterms:modified>
</cp:coreProperties>
</file>