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e96715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e96715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e96715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e96715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e96715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e96715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e96715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e96715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e96715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e96715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8583" y="1409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Генерация уровней компьютерной игры на основе подстройки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под навыки игрока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6525" y="346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/>
              <a:t>Выполнил: Студент группы 11-822 Н.А. Амирханов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/>
              <a:t> Научный руководитель: Доцент кафедры программной инженерии ИТИС В.В. Кугуракова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9626" cy="1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Решаемая проблема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 данный момент очень популярен жанр игр rogue like, в котором осуществляется генерация уровней (игрового мира). Данная технология решает проблему реиграбельности, пользователь из раза в раз будет сталкиваться с разным сочетанием комнат, ландшафта, предметов и прочих элементов игры.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Генерация уровней компьютерной игры на основе подстройки под навыки игрока решает проблему не только  реиграбельности, но и мотивации пользователя продолжать играть. После поражения или нескольких поражений, пользователь не бросит игру, из-за неудачных попыток, игра подстроится и облегчится.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работы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азработать алгоритм, который будет постоянно менять сложность в зависимости от качества прохождения уровня (или игрового мира).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Добиться хорошей работы с игровым движком Unity.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Задачи: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1.Изучить существующие типы генераций и проекты, в которых они используются.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N. Провести тестирование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системы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значимость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Каждый пользователь, несмотря на свой опыт в играх, будет иметь мотивацию пройти игру до конца, возможно даже продолжить проходить из раза в раз.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Данная технология будет актуальная не только для пользователей, который плохо играют, но и наоборот для тех, кто играет достаточно хорошо.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