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5400675" cy="2025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231" d="100"/>
          <a:sy n="231" d="100"/>
        </p:scale>
        <p:origin x="83" y="1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8C499-3597-42E1-9AEF-A0999437F9D3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684213" y="1143000"/>
            <a:ext cx="8226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87C85-1A5A-45C0-9548-9D2270D2A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727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6341" rtl="0" eaLnBrk="1" latinLnBrk="1" hangingPunct="1">
      <a:defRPr sz="468" kern="1200">
        <a:solidFill>
          <a:schemeClr val="tx1"/>
        </a:solidFill>
        <a:latin typeface="+mn-lt"/>
        <a:ea typeface="+mn-ea"/>
        <a:cs typeface="+mn-cs"/>
      </a:defRPr>
    </a:lvl1pPr>
    <a:lvl2pPr marL="178170" algn="l" defTabSz="356341" rtl="0" eaLnBrk="1" latinLnBrk="1" hangingPunct="1">
      <a:defRPr sz="468" kern="1200">
        <a:solidFill>
          <a:schemeClr val="tx1"/>
        </a:solidFill>
        <a:latin typeface="+mn-lt"/>
        <a:ea typeface="+mn-ea"/>
        <a:cs typeface="+mn-cs"/>
      </a:defRPr>
    </a:lvl2pPr>
    <a:lvl3pPr marL="356341" algn="l" defTabSz="356341" rtl="0" eaLnBrk="1" latinLnBrk="1" hangingPunct="1">
      <a:defRPr sz="468" kern="1200">
        <a:solidFill>
          <a:schemeClr val="tx1"/>
        </a:solidFill>
        <a:latin typeface="+mn-lt"/>
        <a:ea typeface="+mn-ea"/>
        <a:cs typeface="+mn-cs"/>
      </a:defRPr>
    </a:lvl3pPr>
    <a:lvl4pPr marL="534511" algn="l" defTabSz="356341" rtl="0" eaLnBrk="1" latinLnBrk="1" hangingPunct="1">
      <a:defRPr sz="468" kern="1200">
        <a:solidFill>
          <a:schemeClr val="tx1"/>
        </a:solidFill>
        <a:latin typeface="+mn-lt"/>
        <a:ea typeface="+mn-ea"/>
        <a:cs typeface="+mn-cs"/>
      </a:defRPr>
    </a:lvl4pPr>
    <a:lvl5pPr marL="712681" algn="l" defTabSz="356341" rtl="0" eaLnBrk="1" latinLnBrk="1" hangingPunct="1">
      <a:defRPr sz="468" kern="1200">
        <a:solidFill>
          <a:schemeClr val="tx1"/>
        </a:solidFill>
        <a:latin typeface="+mn-lt"/>
        <a:ea typeface="+mn-ea"/>
        <a:cs typeface="+mn-cs"/>
      </a:defRPr>
    </a:lvl5pPr>
    <a:lvl6pPr marL="890851" algn="l" defTabSz="356341" rtl="0" eaLnBrk="1" latinLnBrk="1" hangingPunct="1">
      <a:defRPr sz="468" kern="1200">
        <a:solidFill>
          <a:schemeClr val="tx1"/>
        </a:solidFill>
        <a:latin typeface="+mn-lt"/>
        <a:ea typeface="+mn-ea"/>
        <a:cs typeface="+mn-cs"/>
      </a:defRPr>
    </a:lvl6pPr>
    <a:lvl7pPr marL="1069021" algn="l" defTabSz="356341" rtl="0" eaLnBrk="1" latinLnBrk="1" hangingPunct="1">
      <a:defRPr sz="468" kern="1200">
        <a:solidFill>
          <a:schemeClr val="tx1"/>
        </a:solidFill>
        <a:latin typeface="+mn-lt"/>
        <a:ea typeface="+mn-ea"/>
        <a:cs typeface="+mn-cs"/>
      </a:defRPr>
    </a:lvl7pPr>
    <a:lvl8pPr marL="1247192" algn="l" defTabSz="356341" rtl="0" eaLnBrk="1" latinLnBrk="1" hangingPunct="1">
      <a:defRPr sz="468" kern="1200">
        <a:solidFill>
          <a:schemeClr val="tx1"/>
        </a:solidFill>
        <a:latin typeface="+mn-lt"/>
        <a:ea typeface="+mn-ea"/>
        <a:cs typeface="+mn-cs"/>
      </a:defRPr>
    </a:lvl8pPr>
    <a:lvl9pPr marL="1425361" algn="l" defTabSz="356341" rtl="0" eaLnBrk="1" latinLnBrk="1" hangingPunct="1">
      <a:defRPr sz="4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684213" y="1143000"/>
            <a:ext cx="8226426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87C85-1A5A-45C0-9548-9D2270D2AC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92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331513"/>
            <a:ext cx="4050506" cy="705226"/>
          </a:xfrm>
        </p:spPr>
        <p:txBody>
          <a:bodyPr anchor="b"/>
          <a:lstStyle>
            <a:lvl1pPr algn="ctr">
              <a:defRPr sz="17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063935"/>
            <a:ext cx="4050506" cy="489063"/>
          </a:xfrm>
        </p:spPr>
        <p:txBody>
          <a:bodyPr/>
          <a:lstStyle>
            <a:lvl1pPr marL="0" indent="0" algn="ctr">
              <a:buNone/>
              <a:defRPr sz="709"/>
            </a:lvl1pPr>
            <a:lvl2pPr marL="135057" indent="0" algn="ctr">
              <a:buNone/>
              <a:defRPr sz="591"/>
            </a:lvl2pPr>
            <a:lvl3pPr marL="270114" indent="0" algn="ctr">
              <a:buNone/>
              <a:defRPr sz="532"/>
            </a:lvl3pPr>
            <a:lvl4pPr marL="405171" indent="0" algn="ctr">
              <a:buNone/>
              <a:defRPr sz="473"/>
            </a:lvl4pPr>
            <a:lvl5pPr marL="540228" indent="0" algn="ctr">
              <a:buNone/>
              <a:defRPr sz="473"/>
            </a:lvl5pPr>
            <a:lvl6pPr marL="675284" indent="0" algn="ctr">
              <a:buNone/>
              <a:defRPr sz="473"/>
            </a:lvl6pPr>
            <a:lvl7pPr marL="810341" indent="0" algn="ctr">
              <a:buNone/>
              <a:defRPr sz="473"/>
            </a:lvl7pPr>
            <a:lvl8pPr marL="945398" indent="0" algn="ctr">
              <a:buNone/>
              <a:defRPr sz="473"/>
            </a:lvl8pPr>
            <a:lvl9pPr marL="1080455" indent="0" algn="ctr">
              <a:buNone/>
              <a:defRPr sz="47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4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67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07847"/>
            <a:ext cx="1164521" cy="171664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07847"/>
            <a:ext cx="3426053" cy="171664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45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69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505006"/>
            <a:ext cx="4658082" cy="842614"/>
          </a:xfrm>
        </p:spPr>
        <p:txBody>
          <a:bodyPr anchor="b"/>
          <a:lstStyle>
            <a:lvl1pPr>
              <a:defRPr sz="17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355591"/>
            <a:ext cx="4658082" cy="443111"/>
          </a:xfrm>
        </p:spPr>
        <p:txBody>
          <a:bodyPr/>
          <a:lstStyle>
            <a:lvl1pPr marL="0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1pPr>
            <a:lvl2pPr marL="135057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2pPr>
            <a:lvl3pPr marL="270114" indent="0">
              <a:buNone/>
              <a:defRPr sz="532">
                <a:solidFill>
                  <a:schemeClr val="tx1">
                    <a:tint val="75000"/>
                  </a:schemeClr>
                </a:solidFill>
              </a:defRPr>
            </a:lvl3pPr>
            <a:lvl4pPr marL="405171" indent="0">
              <a:buNone/>
              <a:defRPr sz="473">
                <a:solidFill>
                  <a:schemeClr val="tx1">
                    <a:tint val="75000"/>
                  </a:schemeClr>
                </a:solidFill>
              </a:defRPr>
            </a:lvl4pPr>
            <a:lvl5pPr marL="540228" indent="0">
              <a:buNone/>
              <a:defRPr sz="473">
                <a:solidFill>
                  <a:schemeClr val="tx1">
                    <a:tint val="75000"/>
                  </a:schemeClr>
                </a:solidFill>
              </a:defRPr>
            </a:lvl5pPr>
            <a:lvl6pPr marL="675284" indent="0">
              <a:buNone/>
              <a:defRPr sz="473">
                <a:solidFill>
                  <a:schemeClr val="tx1">
                    <a:tint val="75000"/>
                  </a:schemeClr>
                </a:solidFill>
              </a:defRPr>
            </a:lvl6pPr>
            <a:lvl7pPr marL="810341" indent="0">
              <a:buNone/>
              <a:defRPr sz="473">
                <a:solidFill>
                  <a:schemeClr val="tx1">
                    <a:tint val="75000"/>
                  </a:schemeClr>
                </a:solidFill>
              </a:defRPr>
            </a:lvl7pPr>
            <a:lvl8pPr marL="945398" indent="0">
              <a:buNone/>
              <a:defRPr sz="473">
                <a:solidFill>
                  <a:schemeClr val="tx1">
                    <a:tint val="75000"/>
                  </a:schemeClr>
                </a:solidFill>
              </a:defRPr>
            </a:lvl8pPr>
            <a:lvl9pPr marL="1080455" indent="0">
              <a:buNone/>
              <a:defRPr sz="4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09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539236"/>
            <a:ext cx="2295287" cy="128525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539236"/>
            <a:ext cx="2295287" cy="128525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9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07847"/>
            <a:ext cx="4658082" cy="3915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496566"/>
            <a:ext cx="2284738" cy="243359"/>
          </a:xfrm>
        </p:spPr>
        <p:txBody>
          <a:bodyPr anchor="b"/>
          <a:lstStyle>
            <a:lvl1pPr marL="0" indent="0">
              <a:buNone/>
              <a:defRPr sz="709" b="1"/>
            </a:lvl1pPr>
            <a:lvl2pPr marL="135057" indent="0">
              <a:buNone/>
              <a:defRPr sz="591" b="1"/>
            </a:lvl2pPr>
            <a:lvl3pPr marL="270114" indent="0">
              <a:buNone/>
              <a:defRPr sz="532" b="1"/>
            </a:lvl3pPr>
            <a:lvl4pPr marL="405171" indent="0">
              <a:buNone/>
              <a:defRPr sz="473" b="1"/>
            </a:lvl4pPr>
            <a:lvl5pPr marL="540228" indent="0">
              <a:buNone/>
              <a:defRPr sz="473" b="1"/>
            </a:lvl5pPr>
            <a:lvl6pPr marL="675284" indent="0">
              <a:buNone/>
              <a:defRPr sz="473" b="1"/>
            </a:lvl6pPr>
            <a:lvl7pPr marL="810341" indent="0">
              <a:buNone/>
              <a:defRPr sz="473" b="1"/>
            </a:lvl7pPr>
            <a:lvl8pPr marL="945398" indent="0">
              <a:buNone/>
              <a:defRPr sz="473" b="1"/>
            </a:lvl8pPr>
            <a:lvl9pPr marL="1080455" indent="0">
              <a:buNone/>
              <a:defRPr sz="47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739925"/>
            <a:ext cx="2284738" cy="108831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496566"/>
            <a:ext cx="2295990" cy="243359"/>
          </a:xfrm>
        </p:spPr>
        <p:txBody>
          <a:bodyPr anchor="b"/>
          <a:lstStyle>
            <a:lvl1pPr marL="0" indent="0">
              <a:buNone/>
              <a:defRPr sz="709" b="1"/>
            </a:lvl1pPr>
            <a:lvl2pPr marL="135057" indent="0">
              <a:buNone/>
              <a:defRPr sz="591" b="1"/>
            </a:lvl2pPr>
            <a:lvl3pPr marL="270114" indent="0">
              <a:buNone/>
              <a:defRPr sz="532" b="1"/>
            </a:lvl3pPr>
            <a:lvl4pPr marL="405171" indent="0">
              <a:buNone/>
              <a:defRPr sz="473" b="1"/>
            </a:lvl4pPr>
            <a:lvl5pPr marL="540228" indent="0">
              <a:buNone/>
              <a:defRPr sz="473" b="1"/>
            </a:lvl5pPr>
            <a:lvl6pPr marL="675284" indent="0">
              <a:buNone/>
              <a:defRPr sz="473" b="1"/>
            </a:lvl6pPr>
            <a:lvl7pPr marL="810341" indent="0">
              <a:buNone/>
              <a:defRPr sz="473" b="1"/>
            </a:lvl7pPr>
            <a:lvl8pPr marL="945398" indent="0">
              <a:buNone/>
              <a:defRPr sz="473" b="1"/>
            </a:lvl8pPr>
            <a:lvl9pPr marL="1080455" indent="0">
              <a:buNone/>
              <a:defRPr sz="47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739925"/>
            <a:ext cx="2295990" cy="108831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1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7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9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35043"/>
            <a:ext cx="1741858" cy="472652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291656"/>
            <a:ext cx="2734092" cy="1439524"/>
          </a:xfrm>
        </p:spPr>
        <p:txBody>
          <a:bodyPr/>
          <a:lstStyle>
            <a:lvl1pPr>
              <a:defRPr sz="945"/>
            </a:lvl1pPr>
            <a:lvl2pPr>
              <a:defRPr sz="827"/>
            </a:lvl2pPr>
            <a:lvl3pPr>
              <a:defRPr sz="709"/>
            </a:lvl3pPr>
            <a:lvl4pPr>
              <a:defRPr sz="591"/>
            </a:lvl4pPr>
            <a:lvl5pPr>
              <a:defRPr sz="591"/>
            </a:lvl5pPr>
            <a:lvl6pPr>
              <a:defRPr sz="591"/>
            </a:lvl6pPr>
            <a:lvl7pPr>
              <a:defRPr sz="591"/>
            </a:lvl7pPr>
            <a:lvl8pPr>
              <a:defRPr sz="591"/>
            </a:lvl8pPr>
            <a:lvl9pPr>
              <a:defRPr sz="59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607695"/>
            <a:ext cx="1741858" cy="1125830"/>
          </a:xfrm>
        </p:spPr>
        <p:txBody>
          <a:bodyPr/>
          <a:lstStyle>
            <a:lvl1pPr marL="0" indent="0">
              <a:buNone/>
              <a:defRPr sz="473"/>
            </a:lvl1pPr>
            <a:lvl2pPr marL="135057" indent="0">
              <a:buNone/>
              <a:defRPr sz="414"/>
            </a:lvl2pPr>
            <a:lvl3pPr marL="270114" indent="0">
              <a:buNone/>
              <a:defRPr sz="354"/>
            </a:lvl3pPr>
            <a:lvl4pPr marL="405171" indent="0">
              <a:buNone/>
              <a:defRPr sz="295"/>
            </a:lvl4pPr>
            <a:lvl5pPr marL="540228" indent="0">
              <a:buNone/>
              <a:defRPr sz="295"/>
            </a:lvl5pPr>
            <a:lvl6pPr marL="675284" indent="0">
              <a:buNone/>
              <a:defRPr sz="295"/>
            </a:lvl6pPr>
            <a:lvl7pPr marL="810341" indent="0">
              <a:buNone/>
              <a:defRPr sz="295"/>
            </a:lvl7pPr>
            <a:lvl8pPr marL="945398" indent="0">
              <a:buNone/>
              <a:defRPr sz="295"/>
            </a:lvl8pPr>
            <a:lvl9pPr marL="1080455" indent="0">
              <a:buNone/>
              <a:defRPr sz="29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4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35043"/>
            <a:ext cx="1741858" cy="472652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291656"/>
            <a:ext cx="2734092" cy="1439524"/>
          </a:xfrm>
        </p:spPr>
        <p:txBody>
          <a:bodyPr anchor="t"/>
          <a:lstStyle>
            <a:lvl1pPr marL="0" indent="0">
              <a:buNone/>
              <a:defRPr sz="945"/>
            </a:lvl1pPr>
            <a:lvl2pPr marL="135057" indent="0">
              <a:buNone/>
              <a:defRPr sz="827"/>
            </a:lvl2pPr>
            <a:lvl3pPr marL="270114" indent="0">
              <a:buNone/>
              <a:defRPr sz="709"/>
            </a:lvl3pPr>
            <a:lvl4pPr marL="405171" indent="0">
              <a:buNone/>
              <a:defRPr sz="591"/>
            </a:lvl4pPr>
            <a:lvl5pPr marL="540228" indent="0">
              <a:buNone/>
              <a:defRPr sz="591"/>
            </a:lvl5pPr>
            <a:lvl6pPr marL="675284" indent="0">
              <a:buNone/>
              <a:defRPr sz="591"/>
            </a:lvl6pPr>
            <a:lvl7pPr marL="810341" indent="0">
              <a:buNone/>
              <a:defRPr sz="591"/>
            </a:lvl7pPr>
            <a:lvl8pPr marL="945398" indent="0">
              <a:buNone/>
              <a:defRPr sz="591"/>
            </a:lvl8pPr>
            <a:lvl9pPr marL="1080455" indent="0">
              <a:buNone/>
              <a:defRPr sz="59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607695"/>
            <a:ext cx="1741858" cy="1125830"/>
          </a:xfrm>
        </p:spPr>
        <p:txBody>
          <a:bodyPr/>
          <a:lstStyle>
            <a:lvl1pPr marL="0" indent="0">
              <a:buNone/>
              <a:defRPr sz="473"/>
            </a:lvl1pPr>
            <a:lvl2pPr marL="135057" indent="0">
              <a:buNone/>
              <a:defRPr sz="414"/>
            </a:lvl2pPr>
            <a:lvl3pPr marL="270114" indent="0">
              <a:buNone/>
              <a:defRPr sz="354"/>
            </a:lvl3pPr>
            <a:lvl4pPr marL="405171" indent="0">
              <a:buNone/>
              <a:defRPr sz="295"/>
            </a:lvl4pPr>
            <a:lvl5pPr marL="540228" indent="0">
              <a:buNone/>
              <a:defRPr sz="295"/>
            </a:lvl5pPr>
            <a:lvl6pPr marL="675284" indent="0">
              <a:buNone/>
              <a:defRPr sz="295"/>
            </a:lvl6pPr>
            <a:lvl7pPr marL="810341" indent="0">
              <a:buNone/>
              <a:defRPr sz="295"/>
            </a:lvl7pPr>
            <a:lvl8pPr marL="945398" indent="0">
              <a:buNone/>
              <a:defRPr sz="295"/>
            </a:lvl8pPr>
            <a:lvl9pPr marL="1080455" indent="0">
              <a:buNone/>
              <a:defRPr sz="29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23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07847"/>
            <a:ext cx="4658082" cy="391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539236"/>
            <a:ext cx="4658082" cy="1285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1877478"/>
            <a:ext cx="1215152" cy="107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1F063-ACA6-4EED-9255-A2B40A2B2DB4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1877478"/>
            <a:ext cx="1822728" cy="107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1877478"/>
            <a:ext cx="1215152" cy="107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4BF09-4FD4-40A3-AA89-A9C53FB10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71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70114" rtl="0" eaLnBrk="1" latinLnBrk="1" hangingPunct="1">
        <a:lnSpc>
          <a:spcPct val="90000"/>
        </a:lnSpc>
        <a:spcBef>
          <a:spcPct val="0"/>
        </a:spcBef>
        <a:buNone/>
        <a:defRPr sz="1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28" indent="-67528" algn="l" defTabSz="270114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1pPr>
      <a:lvl2pPr marL="202585" indent="-67528" algn="l" defTabSz="270114" rtl="0" eaLnBrk="1" latinLnBrk="1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37642" indent="-67528" algn="l" defTabSz="270114" rtl="0" eaLnBrk="1" latinLnBrk="1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91" kern="1200">
          <a:solidFill>
            <a:schemeClr val="tx1"/>
          </a:solidFill>
          <a:latin typeface="+mn-lt"/>
          <a:ea typeface="+mn-ea"/>
          <a:cs typeface="+mn-cs"/>
        </a:defRPr>
      </a:lvl3pPr>
      <a:lvl4pPr marL="472699" indent="-67528" algn="l" defTabSz="270114" rtl="0" eaLnBrk="1" latinLnBrk="1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607756" indent="-67528" algn="l" defTabSz="270114" rtl="0" eaLnBrk="1" latinLnBrk="1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742813" indent="-67528" algn="l" defTabSz="270114" rtl="0" eaLnBrk="1" latinLnBrk="1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77870" indent="-67528" algn="l" defTabSz="270114" rtl="0" eaLnBrk="1" latinLnBrk="1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1012927" indent="-67528" algn="l" defTabSz="270114" rtl="0" eaLnBrk="1" latinLnBrk="1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147983" indent="-67528" algn="l" defTabSz="270114" rtl="0" eaLnBrk="1" latinLnBrk="1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114" rtl="0" eaLnBrk="1" latinLnBrk="1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1pPr>
      <a:lvl2pPr marL="135057" algn="l" defTabSz="270114" rtl="0" eaLnBrk="1" latinLnBrk="1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2pPr>
      <a:lvl3pPr marL="270114" algn="l" defTabSz="270114" rtl="0" eaLnBrk="1" latinLnBrk="1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3pPr>
      <a:lvl4pPr marL="405171" algn="l" defTabSz="270114" rtl="0" eaLnBrk="1" latinLnBrk="1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540228" algn="l" defTabSz="270114" rtl="0" eaLnBrk="1" latinLnBrk="1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675284" algn="l" defTabSz="270114" rtl="0" eaLnBrk="1" latinLnBrk="1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10341" algn="l" defTabSz="270114" rtl="0" eaLnBrk="1" latinLnBrk="1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945398" algn="l" defTabSz="270114" rtl="0" eaLnBrk="1" latinLnBrk="1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080455" algn="l" defTabSz="270114" rtl="0" eaLnBrk="1" latinLnBrk="1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58A7A3C-416E-4BA9-A80A-871EFC03BB84}"/>
              </a:ext>
            </a:extLst>
          </p:cNvPr>
          <p:cNvCxnSpPr>
            <a:cxnSpLocks/>
          </p:cNvCxnSpPr>
          <p:nvPr/>
        </p:nvCxnSpPr>
        <p:spPr>
          <a:xfrm>
            <a:off x="55506" y="1042094"/>
            <a:ext cx="50305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4" name="표 58">
            <a:extLst>
              <a:ext uri="{FF2B5EF4-FFF2-40B4-BE49-F238E27FC236}">
                <a16:creationId xmlns:a16="http://schemas.microsoft.com/office/drawing/2014/main" id="{8B214E32-BA40-45AE-8313-8B058D63B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123266"/>
              </p:ext>
            </p:extLst>
          </p:nvPr>
        </p:nvGraphicFramePr>
        <p:xfrm>
          <a:off x="727138" y="1412390"/>
          <a:ext cx="4320000" cy="548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88051632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6391358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00329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4924842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793617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85444958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4141517948"/>
                    </a:ext>
                  </a:extLst>
                </a:gridCol>
              </a:tblGrid>
              <a:tr h="28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ko-KR" altLang="en-US" sz="13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ko-KR" altLang="en-US" sz="13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ko-KR" altLang="en-US" sz="13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ko-KR" altLang="en-US" sz="13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new</a:t>
                      </a:r>
                      <a:endParaRPr lang="ko-KR" altLang="en-US" sz="135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56640"/>
                  </a:ext>
                </a:extLst>
              </a:tr>
              <a:tr h="194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011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5108" marR="105108" marT="0" marB="264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ko-KR" sz="1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6450" marB="26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207483"/>
                  </a:ext>
                </a:extLst>
              </a:tr>
            </a:tbl>
          </a:graphicData>
        </a:graphic>
      </p:graphicFrame>
      <p:sp>
        <p:nvSpPr>
          <p:cNvPr id="187" name="TextBox 186">
            <a:extLst>
              <a:ext uri="{FF2B5EF4-FFF2-40B4-BE49-F238E27FC236}">
                <a16:creationId xmlns:a16="http://schemas.microsoft.com/office/drawing/2014/main" id="{78B25576-2BC9-473F-9D6A-1CA6031364CD}"/>
              </a:ext>
            </a:extLst>
          </p:cNvPr>
          <p:cNvSpPr txBox="1"/>
          <p:nvPr/>
        </p:nvSpPr>
        <p:spPr>
          <a:xfrm>
            <a:off x="-35462" y="787741"/>
            <a:ext cx="644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816BC25-E163-422D-9F1C-9D78DFEFA13A}"/>
              </a:ext>
            </a:extLst>
          </p:cNvPr>
          <p:cNvSpPr txBox="1"/>
          <p:nvPr/>
        </p:nvSpPr>
        <p:spPr>
          <a:xfrm>
            <a:off x="194445" y="1663551"/>
            <a:ext cx="564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OOB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66C70A3-1A9A-4F4B-A3C1-A35B12A481DD}"/>
              </a:ext>
            </a:extLst>
          </p:cNvPr>
          <p:cNvSpPr txBox="1"/>
          <p:nvPr/>
        </p:nvSpPr>
        <p:spPr>
          <a:xfrm>
            <a:off x="3993269" y="20505"/>
            <a:ext cx="143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write(x</a:t>
            </a:r>
            <a:r>
              <a:rPr lang="en-US" altLang="ko-KR" sz="140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, new)</a:t>
            </a:r>
            <a:endParaRPr lang="ko-KR" altLang="en-US" sz="1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B5F0360-67C0-4F0F-BF86-8CFFABB83780}"/>
              </a:ext>
            </a:extLst>
          </p:cNvPr>
          <p:cNvSpPr/>
          <p:nvPr/>
        </p:nvSpPr>
        <p:spPr>
          <a:xfrm>
            <a:off x="3334720" y="699406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B62B071B-ED48-490C-A9FD-D16F5C043578}"/>
              </a:ext>
            </a:extLst>
          </p:cNvPr>
          <p:cNvSpPr/>
          <p:nvPr/>
        </p:nvSpPr>
        <p:spPr>
          <a:xfrm>
            <a:off x="3401738" y="1287610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B098150-6750-4347-AE1D-4B51CEC8B425}"/>
              </a:ext>
            </a:extLst>
          </p:cNvPr>
          <p:cNvSpPr txBox="1"/>
          <p:nvPr/>
        </p:nvSpPr>
        <p:spPr>
          <a:xfrm>
            <a:off x="399487" y="97298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Consolas" panose="020B06090202040302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read(100)</a:t>
            </a:r>
            <a:endParaRPr lang="ko-KR" altLang="en-US" sz="1400" dirty="0">
              <a:latin typeface="Consolas" panose="020B0609020204030204" pitchFamily="49" charset="0"/>
              <a:cs typeface="Cascadia Code SemiLight" panose="020B0609020000020004" pitchFamily="49" charset="0"/>
            </a:endParaRPr>
          </a:p>
        </p:txBody>
      </p:sp>
      <p:cxnSp>
        <p:nvCxnSpPr>
          <p:cNvPr id="84" name="연결선: 구부러짐 83">
            <a:extLst>
              <a:ext uri="{FF2B5EF4-FFF2-40B4-BE49-F238E27FC236}">
                <a16:creationId xmlns:a16="http://schemas.microsoft.com/office/drawing/2014/main" id="{13A04B1D-57E4-4BA9-B14B-5F24D9320BFC}"/>
              </a:ext>
            </a:extLst>
          </p:cNvPr>
          <p:cNvCxnSpPr>
            <a:cxnSpLocks/>
            <a:stCxn id="191" idx="1"/>
          </p:cNvCxnSpPr>
          <p:nvPr/>
        </p:nvCxnSpPr>
        <p:spPr>
          <a:xfrm rot="10800000" flipV="1">
            <a:off x="3627579" y="174393"/>
            <a:ext cx="365690" cy="507829"/>
          </a:xfrm>
          <a:prstGeom prst="curvedConnector2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9940FE7E-9AB3-4542-AE44-661EDE5651A4}"/>
              </a:ext>
            </a:extLst>
          </p:cNvPr>
          <p:cNvSpPr txBox="1"/>
          <p:nvPr/>
        </p:nvSpPr>
        <p:spPr>
          <a:xfrm>
            <a:off x="-33022" y="996574"/>
            <a:ext cx="574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28C433A-D27B-49F8-8245-AE442790054C}"/>
              </a:ext>
            </a:extLst>
          </p:cNvPr>
          <p:cNvSpPr/>
          <p:nvPr/>
        </p:nvSpPr>
        <p:spPr>
          <a:xfrm>
            <a:off x="803578" y="689959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4B6A09C5-E76E-40D0-865A-F33EE731322F}"/>
              </a:ext>
            </a:extLst>
          </p:cNvPr>
          <p:cNvSpPr/>
          <p:nvPr/>
        </p:nvSpPr>
        <p:spPr>
          <a:xfrm>
            <a:off x="3496269" y="712168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D8F8C4A4-D37A-4802-AEC5-8583E61E47DC}"/>
              </a:ext>
            </a:extLst>
          </p:cNvPr>
          <p:cNvSpPr/>
          <p:nvPr/>
        </p:nvSpPr>
        <p:spPr>
          <a:xfrm>
            <a:off x="2442073" y="802832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DE0E5F56-A7A3-4786-A1C5-87BF8F8078E1}"/>
              </a:ext>
            </a:extLst>
          </p:cNvPr>
          <p:cNvCxnSpPr>
            <a:cxnSpLocks/>
          </p:cNvCxnSpPr>
          <p:nvPr/>
        </p:nvCxnSpPr>
        <p:spPr>
          <a:xfrm>
            <a:off x="698542" y="613341"/>
            <a:ext cx="1182006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EF3D529C-5E5E-461F-89F3-F061AC45D34A}"/>
              </a:ext>
            </a:extLst>
          </p:cNvPr>
          <p:cNvCxnSpPr>
            <a:cxnSpLocks/>
          </p:cNvCxnSpPr>
          <p:nvPr/>
        </p:nvCxnSpPr>
        <p:spPr>
          <a:xfrm>
            <a:off x="1862873" y="940944"/>
            <a:ext cx="0" cy="46765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타원 266">
            <a:extLst>
              <a:ext uri="{FF2B5EF4-FFF2-40B4-BE49-F238E27FC236}">
                <a16:creationId xmlns:a16="http://schemas.microsoft.com/office/drawing/2014/main" id="{EB41A581-015A-414B-A0EA-F075F1E4F235}"/>
              </a:ext>
            </a:extLst>
          </p:cNvPr>
          <p:cNvSpPr/>
          <p:nvPr/>
        </p:nvSpPr>
        <p:spPr>
          <a:xfrm>
            <a:off x="3205570" y="1287610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B3B67797-7D0C-46F4-9FED-959FCCF028AB}"/>
              </a:ext>
            </a:extLst>
          </p:cNvPr>
          <p:cNvSpPr/>
          <p:nvPr/>
        </p:nvSpPr>
        <p:spPr>
          <a:xfrm>
            <a:off x="3616329" y="802832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A2B44D1F-63CB-4C11-8C71-866E1B822433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2403206" y="975154"/>
            <a:ext cx="511" cy="40429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타원 294">
            <a:extLst>
              <a:ext uri="{FF2B5EF4-FFF2-40B4-BE49-F238E27FC236}">
                <a16:creationId xmlns:a16="http://schemas.microsoft.com/office/drawing/2014/main" id="{C0542A46-5814-4603-8B8A-F927C36B2B6D}"/>
              </a:ext>
            </a:extLst>
          </p:cNvPr>
          <p:cNvSpPr/>
          <p:nvPr/>
        </p:nvSpPr>
        <p:spPr>
          <a:xfrm>
            <a:off x="1964296" y="529559"/>
            <a:ext cx="142875" cy="1381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곱하기 기호 301">
            <a:extLst>
              <a:ext uri="{FF2B5EF4-FFF2-40B4-BE49-F238E27FC236}">
                <a16:creationId xmlns:a16="http://schemas.microsoft.com/office/drawing/2014/main" id="{73674FB9-08DA-4AAC-A100-F427E2FA26F9}"/>
              </a:ext>
            </a:extLst>
          </p:cNvPr>
          <p:cNvSpPr/>
          <p:nvPr/>
        </p:nvSpPr>
        <p:spPr>
          <a:xfrm>
            <a:off x="1751220" y="1117150"/>
            <a:ext cx="223306" cy="20088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0" name="직선 화살표 연결선 309">
            <a:extLst>
              <a:ext uri="{FF2B5EF4-FFF2-40B4-BE49-F238E27FC236}">
                <a16:creationId xmlns:a16="http://schemas.microsoft.com/office/drawing/2014/main" id="{F77793D9-22A8-4519-99CD-978C7BABACA0}"/>
              </a:ext>
            </a:extLst>
          </p:cNvPr>
          <p:cNvCxnSpPr>
            <a:cxnSpLocks/>
          </p:cNvCxnSpPr>
          <p:nvPr/>
        </p:nvCxnSpPr>
        <p:spPr>
          <a:xfrm>
            <a:off x="3627579" y="940944"/>
            <a:ext cx="0" cy="47144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B67D01EE-00AE-4A2E-8EFE-FD4AF93D5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287902"/>
              </p:ext>
            </p:extLst>
          </p:nvPr>
        </p:nvGraphicFramePr>
        <p:xfrm>
          <a:off x="727138" y="685622"/>
          <a:ext cx="4320000" cy="259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88051632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6391358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00329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4924842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793617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85444958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990481372"/>
                    </a:ext>
                  </a:extLst>
                </a:gridCol>
              </a:tblGrid>
              <a:tr h="259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BF</a:t>
                      </a:r>
                      <a:r>
                        <a:rPr lang="en-US" altLang="ko-KR" sz="135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3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ko-KR" altLang="en-US" sz="13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BF</a:t>
                      </a:r>
                      <a:r>
                        <a:rPr lang="en-US" altLang="ko-KR" sz="135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3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BF</a:t>
                      </a:r>
                      <a:r>
                        <a:rPr lang="en-US" altLang="ko-KR" sz="135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3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ko-KR" altLang="en-US" sz="13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BF</a:t>
                      </a:r>
                      <a:r>
                        <a:rPr kumimoji="0" lang="en-US" altLang="ko-KR" sz="135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endParaRPr lang="ko-KR" altLang="en-US" sz="135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81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ko-KR" altLang="en-US" sz="135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108" marR="105108" marT="23945" marB="239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56640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FC4E15A6-25AA-4C72-9099-A7A7714E86D0}"/>
              </a:ext>
            </a:extLst>
          </p:cNvPr>
          <p:cNvSpPr txBox="1"/>
          <p:nvPr/>
        </p:nvSpPr>
        <p:spPr>
          <a:xfrm>
            <a:off x="209674" y="1382347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2F1D1C5-0A96-4E2F-A0B8-A4027922B360}"/>
              </a:ext>
            </a:extLst>
          </p:cNvPr>
          <p:cNvGrpSpPr/>
          <p:nvPr/>
        </p:nvGrpSpPr>
        <p:grpSpPr>
          <a:xfrm>
            <a:off x="3738884" y="335591"/>
            <a:ext cx="1400126" cy="292388"/>
            <a:chOff x="3815676" y="254485"/>
            <a:chExt cx="1400126" cy="292388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92F48BD4-8EB6-4B79-8FE0-92C442F773DF}"/>
                </a:ext>
              </a:extLst>
            </p:cNvPr>
            <p:cNvSpPr txBox="1"/>
            <p:nvPr/>
          </p:nvSpPr>
          <p:spPr>
            <a:xfrm>
              <a:off x="3894606" y="254485"/>
              <a:ext cx="13211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Append hash(x</a:t>
              </a:r>
              <a:r>
                <a:rPr lang="en-US" altLang="ko-KR" sz="16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3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ko-KR" altLang="en-US" sz="13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2C01071-11F1-4D87-ADBD-6977B764CAB9}"/>
                </a:ext>
              </a:extLst>
            </p:cNvPr>
            <p:cNvSpPr/>
            <p:nvPr/>
          </p:nvSpPr>
          <p:spPr>
            <a:xfrm>
              <a:off x="3815676" y="334992"/>
              <a:ext cx="149725" cy="145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altLang="ko-KR" sz="13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AAEC0C7-5968-4615-8E65-CEB5A72629C8}"/>
              </a:ext>
            </a:extLst>
          </p:cNvPr>
          <p:cNvGrpSpPr/>
          <p:nvPr/>
        </p:nvGrpSpPr>
        <p:grpSpPr>
          <a:xfrm>
            <a:off x="3693819" y="1059437"/>
            <a:ext cx="1801170" cy="292388"/>
            <a:chOff x="3612603" y="254485"/>
            <a:chExt cx="1801170" cy="292388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6BF4C6A-B75B-4478-B890-43DF9210436E}"/>
                </a:ext>
              </a:extLst>
            </p:cNvPr>
            <p:cNvSpPr txBox="1"/>
            <p:nvPr/>
          </p:nvSpPr>
          <p:spPr>
            <a:xfrm>
              <a:off x="3696635" y="254485"/>
              <a:ext cx="171713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Append data and LBA</a:t>
              </a:r>
              <a:endParaRPr lang="ko-KR" altLang="en-US" sz="13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8EF9934-E902-42DC-975D-D9047CEE833C}"/>
                </a:ext>
              </a:extLst>
            </p:cNvPr>
            <p:cNvSpPr/>
            <p:nvPr/>
          </p:nvSpPr>
          <p:spPr>
            <a:xfrm>
              <a:off x="3612603" y="340264"/>
              <a:ext cx="149725" cy="145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2B59385-7A0F-4517-BD1E-A732C9C488A6}"/>
              </a:ext>
            </a:extLst>
          </p:cNvPr>
          <p:cNvGrpSpPr/>
          <p:nvPr/>
        </p:nvGrpSpPr>
        <p:grpSpPr>
          <a:xfrm>
            <a:off x="491718" y="335591"/>
            <a:ext cx="1405678" cy="292388"/>
            <a:chOff x="406364" y="312439"/>
            <a:chExt cx="1405678" cy="292388"/>
          </a:xfrm>
        </p:grpSpPr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5C88252D-E249-45C5-BD1D-F9B240AF296D}"/>
                </a:ext>
              </a:extLst>
            </p:cNvPr>
            <p:cNvSpPr txBox="1"/>
            <p:nvPr/>
          </p:nvSpPr>
          <p:spPr>
            <a:xfrm>
              <a:off x="481228" y="312439"/>
              <a:ext cx="13308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Membership test</a:t>
              </a:r>
              <a:endParaRPr lang="ko-KR" altLang="en-US" sz="145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FCA3814-6C1E-4D6E-B768-A3EC3C6AB777}"/>
                </a:ext>
              </a:extLst>
            </p:cNvPr>
            <p:cNvSpPr/>
            <p:nvPr/>
          </p:nvSpPr>
          <p:spPr>
            <a:xfrm>
              <a:off x="406364" y="385917"/>
              <a:ext cx="149725" cy="145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altLang="ko-KR" sz="13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D4EFD43-AF24-45B4-B076-053CE4C67447}"/>
              </a:ext>
            </a:extLst>
          </p:cNvPr>
          <p:cNvGrpSpPr/>
          <p:nvPr/>
        </p:nvGrpSpPr>
        <p:grpSpPr>
          <a:xfrm>
            <a:off x="619096" y="1059437"/>
            <a:ext cx="1230995" cy="292388"/>
            <a:chOff x="614554" y="1052859"/>
            <a:chExt cx="1230995" cy="292388"/>
          </a:xfrm>
        </p:grpSpPr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35C4E05C-193B-4D8D-A85D-0F62AFB3C969}"/>
                </a:ext>
              </a:extLst>
            </p:cNvPr>
            <p:cNvSpPr txBox="1"/>
            <p:nvPr/>
          </p:nvSpPr>
          <p:spPr>
            <a:xfrm>
              <a:off x="731140" y="1052859"/>
              <a:ext cx="111440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 positive</a:t>
              </a:r>
              <a:endParaRPr lang="ko-KR" altLang="en-US" sz="13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9052989-8EA9-4303-9991-964CFEE877F4}"/>
                </a:ext>
              </a:extLst>
            </p:cNvPr>
            <p:cNvSpPr/>
            <p:nvPr/>
          </p:nvSpPr>
          <p:spPr>
            <a:xfrm>
              <a:off x="614554" y="1126337"/>
              <a:ext cx="149725" cy="145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54FEF24F-625F-44F7-8F22-6505E4F2A1E4}"/>
              </a:ext>
            </a:extLst>
          </p:cNvPr>
          <p:cNvCxnSpPr>
            <a:cxnSpLocks/>
          </p:cNvCxnSpPr>
          <p:nvPr/>
        </p:nvCxnSpPr>
        <p:spPr>
          <a:xfrm>
            <a:off x="1993086" y="613341"/>
            <a:ext cx="448987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7297A1-F504-4762-893D-9D4B935C46C2}"/>
              </a:ext>
            </a:extLst>
          </p:cNvPr>
          <p:cNvGrpSpPr/>
          <p:nvPr/>
        </p:nvGrpSpPr>
        <p:grpSpPr>
          <a:xfrm>
            <a:off x="2028163" y="335591"/>
            <a:ext cx="910002" cy="292388"/>
            <a:chOff x="1989538" y="305231"/>
            <a:chExt cx="910002" cy="292388"/>
          </a:xfrm>
        </p:grpSpPr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D87D0DFD-D6CB-4B93-968A-627437AD748C}"/>
                </a:ext>
              </a:extLst>
            </p:cNvPr>
            <p:cNvSpPr txBox="1"/>
            <p:nvPr/>
          </p:nvSpPr>
          <p:spPr>
            <a:xfrm>
              <a:off x="2075275" y="305231"/>
              <a:ext cx="82426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Continue</a:t>
              </a:r>
              <a:endParaRPr lang="ko-KR" alt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B3EC95B3-2E54-49B7-B77E-9C01CB35670A}"/>
                </a:ext>
              </a:extLst>
            </p:cNvPr>
            <p:cNvSpPr/>
            <p:nvPr/>
          </p:nvSpPr>
          <p:spPr>
            <a:xfrm>
              <a:off x="1989538" y="378709"/>
              <a:ext cx="149725" cy="145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AECACB4-F85E-420E-B618-56E7B27B0CF3}"/>
              </a:ext>
            </a:extLst>
          </p:cNvPr>
          <p:cNvGrpSpPr/>
          <p:nvPr/>
        </p:nvGrpSpPr>
        <p:grpSpPr>
          <a:xfrm>
            <a:off x="2463031" y="1059437"/>
            <a:ext cx="1168497" cy="292388"/>
            <a:chOff x="2472155" y="1040466"/>
            <a:chExt cx="1168497" cy="292388"/>
          </a:xfrm>
        </p:grpSpPr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0A9541C3-24CC-421B-8C1C-38FD9328DD39}"/>
                </a:ext>
              </a:extLst>
            </p:cNvPr>
            <p:cNvSpPr txBox="1"/>
            <p:nvPr/>
          </p:nvSpPr>
          <p:spPr>
            <a:xfrm>
              <a:off x="2569268" y="1040466"/>
              <a:ext cx="10713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00" b="1" i="1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 positive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27D03E2-AA64-4728-A86F-675C1F3BD79E}"/>
                </a:ext>
              </a:extLst>
            </p:cNvPr>
            <p:cNvSpPr/>
            <p:nvPr/>
          </p:nvSpPr>
          <p:spPr>
            <a:xfrm>
              <a:off x="2472155" y="1118191"/>
              <a:ext cx="149725" cy="145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16DD56F-119E-43B4-BF45-EB7F5309B0DB}"/>
              </a:ext>
            </a:extLst>
          </p:cNvPr>
          <p:cNvSpPr/>
          <p:nvPr/>
        </p:nvSpPr>
        <p:spPr>
          <a:xfrm>
            <a:off x="2101721" y="1379452"/>
            <a:ext cx="602969" cy="616662"/>
          </a:xfrm>
          <a:prstGeom prst="roundRect">
            <a:avLst>
              <a:gd name="adj" fmla="val 7060"/>
            </a:avLst>
          </a:prstGeom>
          <a:noFill/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4E84990-96FC-439B-B066-0E34727B373D}"/>
              </a:ext>
            </a:extLst>
          </p:cNvPr>
          <p:cNvSpPr/>
          <p:nvPr/>
        </p:nvSpPr>
        <p:spPr>
          <a:xfrm>
            <a:off x="2101721" y="649232"/>
            <a:ext cx="602969" cy="325922"/>
          </a:xfrm>
          <a:prstGeom prst="roundRect">
            <a:avLst>
              <a:gd name="adj" fmla="val 7060"/>
            </a:avLst>
          </a:prstGeom>
          <a:noFill/>
          <a:ln w="127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20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9970</TotalTime>
  <Words>58</Words>
  <Application>Microsoft Office PowerPoint</Application>
  <PresentationFormat>사용자 지정</PresentationFormat>
  <Paragraphs>40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Consolas</vt:lpstr>
      <vt:lpstr>Times New Roman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Sungjin Lee</dc:creator>
  <cp:lastModifiedBy>sungkyun123@gmail.com</cp:lastModifiedBy>
  <cp:revision>211</cp:revision>
  <dcterms:created xsi:type="dcterms:W3CDTF">2019-09-16T07:29:25Z</dcterms:created>
  <dcterms:modified xsi:type="dcterms:W3CDTF">2021-09-18T10:55:30Z</dcterms:modified>
</cp:coreProperties>
</file>