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58" r:id="rId3"/>
    <p:sldId id="262" r:id="rId4"/>
    <p:sldId id="260" r:id="rId5"/>
    <p:sldId id="257" r:id="rId6"/>
    <p:sldId id="256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89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8C499-3597-42E1-9AEF-A0999437F9D3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87C85-1A5A-45C0-9548-9D2270D2A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727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87C85-1A5A-45C0-9548-9D2270D2AC9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929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87C85-1A5A-45C0-9548-9D2270D2AC9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426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87C85-1A5A-45C0-9548-9D2270D2AC9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02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87C85-1A5A-45C0-9548-9D2270D2AC9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779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87C85-1A5A-45C0-9548-9D2270D2AC9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92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023A-5A47-492D-AA14-6290B1CDC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5F556F-A8EA-4339-A94F-EBCA285B0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493758-FDC8-41E0-BE5B-B417C91B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7A20A-775D-42F2-AA04-ACB02F26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D0B62-6C9F-4CBF-9F87-C29078EF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2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6CA13-A233-4B17-8AF6-34C37046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C4A6D7-5C42-46C6-8A0D-C7B804EE0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1038B-3E41-4DF4-8660-511B944B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0D551A-3B78-4FB7-AD90-4E4AA4A2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5E592-ACC6-4F12-BD9F-B7D1297F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68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D71856-DBCA-4D17-B348-680BD0CCA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D83F6C-F07D-414B-8627-5F40986A4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183EEF-513C-4140-AA5D-3FEEDA10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785FBD-DE19-4324-AD14-34EA34FA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624C8-4362-4715-82DE-9C188954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70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6CA7F-D4CE-42E4-94EC-85C8390E0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FF760-61B9-44FC-93C2-F5DDEF940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C1519-DA50-4D6C-AAFA-E241F365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74AB00-10E5-45C6-BF16-E7F1D1F2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9D894-0F1C-45E7-9C72-F125B128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96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5A7B3-8C24-4CDB-8CC7-7CF7B8DC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A8D9D6-7D35-4213-B24A-83D6A3082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9058D-6BE9-4164-BAFD-3DE853C2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41D7A-9DD5-4D21-A541-92122D2D0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57FB9A-BE2D-4308-B003-7626E7CD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8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4799D-1E65-4B85-9ED1-5AABC46B9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8C4A8-F043-4D8E-86C4-35F145A9F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7873B-B08F-4B07-8BA0-C8552E33A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1386C-0874-4B7A-AF93-1AFAA4F5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CF4713-5857-4CFC-A24C-3FFF942A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4B2407-F948-48D6-A7C1-275DFF96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3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28485-B503-430C-B563-7A3FAA699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063A17-05C6-442F-8E15-F4291ECE7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56D47A-E5F9-4635-9B0B-E112FA09E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2A72C-5535-431A-AC15-1A2D83263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3A43BF-E115-4E6C-A3CA-DCBD257BE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27C559-C3AC-4BC6-AF5F-565F650B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9502B0-C164-49BA-8443-823B2C835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0E018D-E225-4560-841F-C6D1B959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86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07327-537B-4738-8652-EC646A0D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D2F385-E27C-4EEB-B492-E7B609F12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D2BD13-B6BC-4E66-84FF-E8D27603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068488-40FD-4CFB-A126-10FB9D2FF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35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A6016A-6E87-41BA-8D2A-454713A4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11ED9B-2BBA-4681-9A54-717A9E080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10ABA5-5F2B-40B7-9663-C122FE90A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07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03431-16FE-4787-8FB9-19C067DB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9E8B2A-88D1-443C-BBF7-A6AA63818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603A89-057E-4C1A-B349-32D88A627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2598D6-B2D1-4B56-911C-BE216042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5F5922-EA1F-421B-9C7A-AEEAD834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2ADAC-37DC-44A6-8492-6FFA696F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8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567F5-8A9D-497D-B972-DFD3EB7E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59C252-CD96-4865-9692-B86BA7E43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33A326-A486-47F5-B487-E4B09CC87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76A42B-90D0-4B26-81A4-1BA6FA23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315475-2C7C-4E68-B755-68C8647B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C209BB-B7FC-403A-AAFA-630B510C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16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3CDBED-EB20-4FE2-A44E-1FA87F084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55A9DB-E7D9-417C-9073-85E0C77AB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4A1D0D-04C8-48E8-92C8-3EC978D03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1F063-ACA6-4EED-9255-A2B40A2B2DB4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58FFD1-E2CE-4435-856A-0652E0099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67C116-BB4A-4939-AB56-DA8BCA10A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54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타원 104">
            <a:extLst>
              <a:ext uri="{FF2B5EF4-FFF2-40B4-BE49-F238E27FC236}">
                <a16:creationId xmlns:a16="http://schemas.microsoft.com/office/drawing/2014/main" id="{7AE8E67C-41C7-4275-9A71-EF5193C12AE4}"/>
              </a:ext>
            </a:extLst>
          </p:cNvPr>
          <p:cNvSpPr/>
          <p:nvPr/>
        </p:nvSpPr>
        <p:spPr>
          <a:xfrm>
            <a:off x="5797359" y="1391719"/>
            <a:ext cx="230075" cy="199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725AEB9-958B-4C12-A741-6AA8DA16DC23}"/>
              </a:ext>
            </a:extLst>
          </p:cNvPr>
          <p:cNvSpPr/>
          <p:nvPr/>
        </p:nvSpPr>
        <p:spPr>
          <a:xfrm>
            <a:off x="3936262" y="2206993"/>
            <a:ext cx="230075" cy="199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7">
            <a:extLst>
              <a:ext uri="{FF2B5EF4-FFF2-40B4-BE49-F238E27FC236}">
                <a16:creationId xmlns:a16="http://schemas.microsoft.com/office/drawing/2014/main" id="{95EDDB5D-8D19-411E-AA1F-B5C2889E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208953"/>
              </p:ext>
            </p:extLst>
          </p:nvPr>
        </p:nvGraphicFramePr>
        <p:xfrm>
          <a:off x="4447642" y="1390429"/>
          <a:ext cx="15833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834">
                  <a:extLst>
                    <a:ext uri="{9D8B030D-6E8A-4147-A177-3AD203B41FA5}">
                      <a16:colId xmlns:a16="http://schemas.microsoft.com/office/drawing/2014/main" val="537095027"/>
                    </a:ext>
                  </a:extLst>
                </a:gridCol>
                <a:gridCol w="395834">
                  <a:extLst>
                    <a:ext uri="{9D8B030D-6E8A-4147-A177-3AD203B41FA5}">
                      <a16:colId xmlns:a16="http://schemas.microsoft.com/office/drawing/2014/main" val="2650218774"/>
                    </a:ext>
                  </a:extLst>
                </a:gridCol>
                <a:gridCol w="395834">
                  <a:extLst>
                    <a:ext uri="{9D8B030D-6E8A-4147-A177-3AD203B41FA5}">
                      <a16:colId xmlns:a16="http://schemas.microsoft.com/office/drawing/2014/main" val="1082187140"/>
                    </a:ext>
                  </a:extLst>
                </a:gridCol>
                <a:gridCol w="395834">
                  <a:extLst>
                    <a:ext uri="{9D8B030D-6E8A-4147-A177-3AD203B41FA5}">
                      <a16:colId xmlns:a16="http://schemas.microsoft.com/office/drawing/2014/main" val="3139244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93522162"/>
                  </a:ext>
                </a:extLst>
              </a:tr>
            </a:tbl>
          </a:graphicData>
        </a:graphic>
      </p:graphicFrame>
      <p:graphicFrame>
        <p:nvGraphicFramePr>
          <p:cNvPr id="79" name="표 17">
            <a:extLst>
              <a:ext uri="{FF2B5EF4-FFF2-40B4-BE49-F238E27FC236}">
                <a16:creationId xmlns:a16="http://schemas.microsoft.com/office/drawing/2014/main" id="{A8702A1F-A267-4F00-93DD-94831AB5E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63858"/>
              </p:ext>
            </p:extLst>
          </p:nvPr>
        </p:nvGraphicFramePr>
        <p:xfrm>
          <a:off x="3656610" y="2193882"/>
          <a:ext cx="3165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350">
                  <a:extLst>
                    <a:ext uri="{9D8B030D-6E8A-4147-A177-3AD203B41FA5}">
                      <a16:colId xmlns:a16="http://schemas.microsoft.com/office/drawing/2014/main" val="537095027"/>
                    </a:ext>
                  </a:extLst>
                </a:gridCol>
                <a:gridCol w="791350">
                  <a:extLst>
                    <a:ext uri="{9D8B030D-6E8A-4147-A177-3AD203B41FA5}">
                      <a16:colId xmlns:a16="http://schemas.microsoft.com/office/drawing/2014/main" val="2650218774"/>
                    </a:ext>
                  </a:extLst>
                </a:gridCol>
                <a:gridCol w="791350">
                  <a:extLst>
                    <a:ext uri="{9D8B030D-6E8A-4147-A177-3AD203B41FA5}">
                      <a16:colId xmlns:a16="http://schemas.microsoft.com/office/drawing/2014/main" val="1082187140"/>
                    </a:ext>
                  </a:extLst>
                </a:gridCol>
                <a:gridCol w="791350">
                  <a:extLst>
                    <a:ext uri="{9D8B030D-6E8A-4147-A177-3AD203B41FA5}">
                      <a16:colId xmlns:a16="http://schemas.microsoft.com/office/drawing/2014/main" val="3139244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Run #8 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Run #9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Run #10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Run #11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93522162"/>
                  </a:ext>
                </a:extLst>
              </a:tr>
            </a:tbl>
          </a:graphicData>
        </a:graphic>
      </p:graphicFrame>
      <p:graphicFrame>
        <p:nvGraphicFramePr>
          <p:cNvPr id="80" name="표 17">
            <a:extLst>
              <a:ext uri="{FF2B5EF4-FFF2-40B4-BE49-F238E27FC236}">
                <a16:creationId xmlns:a16="http://schemas.microsoft.com/office/drawing/2014/main" id="{FCAF6834-7FF0-41E5-865F-1438904DE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53696"/>
              </p:ext>
            </p:extLst>
          </p:nvPr>
        </p:nvGraphicFramePr>
        <p:xfrm>
          <a:off x="2651354" y="2997335"/>
          <a:ext cx="5175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978">
                  <a:extLst>
                    <a:ext uri="{9D8B030D-6E8A-4147-A177-3AD203B41FA5}">
                      <a16:colId xmlns:a16="http://schemas.microsoft.com/office/drawing/2014/main" val="537095027"/>
                    </a:ext>
                  </a:extLst>
                </a:gridCol>
                <a:gridCol w="1293978">
                  <a:extLst>
                    <a:ext uri="{9D8B030D-6E8A-4147-A177-3AD203B41FA5}">
                      <a16:colId xmlns:a16="http://schemas.microsoft.com/office/drawing/2014/main" val="2650218774"/>
                    </a:ext>
                  </a:extLst>
                </a:gridCol>
                <a:gridCol w="1293978">
                  <a:extLst>
                    <a:ext uri="{9D8B030D-6E8A-4147-A177-3AD203B41FA5}">
                      <a16:colId xmlns:a16="http://schemas.microsoft.com/office/drawing/2014/main" val="1082187140"/>
                    </a:ext>
                  </a:extLst>
                </a:gridCol>
                <a:gridCol w="1293978">
                  <a:extLst>
                    <a:ext uri="{9D8B030D-6E8A-4147-A177-3AD203B41FA5}">
                      <a16:colId xmlns:a16="http://schemas.microsoft.com/office/drawing/2014/main" val="3139244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Run #28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Run # 29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Run # 30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Run # 31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93522162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E9AA4E-7662-41F9-8C1E-88E09920413D}"/>
              </a:ext>
            </a:extLst>
          </p:cNvPr>
          <p:cNvSpPr/>
          <p:nvPr/>
        </p:nvSpPr>
        <p:spPr>
          <a:xfrm>
            <a:off x="2693782" y="1551850"/>
            <a:ext cx="1175005" cy="370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Shortcut TLB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BE17DB-54AC-4955-8754-1FCE672A8EB1}"/>
              </a:ext>
            </a:extLst>
          </p:cNvPr>
          <p:cNvSpPr txBox="1"/>
          <p:nvPr/>
        </p:nvSpPr>
        <p:spPr>
          <a:xfrm rot="5400000">
            <a:off x="5087675" y="1779223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…</a:t>
            </a:r>
            <a:endParaRPr lang="ko-KR" altLang="en-US" sz="2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5128C4C-D771-4D69-8F36-126365558CBC}"/>
              </a:ext>
            </a:extLst>
          </p:cNvPr>
          <p:cNvSpPr txBox="1"/>
          <p:nvPr/>
        </p:nvSpPr>
        <p:spPr>
          <a:xfrm rot="5400000">
            <a:off x="5087675" y="2582676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…</a:t>
            </a:r>
            <a:endParaRPr lang="ko-KR" altLang="en-US" sz="2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D24EDB7-1557-4619-A45E-874657BABD00}"/>
              </a:ext>
            </a:extLst>
          </p:cNvPr>
          <p:cNvCxnSpPr/>
          <p:nvPr/>
        </p:nvCxnSpPr>
        <p:spPr>
          <a:xfrm>
            <a:off x="7019290" y="1773051"/>
            <a:ext cx="0" cy="80345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48D6E9D-72ED-468F-A070-80B9A87CF1BE}"/>
              </a:ext>
            </a:extLst>
          </p:cNvPr>
          <p:cNvCxnSpPr/>
          <p:nvPr/>
        </p:nvCxnSpPr>
        <p:spPr>
          <a:xfrm>
            <a:off x="7947660" y="2564044"/>
            <a:ext cx="0" cy="80345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D10DE92-5BC8-426A-9A05-C91F239BA38B}"/>
              </a:ext>
            </a:extLst>
          </p:cNvPr>
          <p:cNvSpPr txBox="1"/>
          <p:nvPr/>
        </p:nvSpPr>
        <p:spPr>
          <a:xfrm>
            <a:off x="6183854" y="994385"/>
            <a:ext cx="1276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/>
              <a:t>Level</a:t>
            </a:r>
            <a:r>
              <a:rPr lang="en-US" altLang="ko-KR" sz="1400" b="1" i="1" baseline="-25000" dirty="0"/>
              <a:t>0</a:t>
            </a:r>
            <a:r>
              <a:rPr lang="en-US" altLang="ko-KR" sz="1400" baseline="-25000" dirty="0"/>
              <a:t> </a:t>
            </a:r>
            <a:br>
              <a:rPr lang="en-US" altLang="ko-KR" sz="1400" baseline="-25000" dirty="0"/>
            </a:br>
            <a:r>
              <a:rPr lang="en-US" altLang="ko-KR" sz="1400" dirty="0"/>
              <a:t>Exact Indexing</a:t>
            </a:r>
            <a:endParaRPr lang="ko-KR" altLang="en-US" sz="1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2343408-8135-4D08-81EF-EBBABDB210C2}"/>
              </a:ext>
            </a:extLst>
          </p:cNvPr>
          <p:cNvSpPr txBox="1"/>
          <p:nvPr/>
        </p:nvSpPr>
        <p:spPr>
          <a:xfrm>
            <a:off x="7032243" y="1865055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/>
              <a:t>Level</a:t>
            </a:r>
            <a:r>
              <a:rPr lang="en-US" altLang="ko-KR" sz="1400" b="1" i="1" baseline="-25000" dirty="0"/>
              <a:t>1~k-1</a:t>
            </a:r>
            <a:br>
              <a:rPr lang="en-US" altLang="ko-KR" sz="1400" b="1" i="1" baseline="-25000" dirty="0"/>
            </a:br>
            <a:r>
              <a:rPr lang="en-US" altLang="ko-KR" sz="1400" dirty="0"/>
              <a:t>BF indexing</a:t>
            </a:r>
            <a:endParaRPr lang="ko-KR" altLang="en-US" sz="1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F18470F-5FBC-4B9B-B8E4-FDCE8B1AB412}"/>
              </a:ext>
            </a:extLst>
          </p:cNvPr>
          <p:cNvSpPr txBox="1"/>
          <p:nvPr/>
        </p:nvSpPr>
        <p:spPr>
          <a:xfrm>
            <a:off x="7947660" y="2735725"/>
            <a:ext cx="118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/>
              <a:t>Level</a:t>
            </a:r>
            <a:r>
              <a:rPr lang="en-US" altLang="ko-KR" sz="1400" b="1" i="1" baseline="-25000" dirty="0"/>
              <a:t>k~h-1</a:t>
            </a:r>
            <a:r>
              <a:rPr lang="en-US" altLang="ko-KR" sz="1400" baseline="-25000" dirty="0"/>
              <a:t> </a:t>
            </a:r>
            <a:endParaRPr lang="en-US" altLang="ko-KR" sz="1400" dirty="0"/>
          </a:p>
          <a:p>
            <a:r>
              <a:rPr lang="en-US" altLang="ko-KR" sz="1400" dirty="0"/>
              <a:t>PLR indexing</a:t>
            </a:r>
            <a:endParaRPr lang="ko-KR" altLang="en-US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7512DFB-631C-4594-AD5E-4367DBB926C9}"/>
              </a:ext>
            </a:extLst>
          </p:cNvPr>
          <p:cNvSpPr txBox="1"/>
          <p:nvPr/>
        </p:nvSpPr>
        <p:spPr>
          <a:xfrm>
            <a:off x="4779087" y="1097691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Run #0~3</a:t>
            </a:r>
            <a:endParaRPr lang="ko-KR" altLang="en-US" sz="14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B6349FB-BCC3-4B4B-8AE9-79844F163366}"/>
              </a:ext>
            </a:extLst>
          </p:cNvPr>
          <p:cNvSpPr txBox="1"/>
          <p:nvPr/>
        </p:nvSpPr>
        <p:spPr>
          <a:xfrm>
            <a:off x="2693782" y="1002790"/>
            <a:ext cx="1175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read (x)</a:t>
            </a:r>
            <a:endParaRPr lang="ko-KR" altLang="en-US" sz="1400" b="1" dirty="0"/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BAF089A6-727D-4EFA-88AA-A916488C6FD6}"/>
              </a:ext>
            </a:extLst>
          </p:cNvPr>
          <p:cNvCxnSpPr>
            <a:cxnSpLocks/>
            <a:stCxn id="18" idx="2"/>
            <a:endCxn id="37" idx="0"/>
          </p:cNvCxnSpPr>
          <p:nvPr/>
        </p:nvCxnSpPr>
        <p:spPr>
          <a:xfrm rot="16200000" flipH="1">
            <a:off x="3524141" y="1679833"/>
            <a:ext cx="284303" cy="7700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F7114C4-3C5A-48A5-A42B-0E90E48EE404}"/>
              </a:ext>
            </a:extLst>
          </p:cNvPr>
          <p:cNvCxnSpPr>
            <a:stCxn id="99" idx="2"/>
            <a:endCxn id="18" idx="0"/>
          </p:cNvCxnSpPr>
          <p:nvPr/>
        </p:nvCxnSpPr>
        <p:spPr>
          <a:xfrm>
            <a:off x="3281285" y="1310567"/>
            <a:ext cx="0" cy="24128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DF9E2C8-6CF3-4030-A994-134E0D4686B3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6027434" y="1255995"/>
            <a:ext cx="156420" cy="1344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E425A0F-8529-4BFC-BEE6-32E4FDF6B81A}"/>
              </a:ext>
            </a:extLst>
          </p:cNvPr>
          <p:cNvSpPr txBox="1"/>
          <p:nvPr/>
        </p:nvSpPr>
        <p:spPr>
          <a:xfrm>
            <a:off x="2996971" y="200005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X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→</a:t>
            </a:r>
            <a:r>
              <a:rPr lang="en-US" altLang="ko-KR" sz="1200" dirty="0"/>
              <a:t>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465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Box 302">
            <a:extLst>
              <a:ext uri="{FF2B5EF4-FFF2-40B4-BE49-F238E27FC236}">
                <a16:creationId xmlns:a16="http://schemas.microsoft.com/office/drawing/2014/main" id="{35C4E05C-193B-4D8D-A85D-0F62AFB3C969}"/>
              </a:ext>
            </a:extLst>
          </p:cNvPr>
          <p:cNvSpPr txBox="1"/>
          <p:nvPr/>
        </p:nvSpPr>
        <p:spPr>
          <a:xfrm>
            <a:off x="3187600" y="3335675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i="1" dirty="0"/>
              <a:t>False Positive</a:t>
            </a:r>
            <a:endParaRPr lang="ko-KR" altLang="en-US" sz="1000" i="1" dirty="0"/>
          </a:p>
        </p:txBody>
      </p:sp>
      <p:graphicFrame>
        <p:nvGraphicFramePr>
          <p:cNvPr id="58" name="표 58">
            <a:extLst>
              <a:ext uri="{FF2B5EF4-FFF2-40B4-BE49-F238E27FC236}">
                <a16:creationId xmlns:a16="http://schemas.microsoft.com/office/drawing/2014/main" id="{B67D01EE-00AE-4A2E-8EFE-FD4AF93D5B9F}"/>
              </a:ext>
            </a:extLst>
          </p:cNvPr>
          <p:cNvGraphicFramePr>
            <a:graphicFrameLocks noGrp="1"/>
          </p:cNvGraphicFramePr>
          <p:nvPr/>
        </p:nvGraphicFramePr>
        <p:xfrm>
          <a:off x="2721480" y="2988511"/>
          <a:ext cx="4118562" cy="26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366">
                  <a:extLst>
                    <a:ext uri="{9D8B030D-6E8A-4147-A177-3AD203B41FA5}">
                      <a16:colId xmlns:a16="http://schemas.microsoft.com/office/drawing/2014/main" val="1880516327"/>
                    </a:ext>
                  </a:extLst>
                </a:gridCol>
                <a:gridCol w="588366">
                  <a:extLst>
                    <a:ext uri="{9D8B030D-6E8A-4147-A177-3AD203B41FA5}">
                      <a16:colId xmlns:a16="http://schemas.microsoft.com/office/drawing/2014/main" val="3639135829"/>
                    </a:ext>
                  </a:extLst>
                </a:gridCol>
                <a:gridCol w="588366">
                  <a:extLst>
                    <a:ext uri="{9D8B030D-6E8A-4147-A177-3AD203B41FA5}">
                      <a16:colId xmlns:a16="http://schemas.microsoft.com/office/drawing/2014/main" val="2700329025"/>
                    </a:ext>
                  </a:extLst>
                </a:gridCol>
                <a:gridCol w="588366">
                  <a:extLst>
                    <a:ext uri="{9D8B030D-6E8A-4147-A177-3AD203B41FA5}">
                      <a16:colId xmlns:a16="http://schemas.microsoft.com/office/drawing/2014/main" val="10029445"/>
                    </a:ext>
                  </a:extLst>
                </a:gridCol>
                <a:gridCol w="588366">
                  <a:extLst>
                    <a:ext uri="{9D8B030D-6E8A-4147-A177-3AD203B41FA5}">
                      <a16:colId xmlns:a16="http://schemas.microsoft.com/office/drawing/2014/main" val="4049248420"/>
                    </a:ext>
                  </a:extLst>
                </a:gridCol>
                <a:gridCol w="588366">
                  <a:extLst>
                    <a:ext uri="{9D8B030D-6E8A-4147-A177-3AD203B41FA5}">
                      <a16:colId xmlns:a16="http://schemas.microsoft.com/office/drawing/2014/main" val="1793617725"/>
                    </a:ext>
                  </a:extLst>
                </a:gridCol>
                <a:gridCol w="588366">
                  <a:extLst>
                    <a:ext uri="{9D8B030D-6E8A-4147-A177-3AD203B41FA5}">
                      <a16:colId xmlns:a16="http://schemas.microsoft.com/office/drawing/2014/main" val="785444958"/>
                    </a:ext>
                  </a:extLst>
                </a:gridCol>
              </a:tblGrid>
              <a:tr h="259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BF</a:t>
                      </a:r>
                      <a:r>
                        <a:rPr lang="en-US" altLang="ko-KR" sz="1400" b="0" baseline="-250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3945" marB="23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3945" marB="23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BF</a:t>
                      </a:r>
                      <a:r>
                        <a:rPr lang="en-US" altLang="ko-KR" sz="1400" b="0" baseline="-250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3945" marB="23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3945" marB="23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BF</a:t>
                      </a:r>
                      <a:r>
                        <a:rPr lang="en-US" altLang="ko-KR" sz="1400" b="0" baseline="-25000" dirty="0" err="1">
                          <a:solidFill>
                            <a:schemeClr val="tx1"/>
                          </a:solidFill>
                          <a:latin typeface="+mj-lt"/>
                        </a:rPr>
                        <a:t>i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3945" marB="23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-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3945" marB="23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3945" marB="23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256640"/>
                  </a:ext>
                </a:extLst>
              </a:tr>
            </a:tbl>
          </a:graphicData>
        </a:graphic>
      </p:graphicFrame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C58A7A3C-416E-4BA9-A80A-871EFC03BB84}"/>
              </a:ext>
            </a:extLst>
          </p:cNvPr>
          <p:cNvCxnSpPr>
            <a:cxnSpLocks/>
          </p:cNvCxnSpPr>
          <p:nvPr/>
        </p:nvCxnSpPr>
        <p:spPr>
          <a:xfrm>
            <a:off x="2633663" y="3333749"/>
            <a:ext cx="49577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4" name="표 58">
            <a:extLst>
              <a:ext uri="{FF2B5EF4-FFF2-40B4-BE49-F238E27FC236}">
                <a16:creationId xmlns:a16="http://schemas.microsoft.com/office/drawing/2014/main" id="{8B214E32-BA40-45AE-8313-8B058D63B9E8}"/>
              </a:ext>
            </a:extLst>
          </p:cNvPr>
          <p:cNvGraphicFramePr>
            <a:graphicFrameLocks noGrp="1"/>
          </p:cNvGraphicFramePr>
          <p:nvPr/>
        </p:nvGraphicFramePr>
        <p:xfrm>
          <a:off x="2721480" y="3608238"/>
          <a:ext cx="4118562" cy="50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366">
                  <a:extLst>
                    <a:ext uri="{9D8B030D-6E8A-4147-A177-3AD203B41FA5}">
                      <a16:colId xmlns:a16="http://schemas.microsoft.com/office/drawing/2014/main" val="1880516327"/>
                    </a:ext>
                  </a:extLst>
                </a:gridCol>
                <a:gridCol w="588366">
                  <a:extLst>
                    <a:ext uri="{9D8B030D-6E8A-4147-A177-3AD203B41FA5}">
                      <a16:colId xmlns:a16="http://schemas.microsoft.com/office/drawing/2014/main" val="3639135829"/>
                    </a:ext>
                  </a:extLst>
                </a:gridCol>
                <a:gridCol w="588366">
                  <a:extLst>
                    <a:ext uri="{9D8B030D-6E8A-4147-A177-3AD203B41FA5}">
                      <a16:colId xmlns:a16="http://schemas.microsoft.com/office/drawing/2014/main" val="2700329025"/>
                    </a:ext>
                  </a:extLst>
                </a:gridCol>
                <a:gridCol w="588366">
                  <a:extLst>
                    <a:ext uri="{9D8B030D-6E8A-4147-A177-3AD203B41FA5}">
                      <a16:colId xmlns:a16="http://schemas.microsoft.com/office/drawing/2014/main" val="10029445"/>
                    </a:ext>
                  </a:extLst>
                </a:gridCol>
                <a:gridCol w="588366">
                  <a:extLst>
                    <a:ext uri="{9D8B030D-6E8A-4147-A177-3AD203B41FA5}">
                      <a16:colId xmlns:a16="http://schemas.microsoft.com/office/drawing/2014/main" val="4049248420"/>
                    </a:ext>
                  </a:extLst>
                </a:gridCol>
                <a:gridCol w="588366">
                  <a:extLst>
                    <a:ext uri="{9D8B030D-6E8A-4147-A177-3AD203B41FA5}">
                      <a16:colId xmlns:a16="http://schemas.microsoft.com/office/drawing/2014/main" val="1793617725"/>
                    </a:ext>
                  </a:extLst>
                </a:gridCol>
                <a:gridCol w="588366">
                  <a:extLst>
                    <a:ext uri="{9D8B030D-6E8A-4147-A177-3AD203B41FA5}">
                      <a16:colId xmlns:a16="http://schemas.microsoft.com/office/drawing/2014/main" val="785444958"/>
                    </a:ext>
                  </a:extLst>
                </a:gridCol>
              </a:tblGrid>
              <a:tr h="264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Data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-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256640"/>
                  </a:ext>
                </a:extLst>
              </a:tr>
              <a:tr h="233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32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77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ko-KR" sz="1200" b="0" baseline="-25000" dirty="0">
                          <a:solidFill>
                            <a:schemeClr val="tx1"/>
                          </a:solidFill>
                          <a:latin typeface="+mj-lt"/>
                        </a:rPr>
                        <a:t>i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207483"/>
                  </a:ext>
                </a:extLst>
              </a:tr>
            </a:tbl>
          </a:graphicData>
        </a:graphic>
      </p:graphicFrame>
      <p:sp>
        <p:nvSpPr>
          <p:cNvPr id="187" name="TextBox 186">
            <a:extLst>
              <a:ext uri="{FF2B5EF4-FFF2-40B4-BE49-F238E27FC236}">
                <a16:creationId xmlns:a16="http://schemas.microsoft.com/office/drawing/2014/main" id="{78B25576-2BC9-473F-9D6A-1CA6031364CD}"/>
              </a:ext>
            </a:extLst>
          </p:cNvPr>
          <p:cNvSpPr txBox="1"/>
          <p:nvPr/>
        </p:nvSpPr>
        <p:spPr>
          <a:xfrm>
            <a:off x="7034704" y="3098753"/>
            <a:ext cx="644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DRAM</a:t>
            </a:r>
            <a:endParaRPr lang="ko-KR" altLang="en-US" sz="12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8816BC25-E163-422D-9F1C-9D78DFEFA13A}"/>
              </a:ext>
            </a:extLst>
          </p:cNvPr>
          <p:cNvSpPr txBox="1"/>
          <p:nvPr/>
        </p:nvSpPr>
        <p:spPr>
          <a:xfrm>
            <a:off x="6780467" y="3854736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OOB</a:t>
            </a:r>
            <a:endParaRPr lang="ko-KR" altLang="en-US" sz="12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66C70A3-1A9A-4F4B-A3C1-A35B12A481DD}"/>
              </a:ext>
            </a:extLst>
          </p:cNvPr>
          <p:cNvSpPr txBox="1"/>
          <p:nvPr/>
        </p:nvSpPr>
        <p:spPr>
          <a:xfrm>
            <a:off x="6454416" y="2521117"/>
            <a:ext cx="1225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write(x</a:t>
            </a:r>
            <a:r>
              <a:rPr lang="en-US" altLang="ko-KR" sz="1400" baseline="-25000" dirty="0"/>
              <a:t>i</a:t>
            </a:r>
            <a:r>
              <a:rPr lang="en-US" altLang="ko-KR" sz="1400" dirty="0"/>
              <a:t>, Data)</a:t>
            </a:r>
            <a:endParaRPr lang="ko-KR" altLang="en-US" sz="14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B5F0360-67C0-4F0F-BF86-8CFFABB83780}"/>
              </a:ext>
            </a:extLst>
          </p:cNvPr>
          <p:cNvSpPr/>
          <p:nvPr/>
        </p:nvSpPr>
        <p:spPr>
          <a:xfrm>
            <a:off x="5495925" y="2998741"/>
            <a:ext cx="142875" cy="1381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B62B071B-ED48-490C-A9FD-D16F5C043578}"/>
              </a:ext>
            </a:extLst>
          </p:cNvPr>
          <p:cNvSpPr/>
          <p:nvPr/>
        </p:nvSpPr>
        <p:spPr>
          <a:xfrm>
            <a:off x="5495925" y="3603648"/>
            <a:ext cx="142875" cy="1381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B098150-6750-4347-AE1D-4B51CEC8B425}"/>
              </a:ext>
            </a:extLst>
          </p:cNvPr>
          <p:cNvSpPr txBox="1"/>
          <p:nvPr/>
        </p:nvSpPr>
        <p:spPr>
          <a:xfrm>
            <a:off x="2364958" y="2521117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read(x</a:t>
            </a:r>
            <a:r>
              <a:rPr lang="en-US" altLang="ko-KR" sz="1400" baseline="-25000" dirty="0"/>
              <a:t>i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84" name="연결선: 구부러짐 83">
            <a:extLst>
              <a:ext uri="{FF2B5EF4-FFF2-40B4-BE49-F238E27FC236}">
                <a16:creationId xmlns:a16="http://schemas.microsoft.com/office/drawing/2014/main" id="{13A04B1D-57E4-4BA9-B14B-5F24D9320BFC}"/>
              </a:ext>
            </a:extLst>
          </p:cNvPr>
          <p:cNvCxnSpPr>
            <a:cxnSpLocks/>
            <a:stCxn id="191" idx="1"/>
            <a:endCxn id="79" idx="0"/>
          </p:cNvCxnSpPr>
          <p:nvPr/>
        </p:nvCxnSpPr>
        <p:spPr>
          <a:xfrm rot="10800000" flipV="1">
            <a:off x="5567364" y="2675005"/>
            <a:ext cx="887053" cy="323735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92F48BD4-8EB6-4B79-8FE0-92C442F773DF}"/>
              </a:ext>
            </a:extLst>
          </p:cNvPr>
          <p:cNvSpPr txBox="1"/>
          <p:nvPr/>
        </p:nvSpPr>
        <p:spPr>
          <a:xfrm>
            <a:off x="5790650" y="2712295"/>
            <a:ext cx="1019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i="1" dirty="0"/>
              <a:t>Append hash(x</a:t>
            </a:r>
            <a:r>
              <a:rPr lang="en-US" altLang="ko-KR" sz="1000" i="1" baseline="-25000" dirty="0"/>
              <a:t>i</a:t>
            </a:r>
            <a:r>
              <a:rPr lang="en-US" altLang="ko-KR" sz="1000" i="1" dirty="0"/>
              <a:t>)</a:t>
            </a:r>
            <a:endParaRPr lang="ko-KR" altLang="en-US" sz="1000" i="1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940FE7E-9AB3-4542-AE44-661EDE5651A4}"/>
              </a:ext>
            </a:extLst>
          </p:cNvPr>
          <p:cNvSpPr txBox="1"/>
          <p:nvPr/>
        </p:nvSpPr>
        <p:spPr>
          <a:xfrm>
            <a:off x="7098023" y="3313178"/>
            <a:ext cx="518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Flash</a:t>
            </a:r>
            <a:endParaRPr lang="ko-KR" altLang="en-US" sz="1200" dirty="0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528C433A-D27B-49F8-8245-AE442790054C}"/>
              </a:ext>
            </a:extLst>
          </p:cNvPr>
          <p:cNvSpPr/>
          <p:nvPr/>
        </p:nvSpPr>
        <p:spPr>
          <a:xfrm>
            <a:off x="2964786" y="2989294"/>
            <a:ext cx="142875" cy="1381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4B6A09C5-E76E-40D0-865A-F33EE731322F}"/>
              </a:ext>
            </a:extLst>
          </p:cNvPr>
          <p:cNvSpPr/>
          <p:nvPr/>
        </p:nvSpPr>
        <p:spPr>
          <a:xfrm>
            <a:off x="4125501" y="3603648"/>
            <a:ext cx="142875" cy="1381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5C88252D-E249-45C5-BD1D-F9B240AF296D}"/>
              </a:ext>
            </a:extLst>
          </p:cNvPr>
          <p:cNvSpPr txBox="1"/>
          <p:nvPr/>
        </p:nvSpPr>
        <p:spPr>
          <a:xfrm>
            <a:off x="3614337" y="2613580"/>
            <a:ext cx="10118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i="1" dirty="0"/>
              <a:t>hash(x</a:t>
            </a:r>
            <a:r>
              <a:rPr lang="en-US" altLang="ko-KR" sz="1000" i="1" baseline="-25000" dirty="0"/>
              <a:t>i</a:t>
            </a:r>
            <a:r>
              <a:rPr lang="en-US" altLang="ko-KR" sz="1000" i="1" dirty="0"/>
              <a:t>)==BF</a:t>
            </a:r>
            <a:r>
              <a:rPr lang="en-US" altLang="ko-KR" sz="1000" i="1" baseline="-25000" dirty="0"/>
              <a:t>10</a:t>
            </a:r>
            <a:endParaRPr lang="ko-KR" altLang="en-US" sz="1000" i="1" dirty="0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D8F8C4A4-D37A-4802-AEC5-8583E61E47DC}"/>
              </a:ext>
            </a:extLst>
          </p:cNvPr>
          <p:cNvSpPr/>
          <p:nvPr/>
        </p:nvSpPr>
        <p:spPr>
          <a:xfrm>
            <a:off x="4125501" y="3109603"/>
            <a:ext cx="142875" cy="1381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0" name="직선 화살표 연결선 259">
            <a:extLst>
              <a:ext uri="{FF2B5EF4-FFF2-40B4-BE49-F238E27FC236}">
                <a16:creationId xmlns:a16="http://schemas.microsoft.com/office/drawing/2014/main" id="{DE0E5F56-A7A3-4786-A1C5-87BF8F8078E1}"/>
              </a:ext>
            </a:extLst>
          </p:cNvPr>
          <p:cNvCxnSpPr>
            <a:cxnSpLocks/>
            <a:endCxn id="295" idx="2"/>
          </p:cNvCxnSpPr>
          <p:nvPr/>
        </p:nvCxnSpPr>
        <p:spPr>
          <a:xfrm flipV="1">
            <a:off x="2770659" y="2897950"/>
            <a:ext cx="1354842" cy="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54FEF24F-625F-44F7-8F22-6505E4F2A1E4}"/>
              </a:ext>
            </a:extLst>
          </p:cNvPr>
          <p:cNvCxnSpPr>
            <a:cxnSpLocks/>
            <a:stCxn id="295" idx="6"/>
          </p:cNvCxnSpPr>
          <p:nvPr/>
        </p:nvCxnSpPr>
        <p:spPr>
          <a:xfrm>
            <a:off x="4268376" y="2897950"/>
            <a:ext cx="954607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>
            <a:extLst>
              <a:ext uri="{FF2B5EF4-FFF2-40B4-BE49-F238E27FC236}">
                <a16:creationId xmlns:a16="http://schemas.microsoft.com/office/drawing/2014/main" id="{EF3D529C-5E5E-461F-89F3-F061AC45D34A}"/>
              </a:ext>
            </a:extLst>
          </p:cNvPr>
          <p:cNvCxnSpPr>
            <a:cxnSpLocks/>
            <a:endCxn id="214" idx="0"/>
          </p:cNvCxnSpPr>
          <p:nvPr/>
        </p:nvCxnSpPr>
        <p:spPr>
          <a:xfrm>
            <a:off x="4196938" y="3247715"/>
            <a:ext cx="1" cy="355933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타원 266">
            <a:extLst>
              <a:ext uri="{FF2B5EF4-FFF2-40B4-BE49-F238E27FC236}">
                <a16:creationId xmlns:a16="http://schemas.microsoft.com/office/drawing/2014/main" id="{EB41A581-015A-414B-A0EA-F075F1E4F235}"/>
              </a:ext>
            </a:extLst>
          </p:cNvPr>
          <p:cNvSpPr/>
          <p:nvPr/>
        </p:nvSpPr>
        <p:spPr>
          <a:xfrm>
            <a:off x="5299757" y="3603648"/>
            <a:ext cx="142875" cy="1381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B3B67797-7D0C-46F4-9FED-959FCCF028AB}"/>
              </a:ext>
            </a:extLst>
          </p:cNvPr>
          <p:cNvSpPr/>
          <p:nvPr/>
        </p:nvSpPr>
        <p:spPr>
          <a:xfrm>
            <a:off x="5299757" y="3109603"/>
            <a:ext cx="142875" cy="1381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A2B44D1F-63CB-4C11-8C71-866E1B822433}"/>
              </a:ext>
            </a:extLst>
          </p:cNvPr>
          <p:cNvCxnSpPr>
            <a:cxnSpLocks/>
          </p:cNvCxnSpPr>
          <p:nvPr/>
        </p:nvCxnSpPr>
        <p:spPr>
          <a:xfrm>
            <a:off x="5222983" y="3247715"/>
            <a:ext cx="0" cy="355933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타원 294">
            <a:extLst>
              <a:ext uri="{FF2B5EF4-FFF2-40B4-BE49-F238E27FC236}">
                <a16:creationId xmlns:a16="http://schemas.microsoft.com/office/drawing/2014/main" id="{C0542A46-5814-4603-8B8A-F927C36B2B6D}"/>
              </a:ext>
            </a:extLst>
          </p:cNvPr>
          <p:cNvSpPr/>
          <p:nvPr/>
        </p:nvSpPr>
        <p:spPr>
          <a:xfrm>
            <a:off x="4125501" y="2828894"/>
            <a:ext cx="142875" cy="1381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곱하기 기호 301">
            <a:extLst>
              <a:ext uri="{FF2B5EF4-FFF2-40B4-BE49-F238E27FC236}">
                <a16:creationId xmlns:a16="http://schemas.microsoft.com/office/drawing/2014/main" id="{73674FB9-08DA-4AAC-A100-F427E2FA26F9}"/>
              </a:ext>
            </a:extLst>
          </p:cNvPr>
          <p:cNvSpPr/>
          <p:nvPr/>
        </p:nvSpPr>
        <p:spPr>
          <a:xfrm>
            <a:off x="4083860" y="3312292"/>
            <a:ext cx="223306" cy="20088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BBAA58B7-DE93-42E7-82E0-07627B9074D8}"/>
              </a:ext>
            </a:extLst>
          </p:cNvPr>
          <p:cNvSpPr txBox="1"/>
          <p:nvPr/>
        </p:nvSpPr>
        <p:spPr>
          <a:xfrm>
            <a:off x="5634305" y="3335675"/>
            <a:ext cx="13500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i="1" dirty="0"/>
              <a:t>Append Data and LBA</a:t>
            </a:r>
            <a:endParaRPr lang="ko-KR" altLang="en-US" sz="1000" i="1" dirty="0"/>
          </a:p>
        </p:txBody>
      </p:sp>
      <p:cxnSp>
        <p:nvCxnSpPr>
          <p:cNvPr id="310" name="직선 화살표 연결선 309">
            <a:extLst>
              <a:ext uri="{FF2B5EF4-FFF2-40B4-BE49-F238E27FC236}">
                <a16:creationId xmlns:a16="http://schemas.microsoft.com/office/drawing/2014/main" id="{F77793D9-22A8-4519-99CD-978C7BABACA0}"/>
              </a:ext>
            </a:extLst>
          </p:cNvPr>
          <p:cNvCxnSpPr>
            <a:cxnSpLocks/>
          </p:cNvCxnSpPr>
          <p:nvPr/>
        </p:nvCxnSpPr>
        <p:spPr>
          <a:xfrm>
            <a:off x="5558740" y="3250100"/>
            <a:ext cx="0" cy="355933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extBox 310">
            <a:extLst>
              <a:ext uri="{FF2B5EF4-FFF2-40B4-BE49-F238E27FC236}">
                <a16:creationId xmlns:a16="http://schemas.microsoft.com/office/drawing/2014/main" id="{0A9541C3-24CC-421B-8C1C-38FD9328DD39}"/>
              </a:ext>
            </a:extLst>
          </p:cNvPr>
          <p:cNvSpPr txBox="1"/>
          <p:nvPr/>
        </p:nvSpPr>
        <p:spPr>
          <a:xfrm>
            <a:off x="4390977" y="3335675"/>
            <a:ext cx="8723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i="1" dirty="0"/>
              <a:t>True Positive</a:t>
            </a:r>
            <a:endParaRPr lang="ko-KR" altLang="en-US" sz="1000" i="1" dirty="0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D87D0DFD-D6CB-4B93-968A-627437AD748C}"/>
              </a:ext>
            </a:extLst>
          </p:cNvPr>
          <p:cNvSpPr txBox="1"/>
          <p:nvPr/>
        </p:nvSpPr>
        <p:spPr>
          <a:xfrm>
            <a:off x="4735619" y="2613580"/>
            <a:ext cx="9492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i="1" dirty="0"/>
              <a:t>hash(x</a:t>
            </a:r>
            <a:r>
              <a:rPr lang="en-US" altLang="ko-KR" sz="1000" i="1" baseline="-25000" dirty="0"/>
              <a:t>i</a:t>
            </a:r>
            <a:r>
              <a:rPr lang="en-US" altLang="ko-KR" sz="1000" i="1" dirty="0"/>
              <a:t>)==</a:t>
            </a:r>
            <a:r>
              <a:rPr lang="en-US" altLang="ko-KR" sz="1000" i="1" dirty="0" err="1"/>
              <a:t>BF</a:t>
            </a:r>
            <a:r>
              <a:rPr lang="en-US" altLang="ko-KR" sz="1000" i="1" baseline="-25000" dirty="0" err="1"/>
              <a:t>i</a:t>
            </a:r>
            <a:endParaRPr lang="ko-KR" alt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79520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B9D1032B-5F43-4C39-AA66-8A6EBA52C396}"/>
              </a:ext>
            </a:extLst>
          </p:cNvPr>
          <p:cNvSpPr/>
          <p:nvPr/>
        </p:nvSpPr>
        <p:spPr>
          <a:xfrm>
            <a:off x="2702241" y="2428852"/>
            <a:ext cx="6505052" cy="9438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5963720-233F-4B22-B7BB-9C7177C6A2FA}"/>
              </a:ext>
            </a:extLst>
          </p:cNvPr>
          <p:cNvSpPr txBox="1"/>
          <p:nvPr/>
        </p:nvSpPr>
        <p:spPr>
          <a:xfrm>
            <a:off x="4678195" y="2197441"/>
            <a:ext cx="2332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i="1" dirty="0"/>
              <a:t>Aligned CPU cache line (64 bytes)</a:t>
            </a:r>
            <a:endParaRPr lang="ko-KR" altLang="en-US" sz="1200" i="1" dirty="0"/>
          </a:p>
        </p:txBody>
      </p:sp>
      <p:cxnSp>
        <p:nvCxnSpPr>
          <p:cNvPr id="321" name="직선 연결선 320">
            <a:extLst>
              <a:ext uri="{FF2B5EF4-FFF2-40B4-BE49-F238E27FC236}">
                <a16:creationId xmlns:a16="http://schemas.microsoft.com/office/drawing/2014/main" id="{2BA31C27-B34E-42C9-A519-93D176159431}"/>
              </a:ext>
            </a:extLst>
          </p:cNvPr>
          <p:cNvCxnSpPr>
            <a:cxnSpLocks/>
          </p:cNvCxnSpPr>
          <p:nvPr/>
        </p:nvCxnSpPr>
        <p:spPr>
          <a:xfrm>
            <a:off x="2592658" y="3428402"/>
            <a:ext cx="67046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5" name="표 325">
            <a:extLst>
              <a:ext uri="{FF2B5EF4-FFF2-40B4-BE49-F238E27FC236}">
                <a16:creationId xmlns:a16="http://schemas.microsoft.com/office/drawing/2014/main" id="{675FFD68-18C5-4725-8E87-0D9F39CBE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281530"/>
              </p:ext>
            </p:extLst>
          </p:nvPr>
        </p:nvGraphicFramePr>
        <p:xfrm>
          <a:off x="2783985" y="2883338"/>
          <a:ext cx="1776984" cy="262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990">
                  <a:extLst>
                    <a:ext uri="{9D8B030D-6E8A-4147-A177-3AD203B41FA5}">
                      <a16:colId xmlns:a16="http://schemas.microsoft.com/office/drawing/2014/main" val="257662463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3259383645"/>
                    </a:ext>
                  </a:extLst>
                </a:gridCol>
                <a:gridCol w="700169">
                  <a:extLst>
                    <a:ext uri="{9D8B030D-6E8A-4147-A177-3AD203B41FA5}">
                      <a16:colId xmlns:a16="http://schemas.microsoft.com/office/drawing/2014/main" val="2233174146"/>
                    </a:ext>
                  </a:extLst>
                </a:gridCol>
              </a:tblGrid>
              <a:tr h="262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r>
                        <a:rPr lang="en-US" altLang="ko-KR" sz="1200" b="0" kern="1200" baseline="-25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763484"/>
                  </a:ext>
                </a:extLst>
              </a:tr>
            </a:tbl>
          </a:graphicData>
        </a:graphic>
      </p:graphicFrame>
      <p:graphicFrame>
        <p:nvGraphicFramePr>
          <p:cNvPr id="345" name="표 58">
            <a:extLst>
              <a:ext uri="{FF2B5EF4-FFF2-40B4-BE49-F238E27FC236}">
                <a16:creationId xmlns:a16="http://schemas.microsoft.com/office/drawing/2014/main" id="{A57ADBCB-B856-4F0F-B04C-E24BDCD69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887529"/>
              </p:ext>
            </p:extLst>
          </p:nvPr>
        </p:nvGraphicFramePr>
        <p:xfrm>
          <a:off x="2857529" y="3495541"/>
          <a:ext cx="6141032" cy="503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88051632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639135829"/>
                    </a:ext>
                  </a:extLst>
                </a:gridCol>
                <a:gridCol w="551446">
                  <a:extLst>
                    <a:ext uri="{9D8B030D-6E8A-4147-A177-3AD203B41FA5}">
                      <a16:colId xmlns:a16="http://schemas.microsoft.com/office/drawing/2014/main" val="270032902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002944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049248420"/>
                    </a:ext>
                  </a:extLst>
                </a:gridCol>
                <a:gridCol w="506785">
                  <a:extLst>
                    <a:ext uri="{9D8B030D-6E8A-4147-A177-3AD203B41FA5}">
                      <a16:colId xmlns:a16="http://schemas.microsoft.com/office/drawing/2014/main" val="179361772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78544495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604811239"/>
                    </a:ext>
                  </a:extLst>
                </a:gridCol>
                <a:gridCol w="546787">
                  <a:extLst>
                    <a:ext uri="{9D8B030D-6E8A-4147-A177-3AD203B41FA5}">
                      <a16:colId xmlns:a16="http://schemas.microsoft.com/office/drawing/2014/main" val="681947363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64792797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782152331"/>
                    </a:ext>
                  </a:extLst>
                </a:gridCol>
                <a:gridCol w="504014">
                  <a:extLst>
                    <a:ext uri="{9D8B030D-6E8A-4147-A177-3AD203B41FA5}">
                      <a16:colId xmlns:a16="http://schemas.microsoft.com/office/drawing/2014/main" val="298714082"/>
                    </a:ext>
                  </a:extLst>
                </a:gridCol>
              </a:tblGrid>
              <a:tr h="267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Data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Data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…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Data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Data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…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Data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Data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…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Data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Data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…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256640"/>
                  </a:ext>
                </a:extLst>
              </a:tr>
              <a:tr h="177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96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189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592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689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770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207483"/>
                  </a:ext>
                </a:extLst>
              </a:tr>
            </a:tbl>
          </a:graphicData>
        </a:graphic>
      </p:graphicFrame>
      <p:sp>
        <p:nvSpPr>
          <p:cNvPr id="347" name="TextBox 346">
            <a:extLst>
              <a:ext uri="{FF2B5EF4-FFF2-40B4-BE49-F238E27FC236}">
                <a16:creationId xmlns:a16="http://schemas.microsoft.com/office/drawing/2014/main" id="{EF71429A-D32B-41E5-A840-AFD9D69F6D05}"/>
              </a:ext>
            </a:extLst>
          </p:cNvPr>
          <p:cNvSpPr txBox="1"/>
          <p:nvPr/>
        </p:nvSpPr>
        <p:spPr>
          <a:xfrm>
            <a:off x="2591324" y="247632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96</a:t>
            </a:r>
            <a:endParaRPr lang="ko-KR" altLang="en-US" sz="1200" dirty="0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DED6966B-C8E3-450C-A5F7-F3730960DB20}"/>
              </a:ext>
            </a:extLst>
          </p:cNvPr>
          <p:cNvSpPr txBox="1"/>
          <p:nvPr/>
        </p:nvSpPr>
        <p:spPr>
          <a:xfrm>
            <a:off x="2240100" y="3695258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OOB</a:t>
            </a:r>
            <a:endParaRPr lang="ko-KR" altLang="en-US" sz="1200" dirty="0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AAE0C780-F679-4063-9B9F-872704EDB603}"/>
              </a:ext>
            </a:extLst>
          </p:cNvPr>
          <p:cNvSpPr txBox="1"/>
          <p:nvPr/>
        </p:nvSpPr>
        <p:spPr>
          <a:xfrm>
            <a:off x="2200196" y="2783072"/>
            <a:ext cx="5533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i="1" dirty="0"/>
              <a:t>Guard</a:t>
            </a:r>
            <a:endParaRPr lang="ko-KR" altLang="en-US" sz="1100" i="1" dirty="0"/>
          </a:p>
        </p:txBody>
      </p:sp>
      <p:cxnSp>
        <p:nvCxnSpPr>
          <p:cNvPr id="357" name="직선 화살표 연결선 356">
            <a:extLst>
              <a:ext uri="{FF2B5EF4-FFF2-40B4-BE49-F238E27FC236}">
                <a16:creationId xmlns:a16="http://schemas.microsoft.com/office/drawing/2014/main" id="{57B7EFF9-6F59-42A3-91B5-1B53EFE36BD1}"/>
              </a:ext>
            </a:extLst>
          </p:cNvPr>
          <p:cNvCxnSpPr>
            <a:cxnSpLocks/>
          </p:cNvCxnSpPr>
          <p:nvPr/>
        </p:nvCxnSpPr>
        <p:spPr>
          <a:xfrm>
            <a:off x="2813506" y="2796756"/>
            <a:ext cx="1015544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TextBox 358">
            <a:extLst>
              <a:ext uri="{FF2B5EF4-FFF2-40B4-BE49-F238E27FC236}">
                <a16:creationId xmlns:a16="http://schemas.microsoft.com/office/drawing/2014/main" id="{12B6DF44-8C6C-4D48-A65E-83BBB29402F7}"/>
              </a:ext>
            </a:extLst>
          </p:cNvPr>
          <p:cNvSpPr txBox="1"/>
          <p:nvPr/>
        </p:nvSpPr>
        <p:spPr>
          <a:xfrm>
            <a:off x="3576452" y="3118827"/>
            <a:ext cx="11031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i="1" dirty="0"/>
              <a:t>hash(100)==</a:t>
            </a:r>
            <a:r>
              <a:rPr lang="en-US" altLang="ko-KR" sz="1050" i="1" dirty="0" err="1"/>
              <a:t>BF</a:t>
            </a:r>
            <a:r>
              <a:rPr lang="en-US" altLang="ko-KR" sz="1050" i="1" baseline="-25000" dirty="0" err="1"/>
              <a:t>i</a:t>
            </a:r>
            <a:endParaRPr lang="ko-KR" altLang="en-US" sz="1050" i="1" dirty="0"/>
          </a:p>
        </p:txBody>
      </p:sp>
      <p:cxnSp>
        <p:nvCxnSpPr>
          <p:cNvPr id="360" name="직선 화살표 연결선 359">
            <a:extLst>
              <a:ext uri="{FF2B5EF4-FFF2-40B4-BE49-F238E27FC236}">
                <a16:creationId xmlns:a16="http://schemas.microsoft.com/office/drawing/2014/main" id="{735B9FF6-35E6-4369-AE79-79BE354CF463}"/>
              </a:ext>
            </a:extLst>
          </p:cNvPr>
          <p:cNvCxnSpPr>
            <a:cxnSpLocks/>
          </p:cNvCxnSpPr>
          <p:nvPr/>
        </p:nvCxnSpPr>
        <p:spPr>
          <a:xfrm>
            <a:off x="3596116" y="3137656"/>
            <a:ext cx="170" cy="38827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표 325">
            <a:extLst>
              <a:ext uri="{FF2B5EF4-FFF2-40B4-BE49-F238E27FC236}">
                <a16:creationId xmlns:a16="http://schemas.microsoft.com/office/drawing/2014/main" id="{587AE0BD-6A0D-4E92-B584-F20B54F3A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320178"/>
              </p:ext>
            </p:extLst>
          </p:nvPr>
        </p:nvGraphicFramePr>
        <p:xfrm>
          <a:off x="4699195" y="2891487"/>
          <a:ext cx="1429593" cy="262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531">
                  <a:extLst>
                    <a:ext uri="{9D8B030D-6E8A-4147-A177-3AD203B41FA5}">
                      <a16:colId xmlns:a16="http://schemas.microsoft.com/office/drawing/2014/main" val="2576624630"/>
                    </a:ext>
                  </a:extLst>
                </a:gridCol>
                <a:gridCol w="476531">
                  <a:extLst>
                    <a:ext uri="{9D8B030D-6E8A-4147-A177-3AD203B41FA5}">
                      <a16:colId xmlns:a16="http://schemas.microsoft.com/office/drawing/2014/main" val="3259383645"/>
                    </a:ext>
                  </a:extLst>
                </a:gridCol>
                <a:gridCol w="476531">
                  <a:extLst>
                    <a:ext uri="{9D8B030D-6E8A-4147-A177-3AD203B41FA5}">
                      <a16:colId xmlns:a16="http://schemas.microsoft.com/office/drawing/2014/main" val="2233174146"/>
                    </a:ext>
                  </a:extLst>
                </a:gridCol>
              </a:tblGrid>
              <a:tr h="262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763484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AC8C2DDA-E764-4320-881E-84B2893A4461}"/>
              </a:ext>
            </a:extLst>
          </p:cNvPr>
          <p:cNvSpPr txBox="1"/>
          <p:nvPr/>
        </p:nvSpPr>
        <p:spPr>
          <a:xfrm>
            <a:off x="4455954" y="248424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189</a:t>
            </a:r>
            <a:endParaRPr lang="ko-KR" altLang="en-US" sz="1200" dirty="0"/>
          </a:p>
        </p:txBody>
      </p:sp>
      <p:graphicFrame>
        <p:nvGraphicFramePr>
          <p:cNvPr id="57" name="표 325">
            <a:extLst>
              <a:ext uri="{FF2B5EF4-FFF2-40B4-BE49-F238E27FC236}">
                <a16:creationId xmlns:a16="http://schemas.microsoft.com/office/drawing/2014/main" id="{3E1CEA89-3616-459B-8AB4-50EE077A7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430037"/>
              </p:ext>
            </p:extLst>
          </p:nvPr>
        </p:nvGraphicFramePr>
        <p:xfrm>
          <a:off x="6221257" y="2891487"/>
          <a:ext cx="1429932" cy="262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644">
                  <a:extLst>
                    <a:ext uri="{9D8B030D-6E8A-4147-A177-3AD203B41FA5}">
                      <a16:colId xmlns:a16="http://schemas.microsoft.com/office/drawing/2014/main" val="2576624630"/>
                    </a:ext>
                  </a:extLst>
                </a:gridCol>
                <a:gridCol w="476644">
                  <a:extLst>
                    <a:ext uri="{9D8B030D-6E8A-4147-A177-3AD203B41FA5}">
                      <a16:colId xmlns:a16="http://schemas.microsoft.com/office/drawing/2014/main" val="3259383645"/>
                    </a:ext>
                  </a:extLst>
                </a:gridCol>
                <a:gridCol w="476644">
                  <a:extLst>
                    <a:ext uri="{9D8B030D-6E8A-4147-A177-3AD203B41FA5}">
                      <a16:colId xmlns:a16="http://schemas.microsoft.com/office/drawing/2014/main" val="2233174146"/>
                    </a:ext>
                  </a:extLst>
                </a:gridCol>
              </a:tblGrid>
              <a:tr h="262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763484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66AD4EA2-9F96-44B6-B834-24CAE68C49C5}"/>
              </a:ext>
            </a:extLst>
          </p:cNvPr>
          <p:cNvSpPr txBox="1"/>
          <p:nvPr/>
        </p:nvSpPr>
        <p:spPr>
          <a:xfrm>
            <a:off x="5982601" y="248424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500</a:t>
            </a:r>
            <a:endParaRPr lang="ko-KR" altLang="en-US" sz="1200" dirty="0"/>
          </a:p>
        </p:txBody>
      </p:sp>
      <p:graphicFrame>
        <p:nvGraphicFramePr>
          <p:cNvPr id="61" name="표 325">
            <a:extLst>
              <a:ext uri="{FF2B5EF4-FFF2-40B4-BE49-F238E27FC236}">
                <a16:creationId xmlns:a16="http://schemas.microsoft.com/office/drawing/2014/main" id="{C22D6C9C-1840-4100-98A5-A1592355D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912121"/>
              </p:ext>
            </p:extLst>
          </p:nvPr>
        </p:nvGraphicFramePr>
        <p:xfrm>
          <a:off x="7762099" y="2891487"/>
          <a:ext cx="1429932" cy="262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644">
                  <a:extLst>
                    <a:ext uri="{9D8B030D-6E8A-4147-A177-3AD203B41FA5}">
                      <a16:colId xmlns:a16="http://schemas.microsoft.com/office/drawing/2014/main" val="2576624630"/>
                    </a:ext>
                  </a:extLst>
                </a:gridCol>
                <a:gridCol w="476644">
                  <a:extLst>
                    <a:ext uri="{9D8B030D-6E8A-4147-A177-3AD203B41FA5}">
                      <a16:colId xmlns:a16="http://schemas.microsoft.com/office/drawing/2014/main" val="3259383645"/>
                    </a:ext>
                  </a:extLst>
                </a:gridCol>
                <a:gridCol w="476644">
                  <a:extLst>
                    <a:ext uri="{9D8B030D-6E8A-4147-A177-3AD203B41FA5}">
                      <a16:colId xmlns:a16="http://schemas.microsoft.com/office/drawing/2014/main" val="2233174146"/>
                    </a:ext>
                  </a:extLst>
                </a:gridCol>
              </a:tblGrid>
              <a:tr h="262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763484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B1650D95-A4AD-4471-B7F4-1BFF065E5F3F}"/>
              </a:ext>
            </a:extLst>
          </p:cNvPr>
          <p:cNvSpPr txBox="1"/>
          <p:nvPr/>
        </p:nvSpPr>
        <p:spPr>
          <a:xfrm>
            <a:off x="7484903" y="248424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689</a:t>
            </a:r>
            <a:endParaRPr lang="ko-KR" altLang="en-US" sz="1200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22B15EB-17CD-4A8A-8098-FD9D6B2B4F25}"/>
              </a:ext>
            </a:extLst>
          </p:cNvPr>
          <p:cNvCxnSpPr>
            <a:cxnSpLocks/>
          </p:cNvCxnSpPr>
          <p:nvPr/>
        </p:nvCxnSpPr>
        <p:spPr>
          <a:xfrm>
            <a:off x="2743912" y="2708603"/>
            <a:ext cx="0" cy="4450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98A937B-DA85-4775-80F2-2A8C867BA179}"/>
              </a:ext>
            </a:extLst>
          </p:cNvPr>
          <p:cNvCxnSpPr>
            <a:cxnSpLocks/>
          </p:cNvCxnSpPr>
          <p:nvPr/>
        </p:nvCxnSpPr>
        <p:spPr>
          <a:xfrm>
            <a:off x="4651023" y="2708603"/>
            <a:ext cx="0" cy="4450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4636AD25-8D7A-434F-B8EC-51CCBDB5026B}"/>
              </a:ext>
            </a:extLst>
          </p:cNvPr>
          <p:cNvCxnSpPr>
            <a:cxnSpLocks/>
          </p:cNvCxnSpPr>
          <p:nvPr/>
        </p:nvCxnSpPr>
        <p:spPr>
          <a:xfrm>
            <a:off x="6175022" y="2708603"/>
            <a:ext cx="0" cy="4450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B51FF5E5-0E9D-467B-9E4B-7B9B26D1480B}"/>
              </a:ext>
            </a:extLst>
          </p:cNvPr>
          <p:cNvCxnSpPr>
            <a:cxnSpLocks/>
          </p:cNvCxnSpPr>
          <p:nvPr/>
        </p:nvCxnSpPr>
        <p:spPr>
          <a:xfrm>
            <a:off x="7713310" y="2708603"/>
            <a:ext cx="0" cy="4450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C4163AE-C11F-4B32-95CE-8FC6184D2067}"/>
              </a:ext>
            </a:extLst>
          </p:cNvPr>
          <p:cNvCxnSpPr>
            <a:cxnSpLocks/>
          </p:cNvCxnSpPr>
          <p:nvPr/>
        </p:nvCxnSpPr>
        <p:spPr>
          <a:xfrm>
            <a:off x="7659645" y="3225492"/>
            <a:ext cx="15155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A47B364-B56F-4D30-9833-452AC789FA7F}"/>
              </a:ext>
            </a:extLst>
          </p:cNvPr>
          <p:cNvSpPr txBox="1"/>
          <p:nvPr/>
        </p:nvSpPr>
        <p:spPr>
          <a:xfrm>
            <a:off x="8227472" y="3189388"/>
            <a:ext cx="6367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/>
              <a:t>16 bytes</a:t>
            </a:r>
            <a:endParaRPr lang="ko-KR" altLang="en-US" sz="105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22BAFA-2132-43E2-A3EA-73B1A1EF9483}"/>
              </a:ext>
            </a:extLst>
          </p:cNvPr>
          <p:cNvSpPr txBox="1"/>
          <p:nvPr/>
        </p:nvSpPr>
        <p:spPr>
          <a:xfrm>
            <a:off x="2859897" y="2526232"/>
            <a:ext cx="1643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en-US" altLang="ko-KR" sz="1200" i="1" dirty="0"/>
              <a:t>Hash &amp; bit-wise </a:t>
            </a:r>
            <a:r>
              <a:rPr lang="en-US" altLang="ko-KR" sz="1200" i="1" dirty="0" err="1"/>
              <a:t>cmp</a:t>
            </a:r>
            <a:endParaRPr lang="ko-KR" altLang="en-US" sz="1200" i="1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3262891-1502-4571-90C0-1BE771323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735577"/>
              </p:ext>
            </p:extLst>
          </p:nvPr>
        </p:nvGraphicFramePr>
        <p:xfrm>
          <a:off x="3619313" y="1880843"/>
          <a:ext cx="169661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077">
                  <a:extLst>
                    <a:ext uri="{9D8B030D-6E8A-4147-A177-3AD203B41FA5}">
                      <a16:colId xmlns:a16="http://schemas.microsoft.com/office/drawing/2014/main" val="253289753"/>
                    </a:ext>
                  </a:extLst>
                </a:gridCol>
                <a:gridCol w="1007535">
                  <a:extLst>
                    <a:ext uri="{9D8B030D-6E8A-4147-A177-3AD203B41FA5}">
                      <a16:colId xmlns:a16="http://schemas.microsoft.com/office/drawing/2014/main" val="762134600"/>
                    </a:ext>
                  </a:extLst>
                </a:gridCol>
              </a:tblGrid>
              <a:tr h="243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Guard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BFs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458634"/>
                  </a:ext>
                </a:extLst>
              </a:tr>
            </a:tbl>
          </a:graphicData>
        </a:graphic>
      </p:graphicFrame>
      <p:graphicFrame>
        <p:nvGraphicFramePr>
          <p:cNvPr id="43" name="표 2">
            <a:extLst>
              <a:ext uri="{FF2B5EF4-FFF2-40B4-BE49-F238E27FC236}">
                <a16:creationId xmlns:a16="http://schemas.microsoft.com/office/drawing/2014/main" id="{9CE2BFE7-0DAD-4E7A-9F14-803AB26DC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049375"/>
              </p:ext>
            </p:extLst>
          </p:nvPr>
        </p:nvGraphicFramePr>
        <p:xfrm>
          <a:off x="5315926" y="1880843"/>
          <a:ext cx="639661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3289753"/>
                    </a:ext>
                  </a:extLst>
                </a:gridCol>
                <a:gridCol w="431381">
                  <a:extLst>
                    <a:ext uri="{9D8B030D-6E8A-4147-A177-3AD203B41FA5}">
                      <a16:colId xmlns:a16="http://schemas.microsoft.com/office/drawing/2014/main" val="762134600"/>
                    </a:ext>
                  </a:extLst>
                </a:gridCol>
              </a:tblGrid>
              <a:tr h="2433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458634"/>
                  </a:ext>
                </a:extLst>
              </a:tr>
            </a:tbl>
          </a:graphicData>
        </a:graphic>
      </p:graphicFrame>
      <p:graphicFrame>
        <p:nvGraphicFramePr>
          <p:cNvPr id="44" name="표 2">
            <a:extLst>
              <a:ext uri="{FF2B5EF4-FFF2-40B4-BE49-F238E27FC236}">
                <a16:creationId xmlns:a16="http://schemas.microsoft.com/office/drawing/2014/main" id="{8978CB14-32C5-4871-AFAD-61207383F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214328"/>
              </p:ext>
            </p:extLst>
          </p:nvPr>
        </p:nvGraphicFramePr>
        <p:xfrm>
          <a:off x="2979651" y="1880843"/>
          <a:ext cx="639661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3289753"/>
                    </a:ext>
                  </a:extLst>
                </a:gridCol>
                <a:gridCol w="431381">
                  <a:extLst>
                    <a:ext uri="{9D8B030D-6E8A-4147-A177-3AD203B41FA5}">
                      <a16:colId xmlns:a16="http://schemas.microsoft.com/office/drawing/2014/main" val="762134600"/>
                    </a:ext>
                  </a:extLst>
                </a:gridCol>
              </a:tblGrid>
              <a:tr h="2433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458634"/>
                  </a:ext>
                </a:extLst>
              </a:tr>
            </a:tbl>
          </a:graphicData>
        </a:graphic>
      </p:graphicFrame>
      <p:graphicFrame>
        <p:nvGraphicFramePr>
          <p:cNvPr id="48" name="표 2">
            <a:extLst>
              <a:ext uri="{FF2B5EF4-FFF2-40B4-BE49-F238E27FC236}">
                <a16:creationId xmlns:a16="http://schemas.microsoft.com/office/drawing/2014/main" id="{CF012320-428E-48A6-924A-4C984C058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844204"/>
              </p:ext>
            </p:extLst>
          </p:nvPr>
        </p:nvGraphicFramePr>
        <p:xfrm>
          <a:off x="5955587" y="1880843"/>
          <a:ext cx="639661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3289753"/>
                    </a:ext>
                  </a:extLst>
                </a:gridCol>
                <a:gridCol w="431381">
                  <a:extLst>
                    <a:ext uri="{9D8B030D-6E8A-4147-A177-3AD203B41FA5}">
                      <a16:colId xmlns:a16="http://schemas.microsoft.com/office/drawing/2014/main" val="762134600"/>
                    </a:ext>
                  </a:extLst>
                </a:gridCol>
              </a:tblGrid>
              <a:tr h="2433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458634"/>
                  </a:ext>
                </a:extLst>
              </a:tr>
            </a:tbl>
          </a:graphicData>
        </a:graphic>
      </p:graphicFrame>
      <p:graphicFrame>
        <p:nvGraphicFramePr>
          <p:cNvPr id="50" name="표 2">
            <a:extLst>
              <a:ext uri="{FF2B5EF4-FFF2-40B4-BE49-F238E27FC236}">
                <a16:creationId xmlns:a16="http://schemas.microsoft.com/office/drawing/2014/main" id="{2B673477-5096-4B7E-99D6-D15B6DFAF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544070"/>
              </p:ext>
            </p:extLst>
          </p:nvPr>
        </p:nvGraphicFramePr>
        <p:xfrm>
          <a:off x="6595248" y="1880843"/>
          <a:ext cx="639661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3289753"/>
                    </a:ext>
                  </a:extLst>
                </a:gridCol>
                <a:gridCol w="431381">
                  <a:extLst>
                    <a:ext uri="{9D8B030D-6E8A-4147-A177-3AD203B41FA5}">
                      <a16:colId xmlns:a16="http://schemas.microsoft.com/office/drawing/2014/main" val="762134600"/>
                    </a:ext>
                  </a:extLst>
                </a:gridCol>
              </a:tblGrid>
              <a:tr h="2433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458634"/>
                  </a:ext>
                </a:extLst>
              </a:tr>
            </a:tbl>
          </a:graphicData>
        </a:graphic>
      </p:graphicFrame>
      <p:graphicFrame>
        <p:nvGraphicFramePr>
          <p:cNvPr id="52" name="표 2">
            <a:extLst>
              <a:ext uri="{FF2B5EF4-FFF2-40B4-BE49-F238E27FC236}">
                <a16:creationId xmlns:a16="http://schemas.microsoft.com/office/drawing/2014/main" id="{1C5E7C20-01A4-4566-B41E-6648EF43F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627293"/>
              </p:ext>
            </p:extLst>
          </p:nvPr>
        </p:nvGraphicFramePr>
        <p:xfrm>
          <a:off x="7234909" y="1880843"/>
          <a:ext cx="639661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3289753"/>
                    </a:ext>
                  </a:extLst>
                </a:gridCol>
                <a:gridCol w="431381">
                  <a:extLst>
                    <a:ext uri="{9D8B030D-6E8A-4147-A177-3AD203B41FA5}">
                      <a16:colId xmlns:a16="http://schemas.microsoft.com/office/drawing/2014/main" val="762134600"/>
                    </a:ext>
                  </a:extLst>
                </a:gridCol>
              </a:tblGrid>
              <a:tr h="2433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458634"/>
                  </a:ext>
                </a:extLst>
              </a:tr>
            </a:tbl>
          </a:graphicData>
        </a:graphic>
      </p:graphicFrame>
      <p:graphicFrame>
        <p:nvGraphicFramePr>
          <p:cNvPr id="54" name="표 2">
            <a:extLst>
              <a:ext uri="{FF2B5EF4-FFF2-40B4-BE49-F238E27FC236}">
                <a16:creationId xmlns:a16="http://schemas.microsoft.com/office/drawing/2014/main" id="{C5734FCB-739D-472C-8311-FE8AE867D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793380"/>
              </p:ext>
            </p:extLst>
          </p:nvPr>
        </p:nvGraphicFramePr>
        <p:xfrm>
          <a:off x="7874570" y="1879530"/>
          <a:ext cx="639661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3289753"/>
                    </a:ext>
                  </a:extLst>
                </a:gridCol>
                <a:gridCol w="431381">
                  <a:extLst>
                    <a:ext uri="{9D8B030D-6E8A-4147-A177-3AD203B41FA5}">
                      <a16:colId xmlns:a16="http://schemas.microsoft.com/office/drawing/2014/main" val="762134600"/>
                    </a:ext>
                  </a:extLst>
                </a:gridCol>
              </a:tblGrid>
              <a:tr h="2433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458634"/>
                  </a:ext>
                </a:extLst>
              </a:tr>
            </a:tbl>
          </a:graphicData>
        </a:graphic>
      </p:graphicFrame>
      <p:graphicFrame>
        <p:nvGraphicFramePr>
          <p:cNvPr id="55" name="표 2">
            <a:extLst>
              <a:ext uri="{FF2B5EF4-FFF2-40B4-BE49-F238E27FC236}">
                <a16:creationId xmlns:a16="http://schemas.microsoft.com/office/drawing/2014/main" id="{D7676776-A446-43A9-AD3F-35A2A73BB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067331"/>
              </p:ext>
            </p:extLst>
          </p:nvPr>
        </p:nvGraphicFramePr>
        <p:xfrm>
          <a:off x="8514231" y="1879530"/>
          <a:ext cx="639661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3289753"/>
                    </a:ext>
                  </a:extLst>
                </a:gridCol>
                <a:gridCol w="431381">
                  <a:extLst>
                    <a:ext uri="{9D8B030D-6E8A-4147-A177-3AD203B41FA5}">
                      <a16:colId xmlns:a16="http://schemas.microsoft.com/office/drawing/2014/main" val="762134600"/>
                    </a:ext>
                  </a:extLst>
                </a:gridCol>
              </a:tblGrid>
              <a:tr h="2433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458634"/>
                  </a:ext>
                </a:extLst>
              </a:tr>
            </a:tbl>
          </a:graphicData>
        </a:graphic>
      </p:graphicFrame>
      <p:graphicFrame>
        <p:nvGraphicFramePr>
          <p:cNvPr id="58" name="표 2">
            <a:extLst>
              <a:ext uri="{FF2B5EF4-FFF2-40B4-BE49-F238E27FC236}">
                <a16:creationId xmlns:a16="http://schemas.microsoft.com/office/drawing/2014/main" id="{3E36A151-9F7A-46D2-8786-00C9EF335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582156"/>
              </p:ext>
            </p:extLst>
          </p:nvPr>
        </p:nvGraphicFramePr>
        <p:xfrm>
          <a:off x="2349828" y="1879530"/>
          <a:ext cx="639661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3289753"/>
                    </a:ext>
                  </a:extLst>
                </a:gridCol>
                <a:gridCol w="431381">
                  <a:extLst>
                    <a:ext uri="{9D8B030D-6E8A-4147-A177-3AD203B41FA5}">
                      <a16:colId xmlns:a16="http://schemas.microsoft.com/office/drawing/2014/main" val="762134600"/>
                    </a:ext>
                  </a:extLst>
                </a:gridCol>
              </a:tblGrid>
              <a:tr h="2433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458634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0ADFBB7A-C3AB-42BE-8E19-E0A5C6DB3ECA}"/>
              </a:ext>
            </a:extLst>
          </p:cNvPr>
          <p:cNvSpPr txBox="1"/>
          <p:nvPr/>
        </p:nvSpPr>
        <p:spPr>
          <a:xfrm>
            <a:off x="9155685" y="173415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EA01146-7521-4B75-A8D3-22AC7CAFFA5E}"/>
              </a:ext>
            </a:extLst>
          </p:cNvPr>
          <p:cNvSpPr txBox="1"/>
          <p:nvPr/>
        </p:nvSpPr>
        <p:spPr>
          <a:xfrm>
            <a:off x="3576452" y="1158954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read(100)</a:t>
            </a:r>
            <a:endParaRPr lang="ko-KR" altLang="en-US" sz="1400" dirty="0"/>
          </a:p>
        </p:txBody>
      </p: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BA83ECBA-C8C6-4238-A7C5-958E465AAA59}"/>
              </a:ext>
            </a:extLst>
          </p:cNvPr>
          <p:cNvCxnSpPr>
            <a:cxnSpLocks/>
            <a:stCxn id="73" idx="0"/>
            <a:endCxn id="105" idx="0"/>
          </p:cNvCxnSpPr>
          <p:nvPr/>
        </p:nvCxnSpPr>
        <p:spPr>
          <a:xfrm rot="16200000" flipH="1" flipV="1">
            <a:off x="7392246" y="-83869"/>
            <a:ext cx="14269" cy="3933691"/>
          </a:xfrm>
          <a:prstGeom prst="curvedConnector3">
            <a:avLst>
              <a:gd name="adj1" fmla="val -2509917"/>
            </a:avLst>
          </a:prstGeom>
          <a:ln w="9525"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FA704711-FEC6-4188-A894-68D1F82DD2F1}"/>
              </a:ext>
            </a:extLst>
          </p:cNvPr>
          <p:cNvCxnSpPr>
            <a:cxnSpLocks/>
            <a:stCxn id="63" idx="3"/>
            <a:endCxn id="73" idx="0"/>
          </p:cNvCxnSpPr>
          <p:nvPr/>
        </p:nvCxnSpPr>
        <p:spPr>
          <a:xfrm>
            <a:off x="4458425" y="1312843"/>
            <a:ext cx="4907801" cy="563000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537FDF10-C9FE-4A51-B5F0-B2586079ECE7}"/>
              </a:ext>
            </a:extLst>
          </p:cNvPr>
          <p:cNvCxnSpPr>
            <a:cxnSpLocks/>
            <a:stCxn id="105" idx="0"/>
            <a:endCxn id="11" idx="0"/>
          </p:cNvCxnSpPr>
          <p:nvPr/>
        </p:nvCxnSpPr>
        <p:spPr>
          <a:xfrm rot="16200000" flipV="1">
            <a:off x="4689560" y="1147137"/>
            <a:ext cx="9269" cy="1476682"/>
          </a:xfrm>
          <a:prstGeom prst="curvedConnector3">
            <a:avLst>
              <a:gd name="adj1" fmla="val 2566285"/>
            </a:avLst>
          </a:prstGeom>
          <a:ln w="9525"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E2340632-BF99-4BDF-9E80-5B498ACA1EA3}"/>
              </a:ext>
            </a:extLst>
          </p:cNvPr>
          <p:cNvSpPr/>
          <p:nvPr/>
        </p:nvSpPr>
        <p:spPr>
          <a:xfrm>
            <a:off x="3824270" y="1880843"/>
            <a:ext cx="263166" cy="23607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62E524B0-3178-418D-94C3-9E30521CEEA2}"/>
              </a:ext>
            </a:extLst>
          </p:cNvPr>
          <p:cNvSpPr/>
          <p:nvPr/>
        </p:nvSpPr>
        <p:spPr>
          <a:xfrm>
            <a:off x="9234643" y="1875843"/>
            <a:ext cx="263166" cy="23607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7A0B3D-0A08-4916-AFD8-9E9F5144780F}"/>
              </a:ext>
            </a:extLst>
          </p:cNvPr>
          <p:cNvSpPr txBox="1"/>
          <p:nvPr/>
        </p:nvSpPr>
        <p:spPr>
          <a:xfrm>
            <a:off x="4327187" y="1344883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① </a:t>
            </a:r>
            <a:r>
              <a:rPr lang="en-US" altLang="ko-KR" sz="1200" dirty="0"/>
              <a:t>Binary-search on guard</a:t>
            </a:r>
            <a:endParaRPr lang="ko-KR" altLang="en-US" sz="12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25CDB2D-F959-4E69-A1C9-FA90F5109411}"/>
              </a:ext>
            </a:extLst>
          </p:cNvPr>
          <p:cNvCxnSpPr>
            <a:cxnSpLocks/>
            <a:endCxn id="90" idx="7"/>
          </p:cNvCxnSpPr>
          <p:nvPr/>
        </p:nvCxnSpPr>
        <p:spPr>
          <a:xfrm>
            <a:off x="7193629" y="2137440"/>
            <a:ext cx="1933095" cy="31105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02D80412-0F6D-49CD-970D-17EBC7DB2BE1}"/>
              </a:ext>
            </a:extLst>
          </p:cNvPr>
          <p:cNvCxnSpPr>
            <a:cxnSpLocks/>
          </p:cNvCxnSpPr>
          <p:nvPr/>
        </p:nvCxnSpPr>
        <p:spPr>
          <a:xfrm flipH="1">
            <a:off x="2753555" y="2129188"/>
            <a:ext cx="875595" cy="329906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5D85F3B0-0550-4CA8-8378-E1DE161CE2E2}"/>
              </a:ext>
            </a:extLst>
          </p:cNvPr>
          <p:cNvSpPr/>
          <p:nvPr/>
        </p:nvSpPr>
        <p:spPr>
          <a:xfrm>
            <a:off x="8902098" y="2413921"/>
            <a:ext cx="263166" cy="23607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33A5C45A-FB0F-471C-9C56-9787D17DF417}"/>
              </a:ext>
            </a:extLst>
          </p:cNvPr>
          <p:cNvSpPr/>
          <p:nvPr/>
        </p:nvSpPr>
        <p:spPr>
          <a:xfrm>
            <a:off x="2630196" y="2435301"/>
            <a:ext cx="263166" cy="23607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7FBEAFF6-C504-4D15-A129-EA5F60F8E627}"/>
              </a:ext>
            </a:extLst>
          </p:cNvPr>
          <p:cNvSpPr/>
          <p:nvPr/>
        </p:nvSpPr>
        <p:spPr>
          <a:xfrm>
            <a:off x="5317336" y="1890112"/>
            <a:ext cx="230398" cy="2254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86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2259841-5FAA-4AFA-97BF-2965F07AF241}"/>
              </a:ext>
            </a:extLst>
          </p:cNvPr>
          <p:cNvSpPr/>
          <p:nvPr/>
        </p:nvSpPr>
        <p:spPr>
          <a:xfrm>
            <a:off x="3133725" y="2349113"/>
            <a:ext cx="6251369" cy="10429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5963720-233F-4B22-B7BB-9C7177C6A2FA}"/>
              </a:ext>
            </a:extLst>
          </p:cNvPr>
          <p:cNvSpPr txBox="1"/>
          <p:nvPr/>
        </p:nvSpPr>
        <p:spPr>
          <a:xfrm>
            <a:off x="7365473" y="2309739"/>
            <a:ext cx="20521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i="1" dirty="0"/>
              <a:t>Aligned CPU cache line (64 bytes)</a:t>
            </a:r>
            <a:endParaRPr lang="ko-KR" altLang="en-US" sz="1050" i="1" dirty="0"/>
          </a:p>
        </p:txBody>
      </p:sp>
      <p:cxnSp>
        <p:nvCxnSpPr>
          <p:cNvPr id="321" name="직선 연결선 320">
            <a:extLst>
              <a:ext uri="{FF2B5EF4-FFF2-40B4-BE49-F238E27FC236}">
                <a16:creationId xmlns:a16="http://schemas.microsoft.com/office/drawing/2014/main" id="{2BA31C27-B34E-42C9-A519-93D176159431}"/>
              </a:ext>
            </a:extLst>
          </p:cNvPr>
          <p:cNvCxnSpPr>
            <a:cxnSpLocks/>
          </p:cNvCxnSpPr>
          <p:nvPr/>
        </p:nvCxnSpPr>
        <p:spPr>
          <a:xfrm>
            <a:off x="2979192" y="3431165"/>
            <a:ext cx="67046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5" name="표 325">
            <a:extLst>
              <a:ext uri="{FF2B5EF4-FFF2-40B4-BE49-F238E27FC236}">
                <a16:creationId xmlns:a16="http://schemas.microsoft.com/office/drawing/2014/main" id="{675FFD68-18C5-4725-8E87-0D9F39CBE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554553"/>
              </p:ext>
            </p:extLst>
          </p:nvPr>
        </p:nvGraphicFramePr>
        <p:xfrm>
          <a:off x="3301219" y="2915594"/>
          <a:ext cx="1429932" cy="262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644">
                  <a:extLst>
                    <a:ext uri="{9D8B030D-6E8A-4147-A177-3AD203B41FA5}">
                      <a16:colId xmlns:a16="http://schemas.microsoft.com/office/drawing/2014/main" val="2576624630"/>
                    </a:ext>
                  </a:extLst>
                </a:gridCol>
                <a:gridCol w="476644">
                  <a:extLst>
                    <a:ext uri="{9D8B030D-6E8A-4147-A177-3AD203B41FA5}">
                      <a16:colId xmlns:a16="http://schemas.microsoft.com/office/drawing/2014/main" val="3259383645"/>
                    </a:ext>
                  </a:extLst>
                </a:gridCol>
                <a:gridCol w="476644">
                  <a:extLst>
                    <a:ext uri="{9D8B030D-6E8A-4147-A177-3AD203B41FA5}">
                      <a16:colId xmlns:a16="http://schemas.microsoft.com/office/drawing/2014/main" val="2233174146"/>
                    </a:ext>
                  </a:extLst>
                </a:gridCol>
              </a:tblGrid>
              <a:tr h="262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r>
                        <a:rPr lang="en-US" altLang="ko-KR" sz="12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r>
                        <a:rPr lang="en-US" altLang="ko-KR" sz="12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763484"/>
                  </a:ext>
                </a:extLst>
              </a:tr>
            </a:tbl>
          </a:graphicData>
        </a:graphic>
      </p:graphicFrame>
      <p:graphicFrame>
        <p:nvGraphicFramePr>
          <p:cNvPr id="345" name="표 58">
            <a:extLst>
              <a:ext uri="{FF2B5EF4-FFF2-40B4-BE49-F238E27FC236}">
                <a16:creationId xmlns:a16="http://schemas.microsoft.com/office/drawing/2014/main" id="{A57ADBCB-B856-4F0F-B04C-E24BDCD69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68530"/>
              </p:ext>
            </p:extLst>
          </p:nvPr>
        </p:nvGraphicFramePr>
        <p:xfrm>
          <a:off x="3244063" y="3527564"/>
          <a:ext cx="6141032" cy="503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88051632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639135829"/>
                    </a:ext>
                  </a:extLst>
                </a:gridCol>
                <a:gridCol w="551446">
                  <a:extLst>
                    <a:ext uri="{9D8B030D-6E8A-4147-A177-3AD203B41FA5}">
                      <a16:colId xmlns:a16="http://schemas.microsoft.com/office/drawing/2014/main" val="270032902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002944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049248420"/>
                    </a:ext>
                  </a:extLst>
                </a:gridCol>
                <a:gridCol w="506785">
                  <a:extLst>
                    <a:ext uri="{9D8B030D-6E8A-4147-A177-3AD203B41FA5}">
                      <a16:colId xmlns:a16="http://schemas.microsoft.com/office/drawing/2014/main" val="179361772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78544495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604811239"/>
                    </a:ext>
                  </a:extLst>
                </a:gridCol>
                <a:gridCol w="546787">
                  <a:extLst>
                    <a:ext uri="{9D8B030D-6E8A-4147-A177-3AD203B41FA5}">
                      <a16:colId xmlns:a16="http://schemas.microsoft.com/office/drawing/2014/main" val="681947363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64792797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782152331"/>
                    </a:ext>
                  </a:extLst>
                </a:gridCol>
                <a:gridCol w="504014">
                  <a:extLst>
                    <a:ext uri="{9D8B030D-6E8A-4147-A177-3AD203B41FA5}">
                      <a16:colId xmlns:a16="http://schemas.microsoft.com/office/drawing/2014/main" val="298714082"/>
                    </a:ext>
                  </a:extLst>
                </a:gridCol>
              </a:tblGrid>
              <a:tr h="267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Data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Data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…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Data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Data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…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Data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Data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…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Data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Data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…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256640"/>
                  </a:ext>
                </a:extLst>
              </a:tr>
              <a:tr h="177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32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48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96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189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592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207483"/>
                  </a:ext>
                </a:extLst>
              </a:tr>
            </a:tbl>
          </a:graphicData>
        </a:graphic>
      </p:graphicFrame>
      <p:sp>
        <p:nvSpPr>
          <p:cNvPr id="347" name="TextBox 346">
            <a:extLst>
              <a:ext uri="{FF2B5EF4-FFF2-40B4-BE49-F238E27FC236}">
                <a16:creationId xmlns:a16="http://schemas.microsoft.com/office/drawing/2014/main" id="{EF71429A-D32B-41E5-A840-AFD9D69F6D05}"/>
              </a:ext>
            </a:extLst>
          </p:cNvPr>
          <p:cNvSpPr txBox="1"/>
          <p:nvPr/>
        </p:nvSpPr>
        <p:spPr>
          <a:xfrm>
            <a:off x="3057895" y="2462925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32</a:t>
            </a:r>
            <a:endParaRPr lang="ko-KR" altLang="en-US" sz="1400" dirty="0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DED6966B-C8E3-450C-A5F7-F3730960DB20}"/>
              </a:ext>
            </a:extLst>
          </p:cNvPr>
          <p:cNvSpPr txBox="1"/>
          <p:nvPr/>
        </p:nvSpPr>
        <p:spPr>
          <a:xfrm>
            <a:off x="2757835" y="3749964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OOB</a:t>
            </a:r>
            <a:endParaRPr lang="ko-KR" altLang="en-US" sz="1200" dirty="0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CC3FAB43-CBF0-4173-A203-C01179E67142}"/>
              </a:ext>
            </a:extLst>
          </p:cNvPr>
          <p:cNvSpPr txBox="1"/>
          <p:nvPr/>
        </p:nvSpPr>
        <p:spPr>
          <a:xfrm>
            <a:off x="2899847" y="2018897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read(100)</a:t>
            </a:r>
            <a:endParaRPr lang="ko-KR" altLang="en-US" sz="1400" dirty="0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AAE0C780-F679-4063-9B9F-872704EDB603}"/>
              </a:ext>
            </a:extLst>
          </p:cNvPr>
          <p:cNvSpPr txBox="1"/>
          <p:nvPr/>
        </p:nvSpPr>
        <p:spPr>
          <a:xfrm>
            <a:off x="2687981" y="2745114"/>
            <a:ext cx="5533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i="1" dirty="0"/>
              <a:t>Guard</a:t>
            </a:r>
            <a:endParaRPr lang="ko-KR" altLang="en-US" sz="1100" i="1" dirty="0"/>
          </a:p>
        </p:txBody>
      </p:sp>
      <p:cxnSp>
        <p:nvCxnSpPr>
          <p:cNvPr id="353" name="직선 화살표 연결선 352">
            <a:extLst>
              <a:ext uri="{FF2B5EF4-FFF2-40B4-BE49-F238E27FC236}">
                <a16:creationId xmlns:a16="http://schemas.microsoft.com/office/drawing/2014/main" id="{E765A872-4C7D-4FB6-8F53-5FC734BF8472}"/>
              </a:ext>
            </a:extLst>
          </p:cNvPr>
          <p:cNvCxnSpPr>
            <a:cxnSpLocks/>
          </p:cNvCxnSpPr>
          <p:nvPr/>
        </p:nvCxnSpPr>
        <p:spPr>
          <a:xfrm>
            <a:off x="3340834" y="2374179"/>
            <a:ext cx="3103973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>
            <a:extLst>
              <a:ext uri="{FF2B5EF4-FFF2-40B4-BE49-F238E27FC236}">
                <a16:creationId xmlns:a16="http://schemas.microsoft.com/office/drawing/2014/main" id="{A380B2FB-5725-4271-B280-D59620F2BA25}"/>
              </a:ext>
            </a:extLst>
          </p:cNvPr>
          <p:cNvSpPr txBox="1"/>
          <p:nvPr/>
        </p:nvSpPr>
        <p:spPr>
          <a:xfrm>
            <a:off x="4022021" y="2074403"/>
            <a:ext cx="14670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i="1" dirty="0"/>
              <a:t>Binary-search on guard</a:t>
            </a:r>
            <a:endParaRPr lang="ko-KR" altLang="en-US" sz="1050" i="1" dirty="0"/>
          </a:p>
        </p:txBody>
      </p:sp>
      <p:cxnSp>
        <p:nvCxnSpPr>
          <p:cNvPr id="357" name="직선 화살표 연결선 356">
            <a:extLst>
              <a:ext uri="{FF2B5EF4-FFF2-40B4-BE49-F238E27FC236}">
                <a16:creationId xmlns:a16="http://schemas.microsoft.com/office/drawing/2014/main" id="{57B7EFF9-6F59-42A3-91B5-1B53EFE36BD1}"/>
              </a:ext>
            </a:extLst>
          </p:cNvPr>
          <p:cNvCxnSpPr>
            <a:cxnSpLocks/>
          </p:cNvCxnSpPr>
          <p:nvPr/>
        </p:nvCxnSpPr>
        <p:spPr>
          <a:xfrm>
            <a:off x="4878634" y="2851185"/>
            <a:ext cx="712868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TextBox 358">
            <a:extLst>
              <a:ext uri="{FF2B5EF4-FFF2-40B4-BE49-F238E27FC236}">
                <a16:creationId xmlns:a16="http://schemas.microsoft.com/office/drawing/2014/main" id="{12B6DF44-8C6C-4D48-A65E-83BBB29402F7}"/>
              </a:ext>
            </a:extLst>
          </p:cNvPr>
          <p:cNvSpPr txBox="1"/>
          <p:nvPr/>
        </p:nvSpPr>
        <p:spPr>
          <a:xfrm>
            <a:off x="5477103" y="3158977"/>
            <a:ext cx="12121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i="1" dirty="0"/>
              <a:t>hash(100)==BF</a:t>
            </a:r>
            <a:r>
              <a:rPr lang="en-US" altLang="ko-KR" sz="1050" i="1" baseline="-25000" dirty="0"/>
              <a:t>17</a:t>
            </a:r>
            <a:endParaRPr lang="ko-KR" altLang="en-US" sz="1050" i="1" dirty="0"/>
          </a:p>
        </p:txBody>
      </p:sp>
      <p:cxnSp>
        <p:nvCxnSpPr>
          <p:cNvPr id="360" name="직선 화살표 연결선 359">
            <a:extLst>
              <a:ext uri="{FF2B5EF4-FFF2-40B4-BE49-F238E27FC236}">
                <a16:creationId xmlns:a16="http://schemas.microsoft.com/office/drawing/2014/main" id="{735B9FF6-35E6-4369-AE79-79BE354CF463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551439" y="3177806"/>
            <a:ext cx="0" cy="38827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표 325">
            <a:extLst>
              <a:ext uri="{FF2B5EF4-FFF2-40B4-BE49-F238E27FC236}">
                <a16:creationId xmlns:a16="http://schemas.microsoft.com/office/drawing/2014/main" id="{587AE0BD-6A0D-4E92-B584-F20B54F3A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93824"/>
              </p:ext>
            </p:extLst>
          </p:nvPr>
        </p:nvGraphicFramePr>
        <p:xfrm>
          <a:off x="4836473" y="2915594"/>
          <a:ext cx="1429932" cy="262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644">
                  <a:extLst>
                    <a:ext uri="{9D8B030D-6E8A-4147-A177-3AD203B41FA5}">
                      <a16:colId xmlns:a16="http://schemas.microsoft.com/office/drawing/2014/main" val="2576624630"/>
                    </a:ext>
                  </a:extLst>
                </a:gridCol>
                <a:gridCol w="476644">
                  <a:extLst>
                    <a:ext uri="{9D8B030D-6E8A-4147-A177-3AD203B41FA5}">
                      <a16:colId xmlns:a16="http://schemas.microsoft.com/office/drawing/2014/main" val="3259383645"/>
                    </a:ext>
                  </a:extLst>
                </a:gridCol>
                <a:gridCol w="476644">
                  <a:extLst>
                    <a:ext uri="{9D8B030D-6E8A-4147-A177-3AD203B41FA5}">
                      <a16:colId xmlns:a16="http://schemas.microsoft.com/office/drawing/2014/main" val="2233174146"/>
                    </a:ext>
                  </a:extLst>
                </a:gridCol>
              </a:tblGrid>
              <a:tr h="262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r>
                        <a:rPr lang="en-US" altLang="ko-KR" sz="12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r>
                        <a:rPr lang="en-US" altLang="ko-KR" sz="12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763484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AC8C2DDA-E764-4320-881E-84B2893A4461}"/>
              </a:ext>
            </a:extLst>
          </p:cNvPr>
          <p:cNvSpPr txBox="1"/>
          <p:nvPr/>
        </p:nvSpPr>
        <p:spPr>
          <a:xfrm>
            <a:off x="4601436" y="2462925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96</a:t>
            </a:r>
            <a:endParaRPr lang="ko-KR" altLang="en-US" sz="1400" dirty="0"/>
          </a:p>
        </p:txBody>
      </p:sp>
      <p:graphicFrame>
        <p:nvGraphicFramePr>
          <p:cNvPr id="57" name="표 325">
            <a:extLst>
              <a:ext uri="{FF2B5EF4-FFF2-40B4-BE49-F238E27FC236}">
                <a16:creationId xmlns:a16="http://schemas.microsoft.com/office/drawing/2014/main" id="{3E1CEA89-3616-459B-8AB4-50EE077A7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897806"/>
              </p:ext>
            </p:extLst>
          </p:nvPr>
        </p:nvGraphicFramePr>
        <p:xfrm>
          <a:off x="6358535" y="2915594"/>
          <a:ext cx="1429932" cy="262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644">
                  <a:extLst>
                    <a:ext uri="{9D8B030D-6E8A-4147-A177-3AD203B41FA5}">
                      <a16:colId xmlns:a16="http://schemas.microsoft.com/office/drawing/2014/main" val="2576624630"/>
                    </a:ext>
                  </a:extLst>
                </a:gridCol>
                <a:gridCol w="476644">
                  <a:extLst>
                    <a:ext uri="{9D8B030D-6E8A-4147-A177-3AD203B41FA5}">
                      <a16:colId xmlns:a16="http://schemas.microsoft.com/office/drawing/2014/main" val="3259383645"/>
                    </a:ext>
                  </a:extLst>
                </a:gridCol>
                <a:gridCol w="476644">
                  <a:extLst>
                    <a:ext uri="{9D8B030D-6E8A-4147-A177-3AD203B41FA5}">
                      <a16:colId xmlns:a16="http://schemas.microsoft.com/office/drawing/2014/main" val="2233174146"/>
                    </a:ext>
                  </a:extLst>
                </a:gridCol>
              </a:tblGrid>
              <a:tr h="262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r>
                        <a:rPr lang="en-US" altLang="ko-KR" sz="12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r>
                        <a:rPr lang="en-US" altLang="ko-KR" sz="12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763484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66AD4EA2-9F96-44B6-B834-24CAE68C49C5}"/>
              </a:ext>
            </a:extLst>
          </p:cNvPr>
          <p:cNvSpPr txBox="1"/>
          <p:nvPr/>
        </p:nvSpPr>
        <p:spPr>
          <a:xfrm>
            <a:off x="6083199" y="2462925"/>
            <a:ext cx="453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189</a:t>
            </a:r>
            <a:endParaRPr lang="ko-KR" altLang="en-US" sz="1400" dirty="0"/>
          </a:p>
        </p:txBody>
      </p:sp>
      <p:graphicFrame>
        <p:nvGraphicFramePr>
          <p:cNvPr id="61" name="표 325">
            <a:extLst>
              <a:ext uri="{FF2B5EF4-FFF2-40B4-BE49-F238E27FC236}">
                <a16:creationId xmlns:a16="http://schemas.microsoft.com/office/drawing/2014/main" id="{C22D6C9C-1840-4100-98A5-A1592355D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151470"/>
              </p:ext>
            </p:extLst>
          </p:nvPr>
        </p:nvGraphicFramePr>
        <p:xfrm>
          <a:off x="7899377" y="2915594"/>
          <a:ext cx="1429932" cy="262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644">
                  <a:extLst>
                    <a:ext uri="{9D8B030D-6E8A-4147-A177-3AD203B41FA5}">
                      <a16:colId xmlns:a16="http://schemas.microsoft.com/office/drawing/2014/main" val="2576624630"/>
                    </a:ext>
                  </a:extLst>
                </a:gridCol>
                <a:gridCol w="476644">
                  <a:extLst>
                    <a:ext uri="{9D8B030D-6E8A-4147-A177-3AD203B41FA5}">
                      <a16:colId xmlns:a16="http://schemas.microsoft.com/office/drawing/2014/main" val="3259383645"/>
                    </a:ext>
                  </a:extLst>
                </a:gridCol>
                <a:gridCol w="476644">
                  <a:extLst>
                    <a:ext uri="{9D8B030D-6E8A-4147-A177-3AD203B41FA5}">
                      <a16:colId xmlns:a16="http://schemas.microsoft.com/office/drawing/2014/main" val="2233174146"/>
                    </a:ext>
                  </a:extLst>
                </a:gridCol>
              </a:tblGrid>
              <a:tr h="262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r>
                        <a:rPr lang="en-US" altLang="ko-KR" sz="12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r>
                        <a:rPr lang="en-US" altLang="ko-KR" sz="12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763484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B1650D95-A4AD-4471-B7F4-1BFF065E5F3F}"/>
              </a:ext>
            </a:extLst>
          </p:cNvPr>
          <p:cNvSpPr txBox="1"/>
          <p:nvPr/>
        </p:nvSpPr>
        <p:spPr>
          <a:xfrm>
            <a:off x="7623602" y="2462925"/>
            <a:ext cx="453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500</a:t>
            </a:r>
            <a:endParaRPr lang="ko-KR" altLang="en-US" sz="1400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22B15EB-17CD-4A8A-8098-FD9D6B2B4F25}"/>
              </a:ext>
            </a:extLst>
          </p:cNvPr>
          <p:cNvCxnSpPr>
            <a:cxnSpLocks/>
          </p:cNvCxnSpPr>
          <p:nvPr/>
        </p:nvCxnSpPr>
        <p:spPr>
          <a:xfrm>
            <a:off x="3239996" y="2732710"/>
            <a:ext cx="0" cy="4450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98A937B-DA85-4775-80F2-2A8C867BA179}"/>
              </a:ext>
            </a:extLst>
          </p:cNvPr>
          <p:cNvCxnSpPr>
            <a:cxnSpLocks/>
          </p:cNvCxnSpPr>
          <p:nvPr/>
        </p:nvCxnSpPr>
        <p:spPr>
          <a:xfrm>
            <a:off x="4788301" y="2732710"/>
            <a:ext cx="0" cy="4450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4636AD25-8D7A-434F-B8EC-51CCBDB5026B}"/>
              </a:ext>
            </a:extLst>
          </p:cNvPr>
          <p:cNvCxnSpPr>
            <a:cxnSpLocks/>
          </p:cNvCxnSpPr>
          <p:nvPr/>
        </p:nvCxnSpPr>
        <p:spPr>
          <a:xfrm>
            <a:off x="6312300" y="2732710"/>
            <a:ext cx="0" cy="4450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B51FF5E5-0E9D-467B-9E4B-7B9B26D1480B}"/>
              </a:ext>
            </a:extLst>
          </p:cNvPr>
          <p:cNvCxnSpPr>
            <a:cxnSpLocks/>
          </p:cNvCxnSpPr>
          <p:nvPr/>
        </p:nvCxnSpPr>
        <p:spPr>
          <a:xfrm>
            <a:off x="7850588" y="2732710"/>
            <a:ext cx="0" cy="4450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96B8602-A1A0-47DC-B085-9D6B47221756}"/>
              </a:ext>
            </a:extLst>
          </p:cNvPr>
          <p:cNvSpPr txBox="1"/>
          <p:nvPr/>
        </p:nvSpPr>
        <p:spPr>
          <a:xfrm>
            <a:off x="3846907" y="2049675"/>
            <a:ext cx="338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D9CA466-4741-4A77-A67D-FC5A11BEE1CF}"/>
              </a:ext>
            </a:extLst>
          </p:cNvPr>
          <p:cNvSpPr txBox="1"/>
          <p:nvPr/>
        </p:nvSpPr>
        <p:spPr>
          <a:xfrm>
            <a:off x="4755555" y="25966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C4163AE-C11F-4B32-95CE-8FC6184D2067}"/>
              </a:ext>
            </a:extLst>
          </p:cNvPr>
          <p:cNvCxnSpPr>
            <a:cxnSpLocks/>
          </p:cNvCxnSpPr>
          <p:nvPr/>
        </p:nvCxnSpPr>
        <p:spPr>
          <a:xfrm>
            <a:off x="3239996" y="3271838"/>
            <a:ext cx="15155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A47B364-B56F-4D30-9833-452AC789FA7F}"/>
              </a:ext>
            </a:extLst>
          </p:cNvPr>
          <p:cNvSpPr txBox="1"/>
          <p:nvPr/>
        </p:nvSpPr>
        <p:spPr>
          <a:xfrm>
            <a:off x="3679419" y="3203478"/>
            <a:ext cx="6367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/>
              <a:t>16 bytes</a:t>
            </a:r>
            <a:endParaRPr lang="ko-KR" altLang="en-US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1CF267-06B0-475A-A860-C9B0D07ED2E7}"/>
              </a:ext>
            </a:extLst>
          </p:cNvPr>
          <p:cNvSpPr txBox="1"/>
          <p:nvPr/>
        </p:nvSpPr>
        <p:spPr>
          <a:xfrm>
            <a:off x="9378097" y="26135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22BAFA-2132-43E2-A3EA-73B1A1EF9483}"/>
              </a:ext>
            </a:extLst>
          </p:cNvPr>
          <p:cNvSpPr txBox="1"/>
          <p:nvPr/>
        </p:nvSpPr>
        <p:spPr>
          <a:xfrm>
            <a:off x="4933574" y="2618156"/>
            <a:ext cx="13244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i="1" dirty="0"/>
              <a:t>Hash &amp; bit-wise </a:t>
            </a:r>
            <a:r>
              <a:rPr lang="en-US" altLang="ko-KR" sz="1050" i="1" dirty="0" err="1"/>
              <a:t>cmp</a:t>
            </a:r>
            <a:endParaRPr lang="ko-KR" altLang="en-US" sz="1050" i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061CB5D-E960-4617-A7BB-ED05D472A4F5}"/>
              </a:ext>
            </a:extLst>
          </p:cNvPr>
          <p:cNvSpPr txBox="1"/>
          <p:nvPr/>
        </p:nvSpPr>
        <p:spPr>
          <a:xfrm>
            <a:off x="9378097" y="35191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90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1A711926-4C10-4013-9636-E69366611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464228"/>
              </p:ext>
            </p:extLst>
          </p:nvPr>
        </p:nvGraphicFramePr>
        <p:xfrm>
          <a:off x="2049703" y="1387845"/>
          <a:ext cx="373380" cy="1657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2310351747"/>
                    </a:ext>
                  </a:extLst>
                </a:gridCol>
              </a:tblGrid>
              <a:tr h="277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052755"/>
                  </a:ext>
                </a:extLst>
              </a:tr>
              <a:tr h="277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843"/>
                  </a:ext>
                </a:extLst>
              </a:tr>
              <a:tr h="4384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7245"/>
                  </a:ext>
                </a:extLst>
              </a:tr>
              <a:tr h="277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356859"/>
                  </a:ext>
                </a:extLst>
              </a:tr>
              <a:tr h="277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176363"/>
                  </a:ext>
                </a:extLst>
              </a:tr>
            </a:tbl>
          </a:graphicData>
        </a:graphic>
      </p:graphicFrame>
      <p:graphicFrame>
        <p:nvGraphicFramePr>
          <p:cNvPr id="90" name="표 7">
            <a:extLst>
              <a:ext uri="{FF2B5EF4-FFF2-40B4-BE49-F238E27FC236}">
                <a16:creationId xmlns:a16="http://schemas.microsoft.com/office/drawing/2014/main" id="{107656FA-4E2F-4044-B6A3-C8E2E911C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460202"/>
              </p:ext>
            </p:extLst>
          </p:nvPr>
        </p:nvGraphicFramePr>
        <p:xfrm>
          <a:off x="1523946" y="1387845"/>
          <a:ext cx="503123" cy="1657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123">
                  <a:extLst>
                    <a:ext uri="{9D8B030D-6E8A-4147-A177-3AD203B41FA5}">
                      <a16:colId xmlns:a16="http://schemas.microsoft.com/office/drawing/2014/main" val="2310351747"/>
                    </a:ext>
                  </a:extLst>
                </a:gridCol>
              </a:tblGrid>
              <a:tr h="277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052755"/>
                  </a:ext>
                </a:extLst>
              </a:tr>
              <a:tr h="277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843"/>
                  </a:ext>
                </a:extLst>
              </a:tr>
              <a:tr h="4384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7245"/>
                  </a:ext>
                </a:extLst>
              </a:tr>
              <a:tr h="277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356859"/>
                  </a:ext>
                </a:extLst>
              </a:tr>
              <a:tr h="277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17636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D1FF2D9-F963-4620-81AD-FAA0DB0E5570}"/>
              </a:ext>
            </a:extLst>
          </p:cNvPr>
          <p:cNvSpPr txBox="1"/>
          <p:nvPr/>
        </p:nvSpPr>
        <p:spPr>
          <a:xfrm>
            <a:off x="1464430" y="3237159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Shortcut table</a:t>
            </a:r>
            <a:endParaRPr lang="ko-KR" altLang="en-US" sz="14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D3D915F-D923-48B0-B8C8-5760D17D3D7C}"/>
              </a:ext>
            </a:extLst>
          </p:cNvPr>
          <p:cNvSpPr txBox="1"/>
          <p:nvPr/>
        </p:nvSpPr>
        <p:spPr>
          <a:xfrm>
            <a:off x="2671716" y="112249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L</a:t>
            </a:r>
            <a:r>
              <a:rPr lang="en-US" altLang="ko-KR" sz="1400" b="1" baseline="-25000" dirty="0"/>
              <a:t>0</a:t>
            </a:r>
            <a:endParaRPr lang="ko-KR" altLang="en-US" sz="14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79E279E-31B4-4850-A14D-4DC7ED960B59}"/>
              </a:ext>
            </a:extLst>
          </p:cNvPr>
          <p:cNvSpPr txBox="1"/>
          <p:nvPr/>
        </p:nvSpPr>
        <p:spPr>
          <a:xfrm>
            <a:off x="2671716" y="198316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L</a:t>
            </a:r>
            <a:r>
              <a:rPr lang="en-US" altLang="ko-KR" sz="1400" b="1" baseline="-25000" dirty="0"/>
              <a:t>1</a:t>
            </a:r>
            <a:endParaRPr lang="ko-KR" altLang="en-US" sz="1400" b="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B850A86-835C-4D1B-A8C1-F024F8E384EA}"/>
              </a:ext>
            </a:extLst>
          </p:cNvPr>
          <p:cNvSpPr txBox="1"/>
          <p:nvPr/>
        </p:nvSpPr>
        <p:spPr>
          <a:xfrm>
            <a:off x="2671716" y="28699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L</a:t>
            </a:r>
            <a:r>
              <a:rPr lang="en-US" altLang="ko-KR" sz="1400" b="1" baseline="-25000" dirty="0"/>
              <a:t>2</a:t>
            </a:r>
            <a:endParaRPr lang="ko-KR" altLang="en-US" sz="1400" b="1" dirty="0"/>
          </a:p>
        </p:txBody>
      </p: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05D2E96F-642D-436E-ACCA-672471CD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879827"/>
              </p:ext>
            </p:extLst>
          </p:nvPr>
        </p:nvGraphicFramePr>
        <p:xfrm>
          <a:off x="3085498" y="986720"/>
          <a:ext cx="311500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168">
                  <a:extLst>
                    <a:ext uri="{9D8B030D-6E8A-4147-A177-3AD203B41FA5}">
                      <a16:colId xmlns:a16="http://schemas.microsoft.com/office/drawing/2014/main" val="4065510880"/>
                    </a:ext>
                  </a:extLst>
                </a:gridCol>
                <a:gridCol w="519168">
                  <a:extLst>
                    <a:ext uri="{9D8B030D-6E8A-4147-A177-3AD203B41FA5}">
                      <a16:colId xmlns:a16="http://schemas.microsoft.com/office/drawing/2014/main" val="1773757383"/>
                    </a:ext>
                  </a:extLst>
                </a:gridCol>
                <a:gridCol w="1038334">
                  <a:extLst>
                    <a:ext uri="{9D8B030D-6E8A-4147-A177-3AD203B41FA5}">
                      <a16:colId xmlns:a16="http://schemas.microsoft.com/office/drawing/2014/main" val="1345255255"/>
                    </a:ext>
                  </a:extLst>
                </a:gridCol>
                <a:gridCol w="519168">
                  <a:extLst>
                    <a:ext uri="{9D8B030D-6E8A-4147-A177-3AD203B41FA5}">
                      <a16:colId xmlns:a16="http://schemas.microsoft.com/office/drawing/2014/main" val="2972455339"/>
                    </a:ext>
                  </a:extLst>
                </a:gridCol>
                <a:gridCol w="519168">
                  <a:extLst>
                    <a:ext uri="{9D8B030D-6E8A-4147-A177-3AD203B41FA5}">
                      <a16:colId xmlns:a16="http://schemas.microsoft.com/office/drawing/2014/main" val="233049700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9901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71589"/>
                  </a:ext>
                </a:extLst>
              </a:tr>
              <a:tr h="188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PSA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PSA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PSA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PSA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045063"/>
                  </a:ext>
                </a:extLst>
              </a:tr>
            </a:tbl>
          </a:graphicData>
        </a:graphic>
      </p:graphicFrame>
      <p:sp>
        <p:nvSpPr>
          <p:cNvPr id="161" name="TextBox 160">
            <a:extLst>
              <a:ext uri="{FF2B5EF4-FFF2-40B4-BE49-F238E27FC236}">
                <a16:creationId xmlns:a16="http://schemas.microsoft.com/office/drawing/2014/main" id="{0FA400A8-8241-4BA7-8D3C-AB4355A7D265}"/>
              </a:ext>
            </a:extLst>
          </p:cNvPr>
          <p:cNvSpPr txBox="1"/>
          <p:nvPr/>
        </p:nvSpPr>
        <p:spPr>
          <a:xfrm>
            <a:off x="1515019" y="3015231"/>
            <a:ext cx="520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i="1" dirty="0"/>
              <a:t>LBA</a:t>
            </a:r>
            <a:endParaRPr lang="ko-KR" altLang="en-US" sz="1200" i="1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B3C1148-5028-44F9-8D83-ACC00B6C3B90}"/>
              </a:ext>
            </a:extLst>
          </p:cNvPr>
          <p:cNvSpPr txBox="1"/>
          <p:nvPr/>
        </p:nvSpPr>
        <p:spPr>
          <a:xfrm>
            <a:off x="1778170" y="3015231"/>
            <a:ext cx="916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i="1" dirty="0"/>
              <a:t> Run IDX</a:t>
            </a:r>
            <a:endParaRPr lang="ko-KR" altLang="en-US" sz="1200" i="1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65F7B1B-37C1-4E45-9221-481463C2FC4F}"/>
              </a:ext>
            </a:extLst>
          </p:cNvPr>
          <p:cNvSpPr txBox="1"/>
          <p:nvPr/>
        </p:nvSpPr>
        <p:spPr>
          <a:xfrm>
            <a:off x="4152264" y="1509630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Exact Indexing</a:t>
            </a:r>
            <a:endParaRPr lang="ko-KR" altLang="en-US" sz="1400" b="1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0CC1A8-0FFF-4B2B-8D67-09D1ADD40F4D}"/>
              </a:ext>
            </a:extLst>
          </p:cNvPr>
          <p:cNvSpPr txBox="1"/>
          <p:nvPr/>
        </p:nvSpPr>
        <p:spPr>
          <a:xfrm>
            <a:off x="3865359" y="3237159"/>
            <a:ext cx="1920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Approximate Indexing</a:t>
            </a:r>
            <a:endParaRPr lang="ko-KR" altLang="en-US" sz="1400" b="1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C8B5E85-8CE9-4FDE-9283-87245A2E1E0E}"/>
              </a:ext>
            </a:extLst>
          </p:cNvPr>
          <p:cNvGrpSpPr/>
          <p:nvPr/>
        </p:nvGrpSpPr>
        <p:grpSpPr>
          <a:xfrm>
            <a:off x="3085498" y="1745477"/>
            <a:ext cx="3259913" cy="752474"/>
            <a:chOff x="3195730" y="1745477"/>
            <a:chExt cx="3259913" cy="75247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8D5BEF8-2D57-4517-A799-BC068725E08C}"/>
                </a:ext>
              </a:extLst>
            </p:cNvPr>
            <p:cNvGrpSpPr/>
            <p:nvPr/>
          </p:nvGrpSpPr>
          <p:grpSpPr>
            <a:xfrm>
              <a:off x="3195730" y="1745477"/>
              <a:ext cx="1249251" cy="752474"/>
              <a:chOff x="3391359" y="1766790"/>
              <a:chExt cx="1249251" cy="752474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E75D042A-7A1F-4918-B6FD-178BA5206C2C}"/>
                  </a:ext>
                </a:extLst>
              </p:cNvPr>
              <p:cNvGrpSpPr/>
              <p:nvPr/>
            </p:nvGrpSpPr>
            <p:grpSpPr>
              <a:xfrm>
                <a:off x="3391359" y="2017615"/>
                <a:ext cx="1249251" cy="501649"/>
                <a:chOff x="3133911" y="2064693"/>
                <a:chExt cx="1249251" cy="501649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A647A86B-D26F-43A2-A088-8A0E4933CA25}"/>
                    </a:ext>
                  </a:extLst>
                </p:cNvPr>
                <p:cNvSpPr/>
                <p:nvPr/>
              </p:nvSpPr>
              <p:spPr>
                <a:xfrm>
                  <a:off x="3133911" y="2064693"/>
                  <a:ext cx="1249251" cy="50164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D5570D5-9734-4068-B6E3-5FE7FC3757B9}"/>
                    </a:ext>
                  </a:extLst>
                </p:cNvPr>
                <p:cNvSpPr txBox="1"/>
                <p:nvPr/>
              </p:nvSpPr>
              <p:spPr>
                <a:xfrm>
                  <a:off x="3187544" y="2161629"/>
                  <a:ext cx="1141985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Bloom filters</a:t>
                  </a:r>
                  <a:endParaRPr lang="ko-KR" altLang="en-US" sz="1400" dirty="0"/>
                </a:p>
              </p:txBody>
            </p:sp>
          </p:grp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9CA4B5C-37D8-4D1A-A125-06C26D5748E9}"/>
                  </a:ext>
                </a:extLst>
              </p:cNvPr>
              <p:cNvSpPr txBox="1"/>
              <p:nvPr/>
            </p:nvSpPr>
            <p:spPr>
              <a:xfrm>
                <a:off x="3647133" y="1766790"/>
                <a:ext cx="6976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/>
                  <a:t>Run #0</a:t>
                </a:r>
                <a:endParaRPr lang="ko-KR" altLang="en-US" sz="1400" i="1" dirty="0"/>
              </a:p>
            </p:txBody>
          </p:sp>
        </p:grp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A1642948-8176-423D-A14C-9942DE27A07C}"/>
                </a:ext>
              </a:extLst>
            </p:cNvPr>
            <p:cNvGrpSpPr/>
            <p:nvPr/>
          </p:nvGrpSpPr>
          <p:grpSpPr>
            <a:xfrm>
              <a:off x="5206392" y="1745477"/>
              <a:ext cx="1249251" cy="752474"/>
              <a:chOff x="3391359" y="1766790"/>
              <a:chExt cx="1249251" cy="752474"/>
            </a:xfrm>
          </p:grpSpPr>
          <p:grpSp>
            <p:nvGrpSpPr>
              <p:cNvPr id="153" name="그룹 152">
                <a:extLst>
                  <a:ext uri="{FF2B5EF4-FFF2-40B4-BE49-F238E27FC236}">
                    <a16:creationId xmlns:a16="http://schemas.microsoft.com/office/drawing/2014/main" id="{47492852-B20D-4848-BC04-0C7F0D014950}"/>
                  </a:ext>
                </a:extLst>
              </p:cNvPr>
              <p:cNvGrpSpPr/>
              <p:nvPr/>
            </p:nvGrpSpPr>
            <p:grpSpPr>
              <a:xfrm>
                <a:off x="3391359" y="2017615"/>
                <a:ext cx="1249251" cy="501649"/>
                <a:chOff x="3133911" y="2064693"/>
                <a:chExt cx="1249251" cy="501649"/>
              </a:xfrm>
            </p:grpSpPr>
            <p:sp>
              <p:nvSpPr>
                <p:cNvPr id="156" name="사각형: 둥근 모서리 155">
                  <a:extLst>
                    <a:ext uri="{FF2B5EF4-FFF2-40B4-BE49-F238E27FC236}">
                      <a16:creationId xmlns:a16="http://schemas.microsoft.com/office/drawing/2014/main" id="{DF9DEBB4-A492-4279-8DED-E8A2236B6FD2}"/>
                    </a:ext>
                  </a:extLst>
                </p:cNvPr>
                <p:cNvSpPr/>
                <p:nvPr/>
              </p:nvSpPr>
              <p:spPr>
                <a:xfrm>
                  <a:off x="3133911" y="2064693"/>
                  <a:ext cx="1249251" cy="50164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B2932110-A6A1-43F4-BC86-9435C5C9D010}"/>
                    </a:ext>
                  </a:extLst>
                </p:cNvPr>
                <p:cNvSpPr txBox="1"/>
                <p:nvPr/>
              </p:nvSpPr>
              <p:spPr>
                <a:xfrm>
                  <a:off x="3187544" y="2161629"/>
                  <a:ext cx="1141985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Bloom filters</a:t>
                  </a:r>
                  <a:endParaRPr lang="ko-KR" altLang="en-US" sz="1400" dirty="0"/>
                </a:p>
              </p:txBody>
            </p:sp>
          </p:grp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13DAA8C-11E6-47F9-8A0A-E00F79952F84}"/>
                  </a:ext>
                </a:extLst>
              </p:cNvPr>
              <p:cNvSpPr txBox="1"/>
              <p:nvPr/>
            </p:nvSpPr>
            <p:spPr>
              <a:xfrm>
                <a:off x="3647133" y="1766790"/>
                <a:ext cx="7873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/>
                  <a:t>Run #15</a:t>
                </a:r>
                <a:endParaRPr lang="ko-KR" altLang="en-US" sz="1400" i="1" dirty="0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40B40F9-8A85-4EB4-B1EE-F7B55396ED9A}"/>
                </a:ext>
              </a:extLst>
            </p:cNvPr>
            <p:cNvSpPr txBox="1"/>
            <p:nvPr/>
          </p:nvSpPr>
          <p:spPr>
            <a:xfrm>
              <a:off x="4617937" y="193704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982085F-5B7B-41B7-B97A-F6C0DECE1994}"/>
              </a:ext>
            </a:extLst>
          </p:cNvPr>
          <p:cNvGrpSpPr/>
          <p:nvPr/>
        </p:nvGrpSpPr>
        <p:grpSpPr>
          <a:xfrm>
            <a:off x="3085498" y="2513678"/>
            <a:ext cx="4004275" cy="760958"/>
            <a:chOff x="2823549" y="2627990"/>
            <a:chExt cx="4004275" cy="760958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3C020B7-3332-4FBB-AD32-3A2BA67B47A3}"/>
                </a:ext>
              </a:extLst>
            </p:cNvPr>
            <p:cNvGrpSpPr/>
            <p:nvPr/>
          </p:nvGrpSpPr>
          <p:grpSpPr>
            <a:xfrm>
              <a:off x="2823549" y="2627990"/>
              <a:ext cx="1621432" cy="760958"/>
              <a:chOff x="3019178" y="2634228"/>
              <a:chExt cx="1621432" cy="760958"/>
            </a:xfrm>
          </p:grpSpPr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EDCCFE24-33EE-45FC-8CDA-BB3711B4D259}"/>
                  </a:ext>
                </a:extLst>
              </p:cNvPr>
              <p:cNvGrpSpPr/>
              <p:nvPr/>
            </p:nvGrpSpPr>
            <p:grpSpPr>
              <a:xfrm>
                <a:off x="3019178" y="2893537"/>
                <a:ext cx="1621432" cy="501649"/>
                <a:chOff x="3133911" y="2064693"/>
                <a:chExt cx="1249251" cy="501649"/>
              </a:xfrm>
            </p:grpSpPr>
            <p:sp>
              <p:nvSpPr>
                <p:cNvPr id="122" name="사각형: 둥근 모서리 121">
                  <a:extLst>
                    <a:ext uri="{FF2B5EF4-FFF2-40B4-BE49-F238E27FC236}">
                      <a16:creationId xmlns:a16="http://schemas.microsoft.com/office/drawing/2014/main" id="{B14A5811-5440-4DC8-8D40-343E95C69606}"/>
                    </a:ext>
                  </a:extLst>
                </p:cNvPr>
                <p:cNvSpPr/>
                <p:nvPr/>
              </p:nvSpPr>
              <p:spPr>
                <a:xfrm>
                  <a:off x="3133911" y="2064693"/>
                  <a:ext cx="1249251" cy="50164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E9724DE0-1644-4406-9A3A-E77646007441}"/>
                    </a:ext>
                  </a:extLst>
                </p:cNvPr>
                <p:cNvSpPr txBox="1"/>
                <p:nvPr/>
              </p:nvSpPr>
              <p:spPr>
                <a:xfrm>
                  <a:off x="3187544" y="2161629"/>
                  <a:ext cx="1141985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PLR functions</a:t>
                  </a:r>
                  <a:endParaRPr lang="ko-KR" altLang="en-US" sz="1400" dirty="0"/>
                </a:p>
              </p:txBody>
            </p:sp>
          </p:grp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73AD46C-5C7E-4BF7-99FF-A06264E69E7B}"/>
                  </a:ext>
                </a:extLst>
              </p:cNvPr>
              <p:cNvSpPr txBox="1"/>
              <p:nvPr/>
            </p:nvSpPr>
            <p:spPr>
              <a:xfrm>
                <a:off x="3461043" y="2634228"/>
                <a:ext cx="7873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/>
                  <a:t>Run #16</a:t>
                </a:r>
                <a:endParaRPr lang="ko-KR" altLang="en-US" sz="1400" i="1" dirty="0"/>
              </a:p>
            </p:txBody>
          </p:sp>
        </p:grp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9C58B029-4DE2-4257-B2BF-079F70DBA940}"/>
                </a:ext>
              </a:extLst>
            </p:cNvPr>
            <p:cNvGrpSpPr/>
            <p:nvPr/>
          </p:nvGrpSpPr>
          <p:grpSpPr>
            <a:xfrm>
              <a:off x="5206392" y="2627990"/>
              <a:ext cx="1621432" cy="760958"/>
              <a:chOff x="3019178" y="2634228"/>
              <a:chExt cx="1621432" cy="760958"/>
            </a:xfrm>
          </p:grpSpPr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239A8232-A901-4377-A5F2-05B0C68D1127}"/>
                  </a:ext>
                </a:extLst>
              </p:cNvPr>
              <p:cNvGrpSpPr/>
              <p:nvPr/>
            </p:nvGrpSpPr>
            <p:grpSpPr>
              <a:xfrm>
                <a:off x="3019178" y="2893537"/>
                <a:ext cx="1621432" cy="501649"/>
                <a:chOff x="3133911" y="2064693"/>
                <a:chExt cx="1249251" cy="501649"/>
              </a:xfrm>
            </p:grpSpPr>
            <p:sp>
              <p:nvSpPr>
                <p:cNvPr id="149" name="사각형: 둥근 모서리 148">
                  <a:extLst>
                    <a:ext uri="{FF2B5EF4-FFF2-40B4-BE49-F238E27FC236}">
                      <a16:creationId xmlns:a16="http://schemas.microsoft.com/office/drawing/2014/main" id="{85F3BD39-D043-460D-A8BD-2D976FDD7472}"/>
                    </a:ext>
                  </a:extLst>
                </p:cNvPr>
                <p:cNvSpPr/>
                <p:nvPr/>
              </p:nvSpPr>
              <p:spPr>
                <a:xfrm>
                  <a:off x="3133911" y="2064693"/>
                  <a:ext cx="1249251" cy="50164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1A8930AC-77C4-4310-B002-40906F2D62C1}"/>
                    </a:ext>
                  </a:extLst>
                </p:cNvPr>
                <p:cNvSpPr txBox="1"/>
                <p:nvPr/>
              </p:nvSpPr>
              <p:spPr>
                <a:xfrm>
                  <a:off x="3187544" y="2161629"/>
                  <a:ext cx="1141985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PLR functions</a:t>
                  </a:r>
                  <a:endParaRPr lang="ko-KR" altLang="en-US" sz="1400" dirty="0"/>
                </a:p>
              </p:txBody>
            </p:sp>
          </p:grp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DD53F149-2269-4779-AA20-C8227E5DF1F3}"/>
                  </a:ext>
                </a:extLst>
              </p:cNvPr>
              <p:cNvSpPr txBox="1"/>
              <p:nvPr/>
            </p:nvSpPr>
            <p:spPr>
              <a:xfrm>
                <a:off x="3461043" y="2634228"/>
                <a:ext cx="7873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/>
                  <a:t>Run #31</a:t>
                </a:r>
                <a:endParaRPr lang="ko-KR" altLang="en-US" sz="1400" i="1" dirty="0"/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C4C199F0-B111-4477-888B-2CCEAB51ECD1}"/>
                </a:ext>
              </a:extLst>
            </p:cNvPr>
            <p:cNvSpPr txBox="1"/>
            <p:nvPr/>
          </p:nvSpPr>
          <p:spPr>
            <a:xfrm>
              <a:off x="4630490" y="282380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A3B5658F-ACDD-47A7-BDBE-12B84A554C03}"/>
              </a:ext>
            </a:extLst>
          </p:cNvPr>
          <p:cNvSpPr txBox="1"/>
          <p:nvPr/>
        </p:nvSpPr>
        <p:spPr>
          <a:xfrm>
            <a:off x="1734227" y="897896"/>
            <a:ext cx="848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read(1)</a:t>
            </a:r>
            <a:endParaRPr lang="ko-KR" altLang="en-US" sz="1400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B995321-318A-40F9-AD7B-0DD5CC0F6E47}"/>
              </a:ext>
            </a:extLst>
          </p:cNvPr>
          <p:cNvSpPr/>
          <p:nvPr/>
        </p:nvSpPr>
        <p:spPr>
          <a:xfrm>
            <a:off x="3757226" y="1000677"/>
            <a:ext cx="183160" cy="1700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8AB196F8-91B6-479A-B710-AB1FB7536D25}"/>
              </a:ext>
            </a:extLst>
          </p:cNvPr>
          <p:cNvSpPr/>
          <p:nvPr/>
        </p:nvSpPr>
        <p:spPr>
          <a:xfrm>
            <a:off x="1683738" y="1729325"/>
            <a:ext cx="183160" cy="1700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7E8D47BD-791E-4173-AC36-9F0C2C2622B8}"/>
              </a:ext>
            </a:extLst>
          </p:cNvPr>
          <p:cNvSpPr/>
          <p:nvPr/>
        </p:nvSpPr>
        <p:spPr>
          <a:xfrm>
            <a:off x="2229663" y="1707513"/>
            <a:ext cx="183160" cy="1700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8BE0CDD6-60AB-4937-8CAB-F7D89FB1C89C}"/>
              </a:ext>
            </a:extLst>
          </p:cNvPr>
          <p:cNvSpPr/>
          <p:nvPr/>
        </p:nvSpPr>
        <p:spPr>
          <a:xfrm>
            <a:off x="3104479" y="1988226"/>
            <a:ext cx="183160" cy="1700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1372080E-FC26-4A7B-B479-929C5B8FD278}"/>
              </a:ext>
            </a:extLst>
          </p:cNvPr>
          <p:cNvCxnSpPr>
            <a:cxnSpLocks/>
            <a:stCxn id="169" idx="2"/>
            <a:endCxn id="65" idx="1"/>
          </p:cNvCxnSpPr>
          <p:nvPr/>
        </p:nvCxnSpPr>
        <p:spPr>
          <a:xfrm rot="5400000" flipH="1" flipV="1">
            <a:off x="2609305" y="701558"/>
            <a:ext cx="53305" cy="954925"/>
          </a:xfrm>
          <a:prstGeom prst="curvedConnector5">
            <a:avLst>
              <a:gd name="adj1" fmla="val -35738"/>
              <a:gd name="adj2" fmla="val 47369"/>
              <a:gd name="adj3" fmla="val 50205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구부러짐 174">
            <a:extLst>
              <a:ext uri="{FF2B5EF4-FFF2-40B4-BE49-F238E27FC236}">
                <a16:creationId xmlns:a16="http://schemas.microsoft.com/office/drawing/2014/main" id="{89B22A2E-6F73-4EA4-B200-AD069FF449C9}"/>
              </a:ext>
            </a:extLst>
          </p:cNvPr>
          <p:cNvCxnSpPr>
            <a:cxnSpLocks/>
            <a:stCxn id="169" idx="2"/>
            <a:endCxn id="170" idx="2"/>
          </p:cNvCxnSpPr>
          <p:nvPr/>
        </p:nvCxnSpPr>
        <p:spPr>
          <a:xfrm rot="5400000">
            <a:off x="1616781" y="1272630"/>
            <a:ext cx="608672" cy="474758"/>
          </a:xfrm>
          <a:prstGeom prst="curvedConnector4">
            <a:avLst>
              <a:gd name="adj1" fmla="val 24237"/>
              <a:gd name="adj2" fmla="val 148151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구부러짐 176">
            <a:extLst>
              <a:ext uri="{FF2B5EF4-FFF2-40B4-BE49-F238E27FC236}">
                <a16:creationId xmlns:a16="http://schemas.microsoft.com/office/drawing/2014/main" id="{4782A7CF-F60B-422A-B732-8CB1400F02E7}"/>
              </a:ext>
            </a:extLst>
          </p:cNvPr>
          <p:cNvCxnSpPr>
            <a:cxnSpLocks/>
            <a:stCxn id="171" idx="6"/>
            <a:endCxn id="172" idx="1"/>
          </p:cNvCxnSpPr>
          <p:nvPr/>
        </p:nvCxnSpPr>
        <p:spPr>
          <a:xfrm>
            <a:off x="2412823" y="1792533"/>
            <a:ext cx="718479" cy="220595"/>
          </a:xfrm>
          <a:prstGeom prst="curved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CAD9E076-7ADD-490A-8EE7-D63A58C12EFB}"/>
              </a:ext>
            </a:extLst>
          </p:cNvPr>
          <p:cNvSpPr txBox="1"/>
          <p:nvPr/>
        </p:nvSpPr>
        <p:spPr>
          <a:xfrm>
            <a:off x="2644398" y="87878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j-lt"/>
                <a:ea typeface="맑은 고딕" panose="020B0503020000020004" pitchFamily="50" charset="-127"/>
              </a:rPr>
              <a:t>①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FDE6FBA-906B-4128-9B27-438D46F58569}"/>
              </a:ext>
            </a:extLst>
          </p:cNvPr>
          <p:cNvSpPr txBox="1"/>
          <p:nvPr/>
        </p:nvSpPr>
        <p:spPr>
          <a:xfrm>
            <a:off x="1334071" y="1776849"/>
            <a:ext cx="33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7337E04-093E-4EB2-8FFE-C3FE705AC041}"/>
              </a:ext>
            </a:extLst>
          </p:cNvPr>
          <p:cNvSpPr txBox="1"/>
          <p:nvPr/>
        </p:nvSpPr>
        <p:spPr>
          <a:xfrm>
            <a:off x="2839624" y="1632271"/>
            <a:ext cx="33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5BD2A553-216E-41BC-9D12-2C86D74278D3}"/>
              </a:ext>
            </a:extLst>
          </p:cNvPr>
          <p:cNvSpPr/>
          <p:nvPr/>
        </p:nvSpPr>
        <p:spPr>
          <a:xfrm>
            <a:off x="3086598" y="1127466"/>
            <a:ext cx="183160" cy="1700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3F5D977-C9CA-4098-B1ED-591899341D15}"/>
              </a:ext>
            </a:extLst>
          </p:cNvPr>
          <p:cNvSpPr txBox="1"/>
          <p:nvPr/>
        </p:nvSpPr>
        <p:spPr>
          <a:xfrm rot="16200000">
            <a:off x="2007783" y="208287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244D39-32E0-43F9-8DBE-AFC4C9FD0B27}"/>
              </a:ext>
            </a:extLst>
          </p:cNvPr>
          <p:cNvSpPr txBox="1"/>
          <p:nvPr/>
        </p:nvSpPr>
        <p:spPr>
          <a:xfrm rot="16200000">
            <a:off x="1547695" y="208287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…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1699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Box 302">
            <a:extLst>
              <a:ext uri="{FF2B5EF4-FFF2-40B4-BE49-F238E27FC236}">
                <a16:creationId xmlns:a16="http://schemas.microsoft.com/office/drawing/2014/main" id="{35C4E05C-193B-4D8D-A85D-0F62AFB3C969}"/>
              </a:ext>
            </a:extLst>
          </p:cNvPr>
          <p:cNvSpPr txBox="1"/>
          <p:nvPr/>
        </p:nvSpPr>
        <p:spPr>
          <a:xfrm>
            <a:off x="747458" y="2654397"/>
            <a:ext cx="9476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i="1" dirty="0"/>
              <a:t>False Positive</a:t>
            </a:r>
            <a:endParaRPr lang="ko-KR" altLang="en-US" sz="1050" i="1" dirty="0"/>
          </a:p>
        </p:txBody>
      </p:sp>
      <p:graphicFrame>
        <p:nvGraphicFramePr>
          <p:cNvPr id="58" name="표 58">
            <a:extLst>
              <a:ext uri="{FF2B5EF4-FFF2-40B4-BE49-F238E27FC236}">
                <a16:creationId xmlns:a16="http://schemas.microsoft.com/office/drawing/2014/main" id="{B67D01EE-00AE-4A2E-8EFE-FD4AF93D5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173616"/>
              </p:ext>
            </p:extLst>
          </p:nvPr>
        </p:nvGraphicFramePr>
        <p:xfrm>
          <a:off x="297368" y="2307233"/>
          <a:ext cx="4118562" cy="26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366">
                  <a:extLst>
                    <a:ext uri="{9D8B030D-6E8A-4147-A177-3AD203B41FA5}">
                      <a16:colId xmlns:a16="http://schemas.microsoft.com/office/drawing/2014/main" val="1880516327"/>
                    </a:ext>
                  </a:extLst>
                </a:gridCol>
                <a:gridCol w="588366">
                  <a:extLst>
                    <a:ext uri="{9D8B030D-6E8A-4147-A177-3AD203B41FA5}">
                      <a16:colId xmlns:a16="http://schemas.microsoft.com/office/drawing/2014/main" val="3639135829"/>
                    </a:ext>
                  </a:extLst>
                </a:gridCol>
                <a:gridCol w="588366">
                  <a:extLst>
                    <a:ext uri="{9D8B030D-6E8A-4147-A177-3AD203B41FA5}">
                      <a16:colId xmlns:a16="http://schemas.microsoft.com/office/drawing/2014/main" val="2700329025"/>
                    </a:ext>
                  </a:extLst>
                </a:gridCol>
                <a:gridCol w="588366">
                  <a:extLst>
                    <a:ext uri="{9D8B030D-6E8A-4147-A177-3AD203B41FA5}">
                      <a16:colId xmlns:a16="http://schemas.microsoft.com/office/drawing/2014/main" val="10029445"/>
                    </a:ext>
                  </a:extLst>
                </a:gridCol>
                <a:gridCol w="588366">
                  <a:extLst>
                    <a:ext uri="{9D8B030D-6E8A-4147-A177-3AD203B41FA5}">
                      <a16:colId xmlns:a16="http://schemas.microsoft.com/office/drawing/2014/main" val="4049248420"/>
                    </a:ext>
                  </a:extLst>
                </a:gridCol>
                <a:gridCol w="588366">
                  <a:extLst>
                    <a:ext uri="{9D8B030D-6E8A-4147-A177-3AD203B41FA5}">
                      <a16:colId xmlns:a16="http://schemas.microsoft.com/office/drawing/2014/main" val="1793617725"/>
                    </a:ext>
                  </a:extLst>
                </a:gridCol>
                <a:gridCol w="588366">
                  <a:extLst>
                    <a:ext uri="{9D8B030D-6E8A-4147-A177-3AD203B41FA5}">
                      <a16:colId xmlns:a16="http://schemas.microsoft.com/office/drawing/2014/main" val="785444958"/>
                    </a:ext>
                  </a:extLst>
                </a:gridCol>
              </a:tblGrid>
              <a:tr h="259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BF</a:t>
                      </a:r>
                      <a:r>
                        <a:rPr lang="en-US" altLang="ko-KR" sz="1400" b="0" baseline="-250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3945" marB="23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3945" marB="23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BF</a:t>
                      </a:r>
                      <a:r>
                        <a:rPr lang="en-US" altLang="ko-KR" sz="1400" b="0" baseline="-250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3945" marB="23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3945" marB="23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BF</a:t>
                      </a:r>
                      <a:r>
                        <a:rPr lang="en-US" altLang="ko-KR" sz="1400" b="0" baseline="-25000" dirty="0" err="1">
                          <a:solidFill>
                            <a:schemeClr val="tx1"/>
                          </a:solidFill>
                          <a:latin typeface="+mj-lt"/>
                        </a:rPr>
                        <a:t>i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3945" marB="23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-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3945" marB="23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3945" marB="23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256640"/>
                  </a:ext>
                </a:extLst>
              </a:tr>
            </a:tbl>
          </a:graphicData>
        </a:graphic>
      </p:graphicFrame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C58A7A3C-416E-4BA9-A80A-871EFC03BB84}"/>
              </a:ext>
            </a:extLst>
          </p:cNvPr>
          <p:cNvCxnSpPr>
            <a:cxnSpLocks/>
          </p:cNvCxnSpPr>
          <p:nvPr/>
        </p:nvCxnSpPr>
        <p:spPr>
          <a:xfrm>
            <a:off x="209551" y="2652471"/>
            <a:ext cx="49577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4" name="표 58">
            <a:extLst>
              <a:ext uri="{FF2B5EF4-FFF2-40B4-BE49-F238E27FC236}">
                <a16:creationId xmlns:a16="http://schemas.microsoft.com/office/drawing/2014/main" id="{8B214E32-BA40-45AE-8313-8B058D63B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498095"/>
              </p:ext>
            </p:extLst>
          </p:nvPr>
        </p:nvGraphicFramePr>
        <p:xfrm>
          <a:off x="297368" y="2926960"/>
          <a:ext cx="4118562" cy="50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366">
                  <a:extLst>
                    <a:ext uri="{9D8B030D-6E8A-4147-A177-3AD203B41FA5}">
                      <a16:colId xmlns:a16="http://schemas.microsoft.com/office/drawing/2014/main" val="1880516327"/>
                    </a:ext>
                  </a:extLst>
                </a:gridCol>
                <a:gridCol w="588366">
                  <a:extLst>
                    <a:ext uri="{9D8B030D-6E8A-4147-A177-3AD203B41FA5}">
                      <a16:colId xmlns:a16="http://schemas.microsoft.com/office/drawing/2014/main" val="3639135829"/>
                    </a:ext>
                  </a:extLst>
                </a:gridCol>
                <a:gridCol w="588366">
                  <a:extLst>
                    <a:ext uri="{9D8B030D-6E8A-4147-A177-3AD203B41FA5}">
                      <a16:colId xmlns:a16="http://schemas.microsoft.com/office/drawing/2014/main" val="2700329025"/>
                    </a:ext>
                  </a:extLst>
                </a:gridCol>
                <a:gridCol w="588366">
                  <a:extLst>
                    <a:ext uri="{9D8B030D-6E8A-4147-A177-3AD203B41FA5}">
                      <a16:colId xmlns:a16="http://schemas.microsoft.com/office/drawing/2014/main" val="10029445"/>
                    </a:ext>
                  </a:extLst>
                </a:gridCol>
                <a:gridCol w="588366">
                  <a:extLst>
                    <a:ext uri="{9D8B030D-6E8A-4147-A177-3AD203B41FA5}">
                      <a16:colId xmlns:a16="http://schemas.microsoft.com/office/drawing/2014/main" val="4049248420"/>
                    </a:ext>
                  </a:extLst>
                </a:gridCol>
                <a:gridCol w="588366">
                  <a:extLst>
                    <a:ext uri="{9D8B030D-6E8A-4147-A177-3AD203B41FA5}">
                      <a16:colId xmlns:a16="http://schemas.microsoft.com/office/drawing/2014/main" val="1793617725"/>
                    </a:ext>
                  </a:extLst>
                </a:gridCol>
                <a:gridCol w="588366">
                  <a:extLst>
                    <a:ext uri="{9D8B030D-6E8A-4147-A177-3AD203B41FA5}">
                      <a16:colId xmlns:a16="http://schemas.microsoft.com/office/drawing/2014/main" val="785444958"/>
                    </a:ext>
                  </a:extLst>
                </a:gridCol>
              </a:tblGrid>
              <a:tr h="264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Data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-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256640"/>
                  </a:ext>
                </a:extLst>
              </a:tr>
              <a:tr h="233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32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77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ko-KR" sz="1200" b="0" baseline="-25000" dirty="0">
                          <a:solidFill>
                            <a:schemeClr val="tx1"/>
                          </a:solidFill>
                          <a:latin typeface="+mj-lt"/>
                        </a:rPr>
                        <a:t>i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207483"/>
                  </a:ext>
                </a:extLst>
              </a:tr>
            </a:tbl>
          </a:graphicData>
        </a:graphic>
      </p:graphicFrame>
      <p:sp>
        <p:nvSpPr>
          <p:cNvPr id="187" name="TextBox 186">
            <a:extLst>
              <a:ext uri="{FF2B5EF4-FFF2-40B4-BE49-F238E27FC236}">
                <a16:creationId xmlns:a16="http://schemas.microsoft.com/office/drawing/2014/main" id="{78B25576-2BC9-473F-9D6A-1CA6031364CD}"/>
              </a:ext>
            </a:extLst>
          </p:cNvPr>
          <p:cNvSpPr txBox="1"/>
          <p:nvPr/>
        </p:nvSpPr>
        <p:spPr>
          <a:xfrm>
            <a:off x="4610592" y="2417475"/>
            <a:ext cx="644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DRAM</a:t>
            </a:r>
            <a:endParaRPr lang="ko-KR" altLang="en-US" sz="12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8816BC25-E163-422D-9F1C-9D78DFEFA13A}"/>
              </a:ext>
            </a:extLst>
          </p:cNvPr>
          <p:cNvSpPr txBox="1"/>
          <p:nvPr/>
        </p:nvSpPr>
        <p:spPr>
          <a:xfrm>
            <a:off x="4356355" y="3173458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OOB</a:t>
            </a:r>
            <a:endParaRPr lang="ko-KR" altLang="en-US" sz="12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66C70A3-1A9A-4F4B-A3C1-A35B12A481DD}"/>
              </a:ext>
            </a:extLst>
          </p:cNvPr>
          <p:cNvSpPr txBox="1"/>
          <p:nvPr/>
        </p:nvSpPr>
        <p:spPr>
          <a:xfrm>
            <a:off x="4030304" y="1839839"/>
            <a:ext cx="1225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write(x</a:t>
            </a:r>
            <a:r>
              <a:rPr lang="en-US" altLang="ko-KR" sz="1400" baseline="-25000" dirty="0"/>
              <a:t>i</a:t>
            </a:r>
            <a:r>
              <a:rPr lang="en-US" altLang="ko-KR" sz="1400" dirty="0"/>
              <a:t>, Data)</a:t>
            </a:r>
            <a:endParaRPr lang="ko-KR" altLang="en-US" sz="14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B5F0360-67C0-4F0F-BF86-8CFFABB83780}"/>
              </a:ext>
            </a:extLst>
          </p:cNvPr>
          <p:cNvSpPr/>
          <p:nvPr/>
        </p:nvSpPr>
        <p:spPr>
          <a:xfrm>
            <a:off x="3071813" y="2317463"/>
            <a:ext cx="142875" cy="1381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B62B071B-ED48-490C-A9FD-D16F5C043578}"/>
              </a:ext>
            </a:extLst>
          </p:cNvPr>
          <p:cNvSpPr/>
          <p:nvPr/>
        </p:nvSpPr>
        <p:spPr>
          <a:xfrm>
            <a:off x="3071813" y="2922370"/>
            <a:ext cx="142875" cy="1381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B098150-6750-4347-AE1D-4B51CEC8B425}"/>
              </a:ext>
            </a:extLst>
          </p:cNvPr>
          <p:cNvSpPr txBox="1"/>
          <p:nvPr/>
        </p:nvSpPr>
        <p:spPr>
          <a:xfrm>
            <a:off x="-59154" y="1839839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read(x</a:t>
            </a:r>
            <a:r>
              <a:rPr lang="en-US" altLang="ko-KR" sz="1400" baseline="-25000" dirty="0"/>
              <a:t>i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84" name="연결선: 구부러짐 83">
            <a:extLst>
              <a:ext uri="{FF2B5EF4-FFF2-40B4-BE49-F238E27FC236}">
                <a16:creationId xmlns:a16="http://schemas.microsoft.com/office/drawing/2014/main" id="{13A04B1D-57E4-4BA9-B14B-5F24D9320BFC}"/>
              </a:ext>
            </a:extLst>
          </p:cNvPr>
          <p:cNvCxnSpPr>
            <a:cxnSpLocks/>
            <a:stCxn id="191" idx="1"/>
            <a:endCxn id="79" idx="0"/>
          </p:cNvCxnSpPr>
          <p:nvPr/>
        </p:nvCxnSpPr>
        <p:spPr>
          <a:xfrm rot="10800000" flipV="1">
            <a:off x="3143252" y="1993727"/>
            <a:ext cx="887053" cy="323735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92F48BD4-8EB6-4B79-8FE0-92C442F773DF}"/>
              </a:ext>
            </a:extLst>
          </p:cNvPr>
          <p:cNvSpPr txBox="1"/>
          <p:nvPr/>
        </p:nvSpPr>
        <p:spPr>
          <a:xfrm>
            <a:off x="3347302" y="2031017"/>
            <a:ext cx="10583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i="1" dirty="0"/>
              <a:t>Append hash(x</a:t>
            </a:r>
            <a:r>
              <a:rPr lang="en-US" altLang="ko-KR" sz="1050" i="1" baseline="-25000" dirty="0"/>
              <a:t>i</a:t>
            </a:r>
            <a:r>
              <a:rPr lang="en-US" altLang="ko-KR" sz="1050" i="1" dirty="0"/>
              <a:t>)</a:t>
            </a:r>
            <a:endParaRPr lang="ko-KR" altLang="en-US" sz="1050" i="1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940FE7E-9AB3-4542-AE44-661EDE5651A4}"/>
              </a:ext>
            </a:extLst>
          </p:cNvPr>
          <p:cNvSpPr txBox="1"/>
          <p:nvPr/>
        </p:nvSpPr>
        <p:spPr>
          <a:xfrm>
            <a:off x="4673911" y="2631900"/>
            <a:ext cx="518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Flash</a:t>
            </a:r>
            <a:endParaRPr lang="ko-KR" altLang="en-US" sz="1200" dirty="0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528C433A-D27B-49F8-8245-AE442790054C}"/>
              </a:ext>
            </a:extLst>
          </p:cNvPr>
          <p:cNvSpPr/>
          <p:nvPr/>
        </p:nvSpPr>
        <p:spPr>
          <a:xfrm>
            <a:off x="540674" y="2308016"/>
            <a:ext cx="142875" cy="1381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4B6A09C5-E76E-40D0-865A-F33EE731322F}"/>
              </a:ext>
            </a:extLst>
          </p:cNvPr>
          <p:cNvSpPr/>
          <p:nvPr/>
        </p:nvSpPr>
        <p:spPr>
          <a:xfrm>
            <a:off x="1701389" y="2922370"/>
            <a:ext cx="142875" cy="1381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5C88252D-E249-45C5-BD1D-F9B240AF296D}"/>
              </a:ext>
            </a:extLst>
          </p:cNvPr>
          <p:cNvSpPr txBox="1"/>
          <p:nvPr/>
        </p:nvSpPr>
        <p:spPr>
          <a:xfrm>
            <a:off x="932846" y="1932302"/>
            <a:ext cx="10502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i="1" dirty="0"/>
              <a:t>hash(x</a:t>
            </a:r>
            <a:r>
              <a:rPr lang="en-US" altLang="ko-KR" sz="1050" i="1" baseline="-25000" dirty="0"/>
              <a:t>i</a:t>
            </a:r>
            <a:r>
              <a:rPr lang="en-US" altLang="ko-KR" sz="1050" i="1" dirty="0"/>
              <a:t>)==BF</a:t>
            </a:r>
            <a:r>
              <a:rPr lang="en-US" altLang="ko-KR" sz="1050" i="1" baseline="-25000" dirty="0"/>
              <a:t>10</a:t>
            </a:r>
            <a:endParaRPr lang="ko-KR" altLang="en-US" sz="1050" i="1" dirty="0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D8F8C4A4-D37A-4802-AEC5-8583E61E47DC}"/>
              </a:ext>
            </a:extLst>
          </p:cNvPr>
          <p:cNvSpPr/>
          <p:nvPr/>
        </p:nvSpPr>
        <p:spPr>
          <a:xfrm>
            <a:off x="1701389" y="2428325"/>
            <a:ext cx="142875" cy="1381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0" name="직선 화살표 연결선 259">
            <a:extLst>
              <a:ext uri="{FF2B5EF4-FFF2-40B4-BE49-F238E27FC236}">
                <a16:creationId xmlns:a16="http://schemas.microsoft.com/office/drawing/2014/main" id="{DE0E5F56-A7A3-4786-A1C5-87BF8F8078E1}"/>
              </a:ext>
            </a:extLst>
          </p:cNvPr>
          <p:cNvCxnSpPr>
            <a:cxnSpLocks/>
            <a:endCxn id="295" idx="2"/>
          </p:cNvCxnSpPr>
          <p:nvPr/>
        </p:nvCxnSpPr>
        <p:spPr>
          <a:xfrm flipV="1">
            <a:off x="346547" y="2216672"/>
            <a:ext cx="1354842" cy="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54FEF24F-625F-44F7-8F22-6505E4F2A1E4}"/>
              </a:ext>
            </a:extLst>
          </p:cNvPr>
          <p:cNvCxnSpPr>
            <a:cxnSpLocks/>
            <a:stCxn id="295" idx="6"/>
          </p:cNvCxnSpPr>
          <p:nvPr/>
        </p:nvCxnSpPr>
        <p:spPr>
          <a:xfrm>
            <a:off x="1844264" y="2216672"/>
            <a:ext cx="954607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>
            <a:extLst>
              <a:ext uri="{FF2B5EF4-FFF2-40B4-BE49-F238E27FC236}">
                <a16:creationId xmlns:a16="http://schemas.microsoft.com/office/drawing/2014/main" id="{EF3D529C-5E5E-461F-89F3-F061AC45D34A}"/>
              </a:ext>
            </a:extLst>
          </p:cNvPr>
          <p:cNvCxnSpPr>
            <a:cxnSpLocks/>
            <a:endCxn id="214" idx="0"/>
          </p:cNvCxnSpPr>
          <p:nvPr/>
        </p:nvCxnSpPr>
        <p:spPr>
          <a:xfrm>
            <a:off x="1772826" y="2566437"/>
            <a:ext cx="1" cy="355933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타원 266">
            <a:extLst>
              <a:ext uri="{FF2B5EF4-FFF2-40B4-BE49-F238E27FC236}">
                <a16:creationId xmlns:a16="http://schemas.microsoft.com/office/drawing/2014/main" id="{EB41A581-015A-414B-A0EA-F075F1E4F235}"/>
              </a:ext>
            </a:extLst>
          </p:cNvPr>
          <p:cNvSpPr/>
          <p:nvPr/>
        </p:nvSpPr>
        <p:spPr>
          <a:xfrm>
            <a:off x="2875645" y="2922370"/>
            <a:ext cx="142875" cy="1381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B3B67797-7D0C-46F4-9FED-959FCCF028AB}"/>
              </a:ext>
            </a:extLst>
          </p:cNvPr>
          <p:cNvSpPr/>
          <p:nvPr/>
        </p:nvSpPr>
        <p:spPr>
          <a:xfrm>
            <a:off x="2875645" y="2428325"/>
            <a:ext cx="142875" cy="1381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A2B44D1F-63CB-4C11-8C71-866E1B822433}"/>
              </a:ext>
            </a:extLst>
          </p:cNvPr>
          <p:cNvCxnSpPr>
            <a:cxnSpLocks/>
          </p:cNvCxnSpPr>
          <p:nvPr/>
        </p:nvCxnSpPr>
        <p:spPr>
          <a:xfrm>
            <a:off x="2798871" y="2566437"/>
            <a:ext cx="0" cy="355933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타원 294">
            <a:extLst>
              <a:ext uri="{FF2B5EF4-FFF2-40B4-BE49-F238E27FC236}">
                <a16:creationId xmlns:a16="http://schemas.microsoft.com/office/drawing/2014/main" id="{C0542A46-5814-4603-8B8A-F927C36B2B6D}"/>
              </a:ext>
            </a:extLst>
          </p:cNvPr>
          <p:cNvSpPr/>
          <p:nvPr/>
        </p:nvSpPr>
        <p:spPr>
          <a:xfrm>
            <a:off x="1701389" y="2147616"/>
            <a:ext cx="142875" cy="1381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곱하기 기호 301">
            <a:extLst>
              <a:ext uri="{FF2B5EF4-FFF2-40B4-BE49-F238E27FC236}">
                <a16:creationId xmlns:a16="http://schemas.microsoft.com/office/drawing/2014/main" id="{73674FB9-08DA-4AAC-A100-F427E2FA26F9}"/>
              </a:ext>
            </a:extLst>
          </p:cNvPr>
          <p:cNvSpPr/>
          <p:nvPr/>
        </p:nvSpPr>
        <p:spPr>
          <a:xfrm>
            <a:off x="1659748" y="2631014"/>
            <a:ext cx="223306" cy="20088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BBAA58B7-DE93-42E7-82E0-07627B9074D8}"/>
              </a:ext>
            </a:extLst>
          </p:cNvPr>
          <p:cNvSpPr txBox="1"/>
          <p:nvPr/>
        </p:nvSpPr>
        <p:spPr>
          <a:xfrm>
            <a:off x="3182140" y="2654397"/>
            <a:ext cx="1406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i="1" dirty="0"/>
              <a:t>Append Data and LBA</a:t>
            </a:r>
            <a:endParaRPr lang="ko-KR" altLang="en-US" sz="1050" i="1" dirty="0"/>
          </a:p>
        </p:txBody>
      </p:sp>
      <p:cxnSp>
        <p:nvCxnSpPr>
          <p:cNvPr id="310" name="직선 화살표 연결선 309">
            <a:extLst>
              <a:ext uri="{FF2B5EF4-FFF2-40B4-BE49-F238E27FC236}">
                <a16:creationId xmlns:a16="http://schemas.microsoft.com/office/drawing/2014/main" id="{F77793D9-22A8-4519-99CD-978C7BABACA0}"/>
              </a:ext>
            </a:extLst>
          </p:cNvPr>
          <p:cNvCxnSpPr>
            <a:cxnSpLocks/>
          </p:cNvCxnSpPr>
          <p:nvPr/>
        </p:nvCxnSpPr>
        <p:spPr>
          <a:xfrm>
            <a:off x="3134628" y="2568822"/>
            <a:ext cx="0" cy="355933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extBox 310">
            <a:extLst>
              <a:ext uri="{FF2B5EF4-FFF2-40B4-BE49-F238E27FC236}">
                <a16:creationId xmlns:a16="http://schemas.microsoft.com/office/drawing/2014/main" id="{0A9541C3-24CC-421B-8C1C-38FD9328DD39}"/>
              </a:ext>
            </a:extLst>
          </p:cNvPr>
          <p:cNvSpPr txBox="1"/>
          <p:nvPr/>
        </p:nvSpPr>
        <p:spPr>
          <a:xfrm>
            <a:off x="1950835" y="2654397"/>
            <a:ext cx="9044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i="1" dirty="0"/>
              <a:t>True Positive</a:t>
            </a:r>
            <a:endParaRPr lang="ko-KR" altLang="en-US" sz="1050" i="1" dirty="0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D87D0DFD-D6CB-4B93-968A-627437AD748C}"/>
              </a:ext>
            </a:extLst>
          </p:cNvPr>
          <p:cNvSpPr txBox="1"/>
          <p:nvPr/>
        </p:nvSpPr>
        <p:spPr>
          <a:xfrm>
            <a:off x="2054930" y="1932302"/>
            <a:ext cx="9861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i="1" dirty="0"/>
              <a:t>hash(x</a:t>
            </a:r>
            <a:r>
              <a:rPr lang="en-US" altLang="ko-KR" sz="1050" i="1" baseline="-25000" dirty="0"/>
              <a:t>i</a:t>
            </a:r>
            <a:r>
              <a:rPr lang="en-US" altLang="ko-KR" sz="1050" i="1" dirty="0"/>
              <a:t>)==</a:t>
            </a:r>
            <a:r>
              <a:rPr lang="en-US" altLang="ko-KR" sz="1050" i="1" dirty="0" err="1"/>
              <a:t>BF</a:t>
            </a:r>
            <a:r>
              <a:rPr lang="en-US" altLang="ko-KR" sz="1050" i="1" baseline="-25000" dirty="0" err="1"/>
              <a:t>i</a:t>
            </a:r>
            <a:endParaRPr lang="ko-KR" altLang="en-US" sz="1050" i="1" dirty="0"/>
          </a:p>
        </p:txBody>
      </p:sp>
      <p:cxnSp>
        <p:nvCxnSpPr>
          <p:cNvPr id="321" name="직선 연결선 320">
            <a:extLst>
              <a:ext uri="{FF2B5EF4-FFF2-40B4-BE49-F238E27FC236}">
                <a16:creationId xmlns:a16="http://schemas.microsoft.com/office/drawing/2014/main" id="{2BA31C27-B34E-42C9-A519-93D176159431}"/>
              </a:ext>
            </a:extLst>
          </p:cNvPr>
          <p:cNvCxnSpPr>
            <a:cxnSpLocks/>
          </p:cNvCxnSpPr>
          <p:nvPr/>
        </p:nvCxnSpPr>
        <p:spPr>
          <a:xfrm>
            <a:off x="6040300" y="2734664"/>
            <a:ext cx="531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5" name="표 325">
            <a:extLst>
              <a:ext uri="{FF2B5EF4-FFF2-40B4-BE49-F238E27FC236}">
                <a16:creationId xmlns:a16="http://schemas.microsoft.com/office/drawing/2014/main" id="{675FFD68-18C5-4725-8E87-0D9F39CBE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421799"/>
              </p:ext>
            </p:extLst>
          </p:nvPr>
        </p:nvGraphicFramePr>
        <p:xfrm>
          <a:off x="6168403" y="2380731"/>
          <a:ext cx="1591977" cy="262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659">
                  <a:extLst>
                    <a:ext uri="{9D8B030D-6E8A-4147-A177-3AD203B41FA5}">
                      <a16:colId xmlns:a16="http://schemas.microsoft.com/office/drawing/2014/main" val="2576624630"/>
                    </a:ext>
                  </a:extLst>
                </a:gridCol>
                <a:gridCol w="530659">
                  <a:extLst>
                    <a:ext uri="{9D8B030D-6E8A-4147-A177-3AD203B41FA5}">
                      <a16:colId xmlns:a16="http://schemas.microsoft.com/office/drawing/2014/main" val="3259383645"/>
                    </a:ext>
                  </a:extLst>
                </a:gridCol>
                <a:gridCol w="530659">
                  <a:extLst>
                    <a:ext uri="{9D8B030D-6E8A-4147-A177-3AD203B41FA5}">
                      <a16:colId xmlns:a16="http://schemas.microsoft.com/office/drawing/2014/main" val="2233174146"/>
                    </a:ext>
                  </a:extLst>
                </a:gridCol>
              </a:tblGrid>
              <a:tr h="262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r>
                        <a:rPr lang="en-US" altLang="ko-KR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r>
                        <a:rPr lang="en-US" altLang="ko-KR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r>
                        <a:rPr lang="en-US" altLang="ko-KR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763484"/>
                  </a:ext>
                </a:extLst>
              </a:tr>
            </a:tbl>
          </a:graphicData>
        </a:graphic>
      </p:graphicFrame>
      <p:cxnSp>
        <p:nvCxnSpPr>
          <p:cNvPr id="330" name="직선 연결선 329">
            <a:extLst>
              <a:ext uri="{FF2B5EF4-FFF2-40B4-BE49-F238E27FC236}">
                <a16:creationId xmlns:a16="http://schemas.microsoft.com/office/drawing/2014/main" id="{4A18D403-7F30-44EA-9E53-F565602576D1}"/>
              </a:ext>
            </a:extLst>
          </p:cNvPr>
          <p:cNvCxnSpPr>
            <a:cxnSpLocks/>
          </p:cNvCxnSpPr>
          <p:nvPr/>
        </p:nvCxnSpPr>
        <p:spPr>
          <a:xfrm>
            <a:off x="6116117" y="2197847"/>
            <a:ext cx="0" cy="4450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1" name="표 325">
            <a:extLst>
              <a:ext uri="{FF2B5EF4-FFF2-40B4-BE49-F238E27FC236}">
                <a16:creationId xmlns:a16="http://schemas.microsoft.com/office/drawing/2014/main" id="{7AC1E4FE-D1C4-4A9F-B888-A40ED0341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938348"/>
              </p:ext>
            </p:extLst>
          </p:nvPr>
        </p:nvGraphicFramePr>
        <p:xfrm>
          <a:off x="7848616" y="2380731"/>
          <a:ext cx="1591977" cy="262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659">
                  <a:extLst>
                    <a:ext uri="{9D8B030D-6E8A-4147-A177-3AD203B41FA5}">
                      <a16:colId xmlns:a16="http://schemas.microsoft.com/office/drawing/2014/main" val="2576624630"/>
                    </a:ext>
                  </a:extLst>
                </a:gridCol>
                <a:gridCol w="530659">
                  <a:extLst>
                    <a:ext uri="{9D8B030D-6E8A-4147-A177-3AD203B41FA5}">
                      <a16:colId xmlns:a16="http://schemas.microsoft.com/office/drawing/2014/main" val="3259383645"/>
                    </a:ext>
                  </a:extLst>
                </a:gridCol>
                <a:gridCol w="530659">
                  <a:extLst>
                    <a:ext uri="{9D8B030D-6E8A-4147-A177-3AD203B41FA5}">
                      <a16:colId xmlns:a16="http://schemas.microsoft.com/office/drawing/2014/main" val="2233174146"/>
                    </a:ext>
                  </a:extLst>
                </a:gridCol>
              </a:tblGrid>
              <a:tr h="262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r>
                        <a:rPr lang="en-US" altLang="ko-KR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r>
                        <a:rPr lang="en-US" altLang="ko-KR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r>
                        <a:rPr lang="en-US" altLang="ko-KR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763484"/>
                  </a:ext>
                </a:extLst>
              </a:tr>
            </a:tbl>
          </a:graphicData>
        </a:graphic>
      </p:graphicFrame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id="{299D9349-79B7-4D36-81EF-EE944543FDA7}"/>
              </a:ext>
            </a:extLst>
          </p:cNvPr>
          <p:cNvCxnSpPr>
            <a:cxnSpLocks/>
          </p:cNvCxnSpPr>
          <p:nvPr/>
        </p:nvCxnSpPr>
        <p:spPr>
          <a:xfrm>
            <a:off x="7800454" y="2197847"/>
            <a:ext cx="0" cy="4450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3" name="표 325">
            <a:extLst>
              <a:ext uri="{FF2B5EF4-FFF2-40B4-BE49-F238E27FC236}">
                <a16:creationId xmlns:a16="http://schemas.microsoft.com/office/drawing/2014/main" id="{61221721-82C2-493A-AD2B-C7DC440BA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731602"/>
              </p:ext>
            </p:extLst>
          </p:nvPr>
        </p:nvGraphicFramePr>
        <p:xfrm>
          <a:off x="9537077" y="2380731"/>
          <a:ext cx="1591977" cy="262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659">
                  <a:extLst>
                    <a:ext uri="{9D8B030D-6E8A-4147-A177-3AD203B41FA5}">
                      <a16:colId xmlns:a16="http://schemas.microsoft.com/office/drawing/2014/main" val="2576624630"/>
                    </a:ext>
                  </a:extLst>
                </a:gridCol>
                <a:gridCol w="530659">
                  <a:extLst>
                    <a:ext uri="{9D8B030D-6E8A-4147-A177-3AD203B41FA5}">
                      <a16:colId xmlns:a16="http://schemas.microsoft.com/office/drawing/2014/main" val="3259383645"/>
                    </a:ext>
                  </a:extLst>
                </a:gridCol>
                <a:gridCol w="530659">
                  <a:extLst>
                    <a:ext uri="{9D8B030D-6E8A-4147-A177-3AD203B41FA5}">
                      <a16:colId xmlns:a16="http://schemas.microsoft.com/office/drawing/2014/main" val="2233174146"/>
                    </a:ext>
                  </a:extLst>
                </a:gridCol>
              </a:tblGrid>
              <a:tr h="262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r>
                        <a:rPr lang="en-US" altLang="ko-KR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r>
                        <a:rPr lang="en-US" altLang="ko-KR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  <a:r>
                        <a:rPr lang="en-US" altLang="ko-KR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763484"/>
                  </a:ext>
                </a:extLst>
              </a:tr>
            </a:tbl>
          </a:graphicData>
        </a:graphic>
      </p:graphicFrame>
      <p:cxnSp>
        <p:nvCxnSpPr>
          <p:cNvPr id="344" name="직선 연결선 343">
            <a:extLst>
              <a:ext uri="{FF2B5EF4-FFF2-40B4-BE49-F238E27FC236}">
                <a16:creationId xmlns:a16="http://schemas.microsoft.com/office/drawing/2014/main" id="{BFCC69CD-C0AA-412E-AAAC-BEBFEA047E4F}"/>
              </a:ext>
            </a:extLst>
          </p:cNvPr>
          <p:cNvCxnSpPr>
            <a:cxnSpLocks/>
          </p:cNvCxnSpPr>
          <p:nvPr/>
        </p:nvCxnSpPr>
        <p:spPr>
          <a:xfrm>
            <a:off x="9484791" y="2197847"/>
            <a:ext cx="0" cy="4450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5" name="표 58">
            <a:extLst>
              <a:ext uri="{FF2B5EF4-FFF2-40B4-BE49-F238E27FC236}">
                <a16:creationId xmlns:a16="http://schemas.microsoft.com/office/drawing/2014/main" id="{A57ADBCB-B856-4F0F-B04C-E24BDCD69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951954"/>
              </p:ext>
            </p:extLst>
          </p:nvPr>
        </p:nvGraphicFramePr>
        <p:xfrm>
          <a:off x="6136169" y="2922370"/>
          <a:ext cx="5016870" cy="50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430">
                  <a:extLst>
                    <a:ext uri="{9D8B030D-6E8A-4147-A177-3AD203B41FA5}">
                      <a16:colId xmlns:a16="http://schemas.microsoft.com/office/drawing/2014/main" val="1880516327"/>
                    </a:ext>
                  </a:extLst>
                </a:gridCol>
                <a:gridCol w="557430">
                  <a:extLst>
                    <a:ext uri="{9D8B030D-6E8A-4147-A177-3AD203B41FA5}">
                      <a16:colId xmlns:a16="http://schemas.microsoft.com/office/drawing/2014/main" val="3639135829"/>
                    </a:ext>
                  </a:extLst>
                </a:gridCol>
                <a:gridCol w="557430">
                  <a:extLst>
                    <a:ext uri="{9D8B030D-6E8A-4147-A177-3AD203B41FA5}">
                      <a16:colId xmlns:a16="http://schemas.microsoft.com/office/drawing/2014/main" val="2700329025"/>
                    </a:ext>
                  </a:extLst>
                </a:gridCol>
                <a:gridCol w="557430">
                  <a:extLst>
                    <a:ext uri="{9D8B030D-6E8A-4147-A177-3AD203B41FA5}">
                      <a16:colId xmlns:a16="http://schemas.microsoft.com/office/drawing/2014/main" val="10029445"/>
                    </a:ext>
                  </a:extLst>
                </a:gridCol>
                <a:gridCol w="557430">
                  <a:extLst>
                    <a:ext uri="{9D8B030D-6E8A-4147-A177-3AD203B41FA5}">
                      <a16:colId xmlns:a16="http://schemas.microsoft.com/office/drawing/2014/main" val="4049248420"/>
                    </a:ext>
                  </a:extLst>
                </a:gridCol>
                <a:gridCol w="557430">
                  <a:extLst>
                    <a:ext uri="{9D8B030D-6E8A-4147-A177-3AD203B41FA5}">
                      <a16:colId xmlns:a16="http://schemas.microsoft.com/office/drawing/2014/main" val="1793617725"/>
                    </a:ext>
                  </a:extLst>
                </a:gridCol>
                <a:gridCol w="557430">
                  <a:extLst>
                    <a:ext uri="{9D8B030D-6E8A-4147-A177-3AD203B41FA5}">
                      <a16:colId xmlns:a16="http://schemas.microsoft.com/office/drawing/2014/main" val="785444958"/>
                    </a:ext>
                  </a:extLst>
                </a:gridCol>
                <a:gridCol w="557430">
                  <a:extLst>
                    <a:ext uri="{9D8B030D-6E8A-4147-A177-3AD203B41FA5}">
                      <a16:colId xmlns:a16="http://schemas.microsoft.com/office/drawing/2014/main" val="681947363"/>
                    </a:ext>
                  </a:extLst>
                </a:gridCol>
                <a:gridCol w="557430">
                  <a:extLst>
                    <a:ext uri="{9D8B030D-6E8A-4147-A177-3AD203B41FA5}">
                      <a16:colId xmlns:a16="http://schemas.microsoft.com/office/drawing/2014/main" val="3782152331"/>
                    </a:ext>
                  </a:extLst>
                </a:gridCol>
              </a:tblGrid>
              <a:tr h="264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Data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Data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Data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Data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Data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Data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Data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Data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Data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256640"/>
                  </a:ext>
                </a:extLst>
              </a:tr>
              <a:tr h="233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32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48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77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96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135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189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259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207483"/>
                  </a:ext>
                </a:extLst>
              </a:tr>
            </a:tbl>
          </a:graphicData>
        </a:graphic>
      </p:graphicFrame>
      <p:sp>
        <p:nvSpPr>
          <p:cNvPr id="347" name="TextBox 346">
            <a:extLst>
              <a:ext uri="{FF2B5EF4-FFF2-40B4-BE49-F238E27FC236}">
                <a16:creationId xmlns:a16="http://schemas.microsoft.com/office/drawing/2014/main" id="{EF71429A-D32B-41E5-A840-AFD9D69F6D05}"/>
              </a:ext>
            </a:extLst>
          </p:cNvPr>
          <p:cNvSpPr txBox="1"/>
          <p:nvPr/>
        </p:nvSpPr>
        <p:spPr>
          <a:xfrm>
            <a:off x="5954032" y="1942006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32</a:t>
            </a:r>
            <a:endParaRPr lang="ko-KR" altLang="en-US" sz="1400" dirty="0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DED6966B-C8E3-450C-A5F7-F3730960DB20}"/>
              </a:ext>
            </a:extLst>
          </p:cNvPr>
          <p:cNvSpPr txBox="1"/>
          <p:nvPr/>
        </p:nvSpPr>
        <p:spPr>
          <a:xfrm>
            <a:off x="11103263" y="3173390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OOB</a:t>
            </a:r>
            <a:endParaRPr lang="ko-KR" altLang="en-US" sz="1200" dirty="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24F8C0A2-E5A1-4C81-9073-9732C1A72576}"/>
              </a:ext>
            </a:extLst>
          </p:cNvPr>
          <p:cNvSpPr txBox="1"/>
          <p:nvPr/>
        </p:nvSpPr>
        <p:spPr>
          <a:xfrm>
            <a:off x="7618352" y="1942006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96</a:t>
            </a:r>
            <a:endParaRPr lang="ko-KR" altLang="en-US" sz="1400" dirty="0"/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8311C075-D359-4A45-B669-BC068BBE5458}"/>
              </a:ext>
            </a:extLst>
          </p:cNvPr>
          <p:cNvSpPr txBox="1"/>
          <p:nvPr/>
        </p:nvSpPr>
        <p:spPr>
          <a:xfrm>
            <a:off x="9257804" y="1942006"/>
            <a:ext cx="453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189</a:t>
            </a:r>
            <a:endParaRPr lang="ko-KR" altLang="en-US" sz="1400" dirty="0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CC3FAB43-CBF0-4173-A203-C01179E67142}"/>
              </a:ext>
            </a:extLst>
          </p:cNvPr>
          <p:cNvSpPr txBox="1"/>
          <p:nvPr/>
        </p:nvSpPr>
        <p:spPr>
          <a:xfrm>
            <a:off x="5767406" y="1512267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read(100)</a:t>
            </a:r>
            <a:endParaRPr lang="ko-KR" altLang="en-US" sz="1400" dirty="0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AAE0C780-F679-4063-9B9F-872704EDB603}"/>
              </a:ext>
            </a:extLst>
          </p:cNvPr>
          <p:cNvSpPr txBox="1"/>
          <p:nvPr/>
        </p:nvSpPr>
        <p:spPr>
          <a:xfrm>
            <a:off x="5602952" y="2315558"/>
            <a:ext cx="5533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i="1" dirty="0"/>
              <a:t>Guard</a:t>
            </a:r>
            <a:endParaRPr lang="ko-KR" altLang="en-US" sz="1100" i="1" dirty="0"/>
          </a:p>
        </p:txBody>
      </p:sp>
      <p:cxnSp>
        <p:nvCxnSpPr>
          <p:cNvPr id="353" name="직선 화살표 연결선 352">
            <a:extLst>
              <a:ext uri="{FF2B5EF4-FFF2-40B4-BE49-F238E27FC236}">
                <a16:creationId xmlns:a16="http://schemas.microsoft.com/office/drawing/2014/main" id="{E765A872-4C7D-4FB6-8F53-5FC734BF8472}"/>
              </a:ext>
            </a:extLst>
          </p:cNvPr>
          <p:cNvCxnSpPr>
            <a:cxnSpLocks/>
          </p:cNvCxnSpPr>
          <p:nvPr/>
        </p:nvCxnSpPr>
        <p:spPr>
          <a:xfrm>
            <a:off x="6208393" y="1867549"/>
            <a:ext cx="3103973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>
            <a:extLst>
              <a:ext uri="{FF2B5EF4-FFF2-40B4-BE49-F238E27FC236}">
                <a16:creationId xmlns:a16="http://schemas.microsoft.com/office/drawing/2014/main" id="{A380B2FB-5725-4271-B280-D59620F2BA25}"/>
              </a:ext>
            </a:extLst>
          </p:cNvPr>
          <p:cNvSpPr txBox="1"/>
          <p:nvPr/>
        </p:nvSpPr>
        <p:spPr>
          <a:xfrm>
            <a:off x="6889580" y="1567773"/>
            <a:ext cx="14670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i="1" dirty="0"/>
              <a:t>Binary-search on guard</a:t>
            </a:r>
            <a:endParaRPr lang="ko-KR" altLang="en-US" sz="1050" i="1" dirty="0"/>
          </a:p>
        </p:txBody>
      </p:sp>
      <p:cxnSp>
        <p:nvCxnSpPr>
          <p:cNvPr id="357" name="직선 화살표 연결선 356">
            <a:extLst>
              <a:ext uri="{FF2B5EF4-FFF2-40B4-BE49-F238E27FC236}">
                <a16:creationId xmlns:a16="http://schemas.microsoft.com/office/drawing/2014/main" id="{57B7EFF9-6F59-42A3-91B5-1B53EFE36BD1}"/>
              </a:ext>
            </a:extLst>
          </p:cNvPr>
          <p:cNvCxnSpPr>
            <a:cxnSpLocks/>
          </p:cNvCxnSpPr>
          <p:nvPr/>
        </p:nvCxnSpPr>
        <p:spPr>
          <a:xfrm>
            <a:off x="7896193" y="2299828"/>
            <a:ext cx="712868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TextBox 358">
            <a:extLst>
              <a:ext uri="{FF2B5EF4-FFF2-40B4-BE49-F238E27FC236}">
                <a16:creationId xmlns:a16="http://schemas.microsoft.com/office/drawing/2014/main" id="{12B6DF44-8C6C-4D48-A65E-83BBB29402F7}"/>
              </a:ext>
            </a:extLst>
          </p:cNvPr>
          <p:cNvSpPr txBox="1"/>
          <p:nvPr/>
        </p:nvSpPr>
        <p:spPr>
          <a:xfrm>
            <a:off x="7939207" y="2042023"/>
            <a:ext cx="11224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i="1" dirty="0"/>
              <a:t>hash(100)==BF</a:t>
            </a:r>
            <a:r>
              <a:rPr lang="en-US" altLang="ko-KR" sz="1050" i="1" baseline="-25000" dirty="0"/>
              <a:t>4</a:t>
            </a:r>
            <a:endParaRPr lang="ko-KR" altLang="en-US" sz="1050" i="1" dirty="0"/>
          </a:p>
        </p:txBody>
      </p:sp>
      <p:cxnSp>
        <p:nvCxnSpPr>
          <p:cNvPr id="360" name="직선 화살표 연결선 359">
            <a:extLst>
              <a:ext uri="{FF2B5EF4-FFF2-40B4-BE49-F238E27FC236}">
                <a16:creationId xmlns:a16="http://schemas.microsoft.com/office/drawing/2014/main" id="{735B9FF6-35E6-4369-AE79-79BE354CF463}"/>
              </a:ext>
            </a:extLst>
          </p:cNvPr>
          <p:cNvCxnSpPr>
            <a:cxnSpLocks/>
            <a:stCxn id="341" idx="2"/>
            <a:endCxn id="345" idx="0"/>
          </p:cNvCxnSpPr>
          <p:nvPr/>
        </p:nvCxnSpPr>
        <p:spPr>
          <a:xfrm>
            <a:off x="8644604" y="2642943"/>
            <a:ext cx="0" cy="279427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92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74BA9527-F2D4-4D88-BA11-2B2CBF84E3D9}"/>
              </a:ext>
            </a:extLst>
          </p:cNvPr>
          <p:cNvSpPr/>
          <p:nvPr/>
        </p:nvSpPr>
        <p:spPr>
          <a:xfrm>
            <a:off x="2663116" y="1696430"/>
            <a:ext cx="4209637" cy="10429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6D4A969-FB32-4F8A-B649-F3B33BB71BEE}"/>
              </a:ext>
            </a:extLst>
          </p:cNvPr>
          <p:cNvCxnSpPr>
            <a:cxnSpLocks/>
          </p:cNvCxnSpPr>
          <p:nvPr/>
        </p:nvCxnSpPr>
        <p:spPr>
          <a:xfrm>
            <a:off x="2359355" y="2764459"/>
            <a:ext cx="59280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표 325">
                <a:extLst>
                  <a:ext uri="{FF2B5EF4-FFF2-40B4-BE49-F238E27FC236}">
                    <a16:creationId xmlns:a16="http://schemas.microsoft.com/office/drawing/2014/main" id="{67F948E9-1A0C-4EF3-B50A-5D46D7AB3A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9878801"/>
                  </p:ext>
                </p:extLst>
              </p:nvPr>
            </p:nvGraphicFramePr>
            <p:xfrm>
              <a:off x="2663116" y="2366923"/>
              <a:ext cx="1924812" cy="2622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1203">
                      <a:extLst>
                        <a:ext uri="{9D8B030D-6E8A-4147-A177-3AD203B41FA5}">
                          <a16:colId xmlns:a16="http://schemas.microsoft.com/office/drawing/2014/main" val="2576624630"/>
                        </a:ext>
                      </a:extLst>
                    </a:gridCol>
                    <a:gridCol w="481203">
                      <a:extLst>
                        <a:ext uri="{9D8B030D-6E8A-4147-A177-3AD203B41FA5}">
                          <a16:colId xmlns:a16="http://schemas.microsoft.com/office/drawing/2014/main" val="3259383645"/>
                        </a:ext>
                      </a:extLst>
                    </a:gridCol>
                    <a:gridCol w="481203">
                      <a:extLst>
                        <a:ext uri="{9D8B030D-6E8A-4147-A177-3AD203B41FA5}">
                          <a16:colId xmlns:a16="http://schemas.microsoft.com/office/drawing/2014/main" val="2233174146"/>
                        </a:ext>
                      </a:extLst>
                    </a:gridCol>
                    <a:gridCol w="481203">
                      <a:extLst>
                        <a:ext uri="{9D8B030D-6E8A-4147-A177-3AD203B41FA5}">
                          <a16:colId xmlns:a16="http://schemas.microsoft.com/office/drawing/2014/main" val="4040241896"/>
                        </a:ext>
                      </a:extLst>
                    </a:gridCol>
                  </a:tblGrid>
                  <a:tr h="2622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32</a:t>
                          </a:r>
                          <a:endParaRPr lang="ko-KR" altLang="en-US" sz="14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T="24426" marB="2442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pct25">
                          <a:fgClr>
                            <a:schemeClr val="bg1">
                              <a:lumMod val="85000"/>
                            </a:schemeClr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BF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 i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T="24426" marB="2442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BF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  <m:r>
                                      <a:rPr lang="en-US" altLang="ko-KR" sz="14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 i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T="24426" marB="2442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  <a:endParaRPr lang="ko-KR" altLang="en-US" sz="14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T="24426" marB="2442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7634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표 325">
                <a:extLst>
                  <a:ext uri="{FF2B5EF4-FFF2-40B4-BE49-F238E27FC236}">
                    <a16:creationId xmlns:a16="http://schemas.microsoft.com/office/drawing/2014/main" id="{67F948E9-1A0C-4EF3-B50A-5D46D7AB3A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9878801"/>
                  </p:ext>
                </p:extLst>
              </p:nvPr>
            </p:nvGraphicFramePr>
            <p:xfrm>
              <a:off x="2663116" y="2366923"/>
              <a:ext cx="1924812" cy="2622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1203">
                      <a:extLst>
                        <a:ext uri="{9D8B030D-6E8A-4147-A177-3AD203B41FA5}">
                          <a16:colId xmlns:a16="http://schemas.microsoft.com/office/drawing/2014/main" val="2576624630"/>
                        </a:ext>
                      </a:extLst>
                    </a:gridCol>
                    <a:gridCol w="481203">
                      <a:extLst>
                        <a:ext uri="{9D8B030D-6E8A-4147-A177-3AD203B41FA5}">
                          <a16:colId xmlns:a16="http://schemas.microsoft.com/office/drawing/2014/main" val="3259383645"/>
                        </a:ext>
                      </a:extLst>
                    </a:gridCol>
                    <a:gridCol w="481203">
                      <a:extLst>
                        <a:ext uri="{9D8B030D-6E8A-4147-A177-3AD203B41FA5}">
                          <a16:colId xmlns:a16="http://schemas.microsoft.com/office/drawing/2014/main" val="2233174146"/>
                        </a:ext>
                      </a:extLst>
                    </a:gridCol>
                    <a:gridCol w="481203">
                      <a:extLst>
                        <a:ext uri="{9D8B030D-6E8A-4147-A177-3AD203B41FA5}">
                          <a16:colId xmlns:a16="http://schemas.microsoft.com/office/drawing/2014/main" val="4040241896"/>
                        </a:ext>
                      </a:extLst>
                    </a:gridCol>
                  </a:tblGrid>
                  <a:tr h="2622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32</a:t>
                          </a:r>
                          <a:endParaRPr lang="ko-KR" altLang="en-US" sz="14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T="24426" marB="2442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pct25">
                          <a:fgClr>
                            <a:schemeClr val="bg1">
                              <a:lumMod val="85000"/>
                            </a:schemeClr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24426" marB="2442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1364" r="-200000" b="-29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24426" marB="2442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2532" t="-11364" r="-102532" b="-29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  <a:endParaRPr lang="ko-KR" altLang="en-US" sz="14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T="24426" marB="2442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76348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30FB9861-6670-4417-B726-96E05B008EC3}"/>
              </a:ext>
            </a:extLst>
          </p:cNvPr>
          <p:cNvSpPr txBox="1"/>
          <p:nvPr/>
        </p:nvSpPr>
        <p:spPr>
          <a:xfrm>
            <a:off x="7248061" y="1441265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read(100)</a:t>
            </a:r>
            <a:endParaRPr lang="ko-KR" altLang="en-US" sz="1400" dirty="0"/>
          </a:p>
        </p:txBody>
      </p:sp>
      <p:graphicFrame>
        <p:nvGraphicFramePr>
          <p:cNvPr id="83" name="표 58">
            <a:extLst>
              <a:ext uri="{FF2B5EF4-FFF2-40B4-BE49-F238E27FC236}">
                <a16:creationId xmlns:a16="http://schemas.microsoft.com/office/drawing/2014/main" id="{E92205C9-B126-4DFD-9D5A-8F49C7A85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810766"/>
              </p:ext>
            </p:extLst>
          </p:nvPr>
        </p:nvGraphicFramePr>
        <p:xfrm>
          <a:off x="2565730" y="2911100"/>
          <a:ext cx="3295314" cy="53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19">
                  <a:extLst>
                    <a:ext uri="{9D8B030D-6E8A-4147-A177-3AD203B41FA5}">
                      <a16:colId xmlns:a16="http://schemas.microsoft.com/office/drawing/2014/main" val="1880516327"/>
                    </a:ext>
                  </a:extLst>
                </a:gridCol>
                <a:gridCol w="549219">
                  <a:extLst>
                    <a:ext uri="{9D8B030D-6E8A-4147-A177-3AD203B41FA5}">
                      <a16:colId xmlns:a16="http://schemas.microsoft.com/office/drawing/2014/main" val="2700329025"/>
                    </a:ext>
                  </a:extLst>
                </a:gridCol>
                <a:gridCol w="549219">
                  <a:extLst>
                    <a:ext uri="{9D8B030D-6E8A-4147-A177-3AD203B41FA5}">
                      <a16:colId xmlns:a16="http://schemas.microsoft.com/office/drawing/2014/main" val="10029445"/>
                    </a:ext>
                  </a:extLst>
                </a:gridCol>
                <a:gridCol w="549219">
                  <a:extLst>
                    <a:ext uri="{9D8B030D-6E8A-4147-A177-3AD203B41FA5}">
                      <a16:colId xmlns:a16="http://schemas.microsoft.com/office/drawing/2014/main" val="4049248420"/>
                    </a:ext>
                  </a:extLst>
                </a:gridCol>
                <a:gridCol w="549219">
                  <a:extLst>
                    <a:ext uri="{9D8B030D-6E8A-4147-A177-3AD203B41FA5}">
                      <a16:colId xmlns:a16="http://schemas.microsoft.com/office/drawing/2014/main" val="1793617725"/>
                    </a:ext>
                  </a:extLst>
                </a:gridCol>
                <a:gridCol w="549219">
                  <a:extLst>
                    <a:ext uri="{9D8B030D-6E8A-4147-A177-3AD203B41FA5}">
                      <a16:colId xmlns:a16="http://schemas.microsoft.com/office/drawing/2014/main" val="785444958"/>
                    </a:ext>
                  </a:extLst>
                </a:gridCol>
              </a:tblGrid>
              <a:tr h="264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Data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256640"/>
                  </a:ext>
                </a:extLst>
              </a:tr>
              <a:tr h="233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32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…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…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…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맑은 고딕"/>
                        <a:cs typeface="+mn-cs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207483"/>
                  </a:ext>
                </a:extLst>
              </a:tr>
            </a:tbl>
          </a:graphicData>
        </a:graphic>
      </p:graphicFrame>
      <p:graphicFrame>
        <p:nvGraphicFramePr>
          <p:cNvPr id="103" name="표 325">
            <a:extLst>
              <a:ext uri="{FF2B5EF4-FFF2-40B4-BE49-F238E27FC236}">
                <a16:creationId xmlns:a16="http://schemas.microsoft.com/office/drawing/2014/main" id="{E4BD9B15-E77C-4A08-9B41-CD3719D11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384696"/>
              </p:ext>
            </p:extLst>
          </p:nvPr>
        </p:nvGraphicFramePr>
        <p:xfrm>
          <a:off x="4658884" y="2362592"/>
          <a:ext cx="664477" cy="262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197">
                  <a:extLst>
                    <a:ext uri="{9D8B030D-6E8A-4147-A177-3AD203B41FA5}">
                      <a16:colId xmlns:a16="http://schemas.microsoft.com/office/drawing/2014/main" val="25766246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59383645"/>
                    </a:ext>
                  </a:extLst>
                </a:gridCol>
              </a:tblGrid>
              <a:tr h="262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763484"/>
                  </a:ext>
                </a:extLst>
              </a:tr>
            </a:tbl>
          </a:graphicData>
        </a:graphic>
      </p:graphicFrame>
      <p:graphicFrame>
        <p:nvGraphicFramePr>
          <p:cNvPr id="107" name="표 325">
            <a:extLst>
              <a:ext uri="{FF2B5EF4-FFF2-40B4-BE49-F238E27FC236}">
                <a16:creationId xmlns:a16="http://schemas.microsoft.com/office/drawing/2014/main" id="{E997D3CF-9230-4C7B-8D6E-B47002ACB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445532"/>
              </p:ext>
            </p:extLst>
          </p:nvPr>
        </p:nvGraphicFramePr>
        <p:xfrm>
          <a:off x="7101490" y="2362592"/>
          <a:ext cx="416560" cy="262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766246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59383645"/>
                    </a:ext>
                  </a:extLst>
                </a:gridCol>
              </a:tblGrid>
              <a:tr h="262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763484"/>
                  </a:ext>
                </a:extLst>
              </a:tr>
            </a:tbl>
          </a:graphicData>
        </a:graphic>
      </p:graphicFrame>
      <p:sp>
        <p:nvSpPr>
          <p:cNvPr id="108" name="TextBox 107">
            <a:extLst>
              <a:ext uri="{FF2B5EF4-FFF2-40B4-BE49-F238E27FC236}">
                <a16:creationId xmlns:a16="http://schemas.microsoft.com/office/drawing/2014/main" id="{85064317-B248-472F-A726-ED745F797933}"/>
              </a:ext>
            </a:extLst>
          </p:cNvPr>
          <p:cNvSpPr txBox="1"/>
          <p:nvPr/>
        </p:nvSpPr>
        <p:spPr>
          <a:xfrm>
            <a:off x="7455899" y="22554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109" name="표 325">
            <a:extLst>
              <a:ext uri="{FF2B5EF4-FFF2-40B4-BE49-F238E27FC236}">
                <a16:creationId xmlns:a16="http://schemas.microsoft.com/office/drawing/2014/main" id="{BE905679-582C-4877-B06B-CB6F5FCCE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479845"/>
              </p:ext>
            </p:extLst>
          </p:nvPr>
        </p:nvGraphicFramePr>
        <p:xfrm>
          <a:off x="7837887" y="2362592"/>
          <a:ext cx="416560" cy="262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766246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59383645"/>
                    </a:ext>
                  </a:extLst>
                </a:gridCol>
              </a:tblGrid>
              <a:tr h="262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763484"/>
                  </a:ext>
                </a:extLst>
              </a:tr>
            </a:tbl>
          </a:graphicData>
        </a:graphic>
      </p:graphicFrame>
      <p:graphicFrame>
        <p:nvGraphicFramePr>
          <p:cNvPr id="113" name="표 325">
            <a:extLst>
              <a:ext uri="{FF2B5EF4-FFF2-40B4-BE49-F238E27FC236}">
                <a16:creationId xmlns:a16="http://schemas.microsoft.com/office/drawing/2014/main" id="{EDFE16D4-AECB-4B63-82A3-B2DB0E0A3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29268"/>
              </p:ext>
            </p:extLst>
          </p:nvPr>
        </p:nvGraphicFramePr>
        <p:xfrm>
          <a:off x="5396803" y="2362592"/>
          <a:ext cx="664477" cy="262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197">
                  <a:extLst>
                    <a:ext uri="{9D8B030D-6E8A-4147-A177-3AD203B41FA5}">
                      <a16:colId xmlns:a16="http://schemas.microsoft.com/office/drawing/2014/main" val="25766246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59383645"/>
                    </a:ext>
                  </a:extLst>
                </a:gridCol>
              </a:tblGrid>
              <a:tr h="262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258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763484"/>
                  </a:ext>
                </a:extLst>
              </a:tr>
            </a:tbl>
          </a:graphicData>
        </a:graphic>
      </p:graphicFrame>
      <p:graphicFrame>
        <p:nvGraphicFramePr>
          <p:cNvPr id="114" name="표 325">
            <a:extLst>
              <a:ext uri="{FF2B5EF4-FFF2-40B4-BE49-F238E27FC236}">
                <a16:creationId xmlns:a16="http://schemas.microsoft.com/office/drawing/2014/main" id="{E1E4321F-DB4A-4255-8C03-E357345B9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330957"/>
              </p:ext>
            </p:extLst>
          </p:nvPr>
        </p:nvGraphicFramePr>
        <p:xfrm>
          <a:off x="6097857" y="2362592"/>
          <a:ext cx="664477" cy="262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197">
                  <a:extLst>
                    <a:ext uri="{9D8B030D-6E8A-4147-A177-3AD203B41FA5}">
                      <a16:colId xmlns:a16="http://schemas.microsoft.com/office/drawing/2014/main" val="25766246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59383645"/>
                    </a:ext>
                  </a:extLst>
                </a:gridCol>
              </a:tblGrid>
              <a:tr h="262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327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24426" marB="24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763484"/>
                  </a:ext>
                </a:extLst>
              </a:tr>
            </a:tbl>
          </a:graphicData>
        </a:graphic>
      </p:graphicFrame>
      <p:sp>
        <p:nvSpPr>
          <p:cNvPr id="115" name="TextBox 114">
            <a:extLst>
              <a:ext uri="{FF2B5EF4-FFF2-40B4-BE49-F238E27FC236}">
                <a16:creationId xmlns:a16="http://schemas.microsoft.com/office/drawing/2014/main" id="{ECA0B2ED-E3FD-47C9-99F4-8796E73C3875}"/>
              </a:ext>
            </a:extLst>
          </p:cNvPr>
          <p:cNvSpPr txBox="1"/>
          <p:nvPr/>
        </p:nvSpPr>
        <p:spPr>
          <a:xfrm>
            <a:off x="2565730" y="2096302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Guard</a:t>
            </a:r>
            <a:endParaRPr lang="ko-KR" altLang="en-US" sz="14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FDB1D69-64C8-41D4-954C-D866634587B9}"/>
              </a:ext>
            </a:extLst>
          </p:cNvPr>
          <p:cNvSpPr/>
          <p:nvPr/>
        </p:nvSpPr>
        <p:spPr>
          <a:xfrm>
            <a:off x="7546173" y="2350577"/>
            <a:ext cx="285750" cy="24332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53BA6B6F-40F6-4F6D-A8F9-DB0184B88DA4}"/>
              </a:ext>
            </a:extLst>
          </p:cNvPr>
          <p:cNvSpPr/>
          <p:nvPr/>
        </p:nvSpPr>
        <p:spPr>
          <a:xfrm>
            <a:off x="4712812" y="2364228"/>
            <a:ext cx="285750" cy="24332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09589004-AE81-45DC-9B16-C3C0B498AE1C}"/>
              </a:ext>
            </a:extLst>
          </p:cNvPr>
          <p:cNvCxnSpPr>
            <a:cxnSpLocks/>
            <a:stCxn id="82" idx="2"/>
            <a:endCxn id="16" idx="0"/>
          </p:cNvCxnSpPr>
          <p:nvPr/>
        </p:nvCxnSpPr>
        <p:spPr>
          <a:xfrm>
            <a:off x="7689048" y="1749042"/>
            <a:ext cx="0" cy="60153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6D86C57A-C1E8-44CB-9617-08BB86FD9DCD}"/>
              </a:ext>
            </a:extLst>
          </p:cNvPr>
          <p:cNvCxnSpPr>
            <a:cxnSpLocks/>
            <a:stCxn id="16" idx="1"/>
            <a:endCxn id="120" idx="0"/>
          </p:cNvCxnSpPr>
          <p:nvPr/>
        </p:nvCxnSpPr>
        <p:spPr>
          <a:xfrm rot="16200000" flipV="1">
            <a:off x="6210863" y="1009052"/>
            <a:ext cx="21982" cy="2732333"/>
          </a:xfrm>
          <a:prstGeom prst="curvedConnector3">
            <a:avLst>
              <a:gd name="adj1" fmla="val 2270863"/>
            </a:avLst>
          </a:prstGeom>
          <a:ln w="9525"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구부러짐 128">
            <a:extLst>
              <a:ext uri="{FF2B5EF4-FFF2-40B4-BE49-F238E27FC236}">
                <a16:creationId xmlns:a16="http://schemas.microsoft.com/office/drawing/2014/main" id="{52B22F5A-1D80-4801-91CD-5DF6290FC805}"/>
              </a:ext>
            </a:extLst>
          </p:cNvPr>
          <p:cNvCxnSpPr>
            <a:cxnSpLocks/>
            <a:stCxn id="120" idx="0"/>
            <a:endCxn id="128" idx="0"/>
          </p:cNvCxnSpPr>
          <p:nvPr/>
        </p:nvCxnSpPr>
        <p:spPr>
          <a:xfrm rot="16200000" flipV="1">
            <a:off x="3982428" y="1490968"/>
            <a:ext cx="12513" cy="1734007"/>
          </a:xfrm>
          <a:prstGeom prst="curvedConnector3">
            <a:avLst>
              <a:gd name="adj1" fmla="val 3601558"/>
            </a:avLst>
          </a:prstGeom>
          <a:ln w="9525"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18948C8B-1370-434C-A743-BBA517F4FE15}"/>
              </a:ext>
            </a:extLst>
          </p:cNvPr>
          <p:cNvCxnSpPr>
            <a:cxnSpLocks/>
          </p:cNvCxnSpPr>
          <p:nvPr/>
        </p:nvCxnSpPr>
        <p:spPr>
          <a:xfrm>
            <a:off x="3452230" y="2277993"/>
            <a:ext cx="577729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26F995DA-5C67-4EED-8BC1-A661E0BF8740}"/>
                  </a:ext>
                </a:extLst>
              </p:cNvPr>
              <p:cNvSpPr txBox="1"/>
              <p:nvPr/>
            </p:nvSpPr>
            <p:spPr>
              <a:xfrm>
                <a:off x="3396540" y="2030940"/>
                <a:ext cx="123379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i="1" dirty="0"/>
                  <a:t>hash(100)==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050" i="1">
                            <a:latin typeface="Cambria Math" panose="02040503050406030204" pitchFamily="18" charset="0"/>
                          </a:rPr>
                          <m:t>BF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05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sz="1050" i="1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26F995DA-5C67-4EED-8BC1-A661E0BF8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540" y="2030940"/>
                <a:ext cx="1233799" cy="253916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TextBox 142">
            <a:extLst>
              <a:ext uri="{FF2B5EF4-FFF2-40B4-BE49-F238E27FC236}">
                <a16:creationId xmlns:a16="http://schemas.microsoft.com/office/drawing/2014/main" id="{E8E25D2F-5DA5-40CE-A931-6822BFC68C71}"/>
              </a:ext>
            </a:extLst>
          </p:cNvPr>
          <p:cNvSpPr txBox="1"/>
          <p:nvPr/>
        </p:nvSpPr>
        <p:spPr>
          <a:xfrm>
            <a:off x="6772321" y="22554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3890EF0F-20AE-485A-9C2C-CED9C02CF2EF}"/>
              </a:ext>
            </a:extLst>
          </p:cNvPr>
          <p:cNvSpPr/>
          <p:nvPr/>
        </p:nvSpPr>
        <p:spPr>
          <a:xfrm>
            <a:off x="2978805" y="2351715"/>
            <a:ext cx="285750" cy="24332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855BD0-CA7A-4778-BCE6-BFA8D58B8077}"/>
              </a:ext>
            </a:extLst>
          </p:cNvPr>
          <p:cNvSpPr txBox="1"/>
          <p:nvPr/>
        </p:nvSpPr>
        <p:spPr>
          <a:xfrm>
            <a:off x="3764628" y="1614381"/>
            <a:ext cx="20521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i="1" dirty="0"/>
              <a:t>Aligned CPU cache line (64 bytes)</a:t>
            </a:r>
            <a:endParaRPr lang="ko-KR" altLang="en-US" sz="1050" i="1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C443A59-4BEC-459B-A95A-1B9DDD020221}"/>
              </a:ext>
            </a:extLst>
          </p:cNvPr>
          <p:cNvSpPr txBox="1"/>
          <p:nvPr/>
        </p:nvSpPr>
        <p:spPr>
          <a:xfrm>
            <a:off x="2313589" y="22443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8C595252-768A-453C-A171-86F4B98114B4}"/>
              </a:ext>
            </a:extLst>
          </p:cNvPr>
          <p:cNvCxnSpPr>
            <a:cxnSpLocks/>
          </p:cNvCxnSpPr>
          <p:nvPr/>
        </p:nvCxnSpPr>
        <p:spPr>
          <a:xfrm>
            <a:off x="3949015" y="2620385"/>
            <a:ext cx="0" cy="27609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BB474512-E8D3-4415-B038-C77C17B459EA}"/>
              </a:ext>
            </a:extLst>
          </p:cNvPr>
          <p:cNvSpPr txBox="1"/>
          <p:nvPr/>
        </p:nvSpPr>
        <p:spPr>
          <a:xfrm>
            <a:off x="7394956" y="1811194"/>
            <a:ext cx="338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2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AF82AEF-229A-415F-8A9B-DB6E83555507}"/>
              </a:ext>
            </a:extLst>
          </p:cNvPr>
          <p:cNvSpPr txBox="1"/>
          <p:nvPr/>
        </p:nvSpPr>
        <p:spPr>
          <a:xfrm>
            <a:off x="3178728" y="212708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2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B380033-347C-499C-9977-1E59B22285B1}"/>
              </a:ext>
            </a:extLst>
          </p:cNvPr>
          <p:cNvSpPr txBox="1"/>
          <p:nvPr/>
        </p:nvSpPr>
        <p:spPr>
          <a:xfrm>
            <a:off x="6072641" y="1655146"/>
            <a:ext cx="338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2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CEBCA0C-0CB2-4A85-84AD-72DCF742CB86}"/>
              </a:ext>
            </a:extLst>
          </p:cNvPr>
          <p:cNvSpPr txBox="1"/>
          <p:nvPr/>
        </p:nvSpPr>
        <p:spPr>
          <a:xfrm>
            <a:off x="3502294" y="1696430"/>
            <a:ext cx="338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55553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8702</TotalTime>
  <Words>470</Words>
  <Application>Microsoft Office PowerPoint</Application>
  <PresentationFormat>와이드스크린</PresentationFormat>
  <Paragraphs>300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HY헤드라인M</vt:lpstr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Sungjin Lee</dc:creator>
  <cp:lastModifiedBy>Im junsu</cp:lastModifiedBy>
  <cp:revision>198</cp:revision>
  <dcterms:created xsi:type="dcterms:W3CDTF">2019-09-16T07:29:25Z</dcterms:created>
  <dcterms:modified xsi:type="dcterms:W3CDTF">2021-09-17T07:38:32Z</dcterms:modified>
</cp:coreProperties>
</file>