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FFFFFF"/>
    <a:srgbClr val="FF99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100" d="100"/>
          <a:sy n="100" d="100"/>
        </p:scale>
        <p:origin x="464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68B9A4B2-4AE0-4492-8960-0B2E73B4DD52}"/>
              </a:ext>
            </a:extLst>
          </p:cNvPr>
          <p:cNvSpPr/>
          <p:nvPr/>
        </p:nvSpPr>
        <p:spPr>
          <a:xfrm>
            <a:off x="606982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588CF4DC-B8CF-46FE-B319-F0198C765B6B}"/>
              </a:ext>
            </a:extLst>
          </p:cNvPr>
          <p:cNvSpPr txBox="1"/>
          <p:nvPr/>
        </p:nvSpPr>
        <p:spPr>
          <a:xfrm>
            <a:off x="548101" y="384550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FE4CC93C-D998-416C-A9C3-F5F692BAC7A4}"/>
              </a:ext>
            </a:extLst>
          </p:cNvPr>
          <p:cNvGrpSpPr/>
          <p:nvPr/>
        </p:nvGrpSpPr>
        <p:grpSpPr>
          <a:xfrm>
            <a:off x="667564" y="3133109"/>
            <a:ext cx="1419008" cy="701365"/>
            <a:chOff x="875458" y="3263900"/>
            <a:chExt cx="1419008" cy="701365"/>
          </a:xfrm>
        </p:grpSpPr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D6BAC1B7-46C1-4235-9083-013EE7CF01BA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893F34A8-0B86-449B-8577-E087165A3B7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D394B97D-F1EB-45D6-8698-305C363AF665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DF8FC185-C498-498E-8B6D-71BFC7ED6142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10DE933A-B7A2-446C-9E08-5C9B64240C58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3" name="사각형: 둥근 모서리 492">
            <a:extLst>
              <a:ext uri="{FF2B5EF4-FFF2-40B4-BE49-F238E27FC236}">
                <a16:creationId xmlns:a16="http://schemas.microsoft.com/office/drawing/2014/main" id="{7DCB1EAE-4EBA-4862-BF33-EFDD68ACA573}"/>
              </a:ext>
            </a:extLst>
          </p:cNvPr>
          <p:cNvSpPr/>
          <p:nvPr/>
        </p:nvSpPr>
        <p:spPr>
          <a:xfrm>
            <a:off x="247939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CB957D17-86A2-49D0-BDA5-5709D66F5E99}"/>
              </a:ext>
            </a:extLst>
          </p:cNvPr>
          <p:cNvGrpSpPr/>
          <p:nvPr/>
        </p:nvGrpSpPr>
        <p:grpSpPr>
          <a:xfrm>
            <a:off x="2539980" y="3133109"/>
            <a:ext cx="1419008" cy="701365"/>
            <a:chOff x="875458" y="3263900"/>
            <a:chExt cx="1419008" cy="701365"/>
          </a:xfrm>
        </p:grpSpPr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72BD3E7F-5A21-44FC-A02F-B90316BA9FBD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AEA1B504-EABD-4C95-B98A-98FB24CE1C1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FD6B15C5-74BE-4B9B-8B6B-3D23F285F12A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82E40DA7-52F9-40E1-ADA9-8EFD43783B84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D9DDBDDF-AFC7-46D8-8C7B-EB70725AAF00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6" name="사각형: 둥근 모서리 455">
            <a:extLst>
              <a:ext uri="{FF2B5EF4-FFF2-40B4-BE49-F238E27FC236}">
                <a16:creationId xmlns:a16="http://schemas.microsoft.com/office/drawing/2014/main" id="{5D9F95A1-EC6E-4A65-8A5D-7DCC3031314B}"/>
              </a:ext>
            </a:extLst>
          </p:cNvPr>
          <p:cNvSpPr/>
          <p:nvPr/>
        </p:nvSpPr>
        <p:spPr>
          <a:xfrm>
            <a:off x="6446057" y="1947220"/>
            <a:ext cx="842400" cy="447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Run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96F400-59D4-4B41-9712-18B4972DE12D}"/>
              </a:ext>
            </a:extLst>
          </p:cNvPr>
          <p:cNvSpPr txBox="1"/>
          <p:nvPr/>
        </p:nvSpPr>
        <p:spPr>
          <a:xfrm>
            <a:off x="2686735" y="135249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2EB10-E96E-42FA-9A5D-7A87FAFC89AF}"/>
              </a:ext>
            </a:extLst>
          </p:cNvPr>
          <p:cNvSpPr txBox="1"/>
          <p:nvPr/>
        </p:nvSpPr>
        <p:spPr>
          <a:xfrm>
            <a:off x="2686735" y="19701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2</a:t>
            </a:r>
            <a:endParaRPr lang="ko-KR" altLang="en-US" sz="1400" b="1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72F48FB-17C9-43C5-A1E0-8F551FBEEA72}"/>
              </a:ext>
            </a:extLst>
          </p:cNvPr>
          <p:cNvSpPr/>
          <p:nvPr/>
        </p:nvSpPr>
        <p:spPr>
          <a:xfrm>
            <a:off x="2991174" y="1289820"/>
            <a:ext cx="1590960" cy="447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970432-7594-46F2-A150-BFC9BD4E9E24}"/>
              </a:ext>
            </a:extLst>
          </p:cNvPr>
          <p:cNvSpPr/>
          <p:nvPr/>
        </p:nvSpPr>
        <p:spPr>
          <a:xfrm>
            <a:off x="3038346" y="1340167"/>
            <a:ext cx="374055" cy="347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921B40-E9E6-4C47-A21C-E80C8F2F56AE}"/>
              </a:ext>
            </a:extLst>
          </p:cNvPr>
          <p:cNvSpPr/>
          <p:nvPr/>
        </p:nvSpPr>
        <p:spPr>
          <a:xfrm>
            <a:off x="3412401" y="1340167"/>
            <a:ext cx="374055" cy="347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68E30C5-0E0A-49E9-AAEF-EC8E4D7A310C}"/>
              </a:ext>
            </a:extLst>
          </p:cNvPr>
          <p:cNvSpPr/>
          <p:nvPr/>
        </p:nvSpPr>
        <p:spPr>
          <a:xfrm>
            <a:off x="3033940" y="1340167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773474-5AC2-47E6-A3FC-9D36FBB40DFA}"/>
              </a:ext>
            </a:extLst>
          </p:cNvPr>
          <p:cNvGrpSpPr/>
          <p:nvPr/>
        </p:nvGrpSpPr>
        <p:grpSpPr>
          <a:xfrm>
            <a:off x="2991173" y="1942778"/>
            <a:ext cx="3080829" cy="447784"/>
            <a:chOff x="2097596" y="2557723"/>
            <a:chExt cx="3080829" cy="44778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F33C859D-FF3F-498E-BC25-7CC1601D956C}"/>
                </a:ext>
              </a:extLst>
            </p:cNvPr>
            <p:cNvSpPr/>
            <p:nvPr/>
          </p:nvSpPr>
          <p:spPr>
            <a:xfrm>
              <a:off x="2097596" y="2557723"/>
              <a:ext cx="3080829" cy="4477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B6244E-8CD6-4AF0-A73D-4C38CBB5A5E7}"/>
                </a:ext>
              </a:extLst>
            </p:cNvPr>
            <p:cNvGrpSpPr/>
            <p:nvPr/>
          </p:nvGrpSpPr>
          <p:grpSpPr>
            <a:xfrm>
              <a:off x="2144769" y="2608070"/>
              <a:ext cx="1496220" cy="347091"/>
              <a:chOff x="2144769" y="2665023"/>
              <a:chExt cx="1496220" cy="34709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A4300DC0-98E1-4934-B8D0-CCC272976883}"/>
                  </a:ext>
                </a:extLst>
              </p:cNvPr>
              <p:cNvGrpSpPr/>
              <p:nvPr/>
            </p:nvGrpSpPr>
            <p:grpSpPr>
              <a:xfrm>
                <a:off x="214476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75A3C9CE-7565-4461-B57D-9A51E1880C0F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EC083DA1-8FD4-4C89-9D04-A626ADFF20F7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3370712-6706-46AE-9520-583A8DE6643B}"/>
                  </a:ext>
                </a:extLst>
              </p:cNvPr>
              <p:cNvGrpSpPr/>
              <p:nvPr/>
            </p:nvGrpSpPr>
            <p:grpSpPr>
              <a:xfrm>
                <a:off x="289287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089C206C-B0CF-4018-98BE-E75615CB410E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F16D0F00-C4E3-457B-8864-501F75051070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BF30F6F-C6D7-466D-A37A-2FEC06C621B4}"/>
                </a:ext>
              </a:extLst>
            </p:cNvPr>
            <p:cNvGrpSpPr/>
            <p:nvPr/>
          </p:nvGrpSpPr>
          <p:grpSpPr>
            <a:xfrm>
              <a:off x="3640989" y="2608070"/>
              <a:ext cx="1496220" cy="347091"/>
              <a:chOff x="2144769" y="2665023"/>
              <a:chExt cx="1496220" cy="347091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64FFDC52-B4AA-4383-A3A4-C136F850942E}"/>
                  </a:ext>
                </a:extLst>
              </p:cNvPr>
              <p:cNvGrpSpPr/>
              <p:nvPr/>
            </p:nvGrpSpPr>
            <p:grpSpPr>
              <a:xfrm>
                <a:off x="214476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E8165B8-52A1-4FBC-9675-1213788A9485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9F9F519C-FBD5-4C5D-8ABE-226AAC90122D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CB0B2BD-A893-4908-AFF3-2B156D79259D}"/>
                  </a:ext>
                </a:extLst>
              </p:cNvPr>
              <p:cNvGrpSpPr/>
              <p:nvPr/>
            </p:nvGrpSpPr>
            <p:grpSpPr>
              <a:xfrm>
                <a:off x="289287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CD48D20-DD3B-4B72-9111-26B205F0D8B2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D754EFFB-273D-41EC-AD90-687F68990D32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8C2CC52-BF69-43D8-B518-871B35480B6E}"/>
              </a:ext>
            </a:extLst>
          </p:cNvPr>
          <p:cNvSpPr/>
          <p:nvPr/>
        </p:nvSpPr>
        <p:spPr>
          <a:xfrm>
            <a:off x="4951502" y="1289820"/>
            <a:ext cx="842400" cy="447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Run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69B275-8F1F-4BC6-9E89-DB461A2C08AD}"/>
              </a:ext>
            </a:extLst>
          </p:cNvPr>
          <p:cNvSpPr txBox="1"/>
          <p:nvPr/>
        </p:nvSpPr>
        <p:spPr>
          <a:xfrm>
            <a:off x="4552385" y="127177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4DF075-FA92-44E1-A5EA-CD10304AE35C}"/>
              </a:ext>
            </a:extLst>
          </p:cNvPr>
          <p:cNvSpPr txBox="1"/>
          <p:nvPr/>
        </p:nvSpPr>
        <p:spPr>
          <a:xfrm>
            <a:off x="6064236" y="192658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8ECEC4-8718-4300-82BD-84E10094233B}"/>
              </a:ext>
            </a:extLst>
          </p:cNvPr>
          <p:cNvSpPr txBox="1"/>
          <p:nvPr/>
        </p:nvSpPr>
        <p:spPr>
          <a:xfrm>
            <a:off x="5952063" y="14558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357B8E94-A9BC-414C-9532-B2149052B747}"/>
              </a:ext>
            </a:extLst>
          </p:cNvPr>
          <p:cNvSpPr/>
          <p:nvPr/>
        </p:nvSpPr>
        <p:spPr>
          <a:xfrm flipH="1">
            <a:off x="5462652" y="1711408"/>
            <a:ext cx="531425" cy="305817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65D2C71-B367-4A1C-B5BA-C14B203108CE}"/>
              </a:ext>
            </a:extLst>
          </p:cNvPr>
          <p:cNvSpPr txBox="1"/>
          <p:nvPr/>
        </p:nvSpPr>
        <p:spPr>
          <a:xfrm>
            <a:off x="5951187" y="1671412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PBA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ABD9863-4CD5-4CB1-8293-D3ABBDF98329}"/>
              </a:ext>
            </a:extLst>
          </p:cNvPr>
          <p:cNvSpPr/>
          <p:nvPr/>
        </p:nvSpPr>
        <p:spPr>
          <a:xfrm flipH="1">
            <a:off x="5829012" y="1872776"/>
            <a:ext cx="171789" cy="15838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27B6AB9-09FB-4583-8F84-C9200C9685EB}"/>
              </a:ext>
            </a:extLst>
          </p:cNvPr>
          <p:cNvSpPr txBox="1"/>
          <p:nvPr/>
        </p:nvSpPr>
        <p:spPr>
          <a:xfrm>
            <a:off x="3682615" y="664330"/>
            <a:ext cx="2476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LBA-PBA array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60C0ACC-C55C-4ACB-A121-646D01DC4F58}"/>
              </a:ext>
            </a:extLst>
          </p:cNvPr>
          <p:cNvCxnSpPr>
            <a:cxnSpLocks/>
          </p:cNvCxnSpPr>
          <p:nvPr/>
        </p:nvCxnSpPr>
        <p:spPr>
          <a:xfrm>
            <a:off x="566404" y="2759605"/>
            <a:ext cx="7243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8AA34EB-9B52-4E74-87D6-46AD0AACEE57}"/>
              </a:ext>
            </a:extLst>
          </p:cNvPr>
          <p:cNvSpPr txBox="1"/>
          <p:nvPr/>
        </p:nvSpPr>
        <p:spPr>
          <a:xfrm>
            <a:off x="7065619" y="243624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D873D5-A809-48E2-9F86-DFB3547D8C5B}"/>
              </a:ext>
            </a:extLst>
          </p:cNvPr>
          <p:cNvSpPr txBox="1"/>
          <p:nvPr/>
        </p:nvSpPr>
        <p:spPr>
          <a:xfrm>
            <a:off x="7210617" y="274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512F395-2754-496A-A7A8-A00BE67EFC6E}"/>
              </a:ext>
            </a:extLst>
          </p:cNvPr>
          <p:cNvCxnSpPr>
            <a:cxnSpLocks/>
          </p:cNvCxnSpPr>
          <p:nvPr/>
        </p:nvCxnSpPr>
        <p:spPr>
          <a:xfrm>
            <a:off x="2709390" y="609692"/>
            <a:ext cx="0" cy="21011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A0A9F8E5-6C16-41B9-A6E8-1F1AFECE685F}"/>
              </a:ext>
            </a:extLst>
          </p:cNvPr>
          <p:cNvSpPr/>
          <p:nvPr/>
        </p:nvSpPr>
        <p:spPr>
          <a:xfrm>
            <a:off x="1507254" y="1094325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F7F63C-F238-4DC8-A3E7-0E3DB05A6311}"/>
              </a:ext>
            </a:extLst>
          </p:cNvPr>
          <p:cNvGrpSpPr/>
          <p:nvPr/>
        </p:nvGrpSpPr>
        <p:grpSpPr>
          <a:xfrm>
            <a:off x="1003739" y="1472771"/>
            <a:ext cx="1319655" cy="312624"/>
            <a:chOff x="1406656" y="1127531"/>
            <a:chExt cx="1319655" cy="312624"/>
          </a:xfrm>
          <a:solidFill>
            <a:srgbClr val="FF9966"/>
          </a:solidFill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C8FEBF0-1A26-455D-907D-56A81C2DB73E}"/>
                </a:ext>
              </a:extLst>
            </p:cNvPr>
            <p:cNvSpPr/>
            <p:nvPr/>
          </p:nvSpPr>
          <p:spPr>
            <a:xfrm>
              <a:off x="1406656" y="1127531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1003CAF1-0BCC-4173-88EF-D7CA387DA358}"/>
                </a:ext>
              </a:extLst>
            </p:cNvPr>
            <p:cNvSpPr/>
            <p:nvPr/>
          </p:nvSpPr>
          <p:spPr>
            <a:xfrm>
              <a:off x="2413687" y="1127531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DD7FAE-ABF9-4805-B2F0-15FCFFF95C05}"/>
              </a:ext>
            </a:extLst>
          </p:cNvPr>
          <p:cNvGrpSpPr/>
          <p:nvPr/>
        </p:nvGrpSpPr>
        <p:grpSpPr>
          <a:xfrm>
            <a:off x="1776143" y="1876383"/>
            <a:ext cx="781879" cy="312624"/>
            <a:chOff x="2179060" y="1490445"/>
            <a:chExt cx="781879" cy="31262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B9ADAF9-E07A-47AB-BE55-09E722BF6B87}"/>
                </a:ext>
              </a:extLst>
            </p:cNvPr>
            <p:cNvSpPr/>
            <p:nvPr/>
          </p:nvSpPr>
          <p:spPr>
            <a:xfrm>
              <a:off x="2179060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BAAC1DF-E7D6-46CE-A324-FA53571D369D}"/>
                </a:ext>
              </a:extLst>
            </p:cNvPr>
            <p:cNvSpPr/>
            <p:nvPr/>
          </p:nvSpPr>
          <p:spPr>
            <a:xfrm>
              <a:off x="2648315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타원 199">
            <a:extLst>
              <a:ext uri="{FF2B5EF4-FFF2-40B4-BE49-F238E27FC236}">
                <a16:creationId xmlns:a16="http://schemas.microsoft.com/office/drawing/2014/main" id="{0E115FC9-06C2-4C27-A0DF-E9D604AE4A9D}"/>
              </a:ext>
            </a:extLst>
          </p:cNvPr>
          <p:cNvSpPr/>
          <p:nvPr/>
        </p:nvSpPr>
        <p:spPr>
          <a:xfrm>
            <a:off x="769112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96FA4AA-7F24-4096-9B42-39ABD578E589}"/>
              </a:ext>
            </a:extLst>
          </p:cNvPr>
          <p:cNvSpPr/>
          <p:nvPr/>
        </p:nvSpPr>
        <p:spPr>
          <a:xfrm>
            <a:off x="1238367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A5F3BF-720D-4DE1-A41F-83050857E011}"/>
              </a:ext>
            </a:extLst>
          </p:cNvPr>
          <p:cNvCxnSpPr>
            <a:stCxn id="192" idx="3"/>
            <a:endCxn id="193" idx="0"/>
          </p:cNvCxnSpPr>
          <p:nvPr/>
        </p:nvCxnSpPr>
        <p:spPr>
          <a:xfrm flipH="1">
            <a:off x="1160051" y="1361166"/>
            <a:ext cx="392986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1F7D4BD-19BE-4DAF-8BFA-B4E4FABD00A3}"/>
              </a:ext>
            </a:extLst>
          </p:cNvPr>
          <p:cNvCxnSpPr>
            <a:cxnSpLocks/>
            <a:stCxn id="192" idx="5"/>
            <a:endCxn id="195" idx="0"/>
          </p:cNvCxnSpPr>
          <p:nvPr/>
        </p:nvCxnSpPr>
        <p:spPr>
          <a:xfrm>
            <a:off x="1774095" y="1361166"/>
            <a:ext cx="392987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D5D2E10-3993-4E22-97D2-3A8B02E37AD6}"/>
              </a:ext>
            </a:extLst>
          </p:cNvPr>
          <p:cNvCxnSpPr>
            <a:cxnSpLocks/>
            <a:stCxn id="193" idx="3"/>
            <a:endCxn id="200" idx="0"/>
          </p:cNvCxnSpPr>
          <p:nvPr/>
        </p:nvCxnSpPr>
        <p:spPr>
          <a:xfrm flipH="1">
            <a:off x="925424" y="1739612"/>
            <a:ext cx="124098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334BA6FD-2BC1-47E4-9658-E5436D00BAEF}"/>
              </a:ext>
            </a:extLst>
          </p:cNvPr>
          <p:cNvCxnSpPr>
            <a:cxnSpLocks/>
            <a:stCxn id="193" idx="5"/>
            <a:endCxn id="201" idx="0"/>
          </p:cNvCxnSpPr>
          <p:nvPr/>
        </p:nvCxnSpPr>
        <p:spPr>
          <a:xfrm>
            <a:off x="1270580" y="1739612"/>
            <a:ext cx="124099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D81C2F4-F391-43A4-A914-881177BA1F09}"/>
              </a:ext>
            </a:extLst>
          </p:cNvPr>
          <p:cNvCxnSpPr>
            <a:cxnSpLocks/>
            <a:stCxn id="195" idx="3"/>
            <a:endCxn id="197" idx="0"/>
          </p:cNvCxnSpPr>
          <p:nvPr/>
        </p:nvCxnSpPr>
        <p:spPr>
          <a:xfrm flipH="1">
            <a:off x="1932455" y="1739612"/>
            <a:ext cx="124098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28DC978-9E08-44F8-8565-49FC5ECDEE51}"/>
              </a:ext>
            </a:extLst>
          </p:cNvPr>
          <p:cNvCxnSpPr>
            <a:cxnSpLocks/>
            <a:stCxn id="195" idx="5"/>
            <a:endCxn id="199" idx="0"/>
          </p:cNvCxnSpPr>
          <p:nvPr/>
        </p:nvCxnSpPr>
        <p:spPr>
          <a:xfrm>
            <a:off x="2277611" y="1739612"/>
            <a:ext cx="124099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2B07FB75-50CE-4AF0-ACC4-ED3B9D612882}"/>
              </a:ext>
            </a:extLst>
          </p:cNvPr>
          <p:cNvSpPr/>
          <p:nvPr/>
        </p:nvSpPr>
        <p:spPr>
          <a:xfrm>
            <a:off x="947135" y="2285047"/>
            <a:ext cx="312624" cy="312624"/>
          </a:xfrm>
          <a:prstGeom prst="ellipse">
            <a:avLst/>
          </a:prstGeom>
          <a:solidFill>
            <a:srgbClr val="FF9966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7D028DE-7CFB-4283-9E5C-A43DD12628AE}"/>
              </a:ext>
            </a:extLst>
          </p:cNvPr>
          <p:cNvSpPr/>
          <p:nvPr/>
        </p:nvSpPr>
        <p:spPr>
          <a:xfrm>
            <a:off x="2017331" y="2285047"/>
            <a:ext cx="312624" cy="312624"/>
          </a:xfrm>
          <a:prstGeom prst="ellipse">
            <a:avLst/>
          </a:prstGeom>
          <a:solidFill>
            <a:srgbClr val="FF9966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BB8ED0D-00E7-4A0F-B065-189E072EDAB8}"/>
              </a:ext>
            </a:extLst>
          </p:cNvPr>
          <p:cNvSpPr/>
          <p:nvPr/>
        </p:nvSpPr>
        <p:spPr>
          <a:xfrm>
            <a:off x="1558363" y="2285047"/>
            <a:ext cx="312624" cy="312624"/>
          </a:xfrm>
          <a:prstGeom prst="ellipse">
            <a:avLst/>
          </a:prstGeom>
          <a:solidFill>
            <a:srgbClr val="FF9966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8384082-1D93-48C8-8D2D-1CE344BB0221}"/>
              </a:ext>
            </a:extLst>
          </p:cNvPr>
          <p:cNvCxnSpPr>
            <a:cxnSpLocks/>
            <a:stCxn id="197" idx="5"/>
            <a:endCxn id="208" idx="0"/>
          </p:cNvCxnSpPr>
          <p:nvPr/>
        </p:nvCxnSpPr>
        <p:spPr>
          <a:xfrm>
            <a:off x="2042984" y="2143224"/>
            <a:ext cx="130659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4794657D-3AC6-4D63-8EAD-936D743CFAFA}"/>
              </a:ext>
            </a:extLst>
          </p:cNvPr>
          <p:cNvCxnSpPr>
            <a:cxnSpLocks/>
            <a:stCxn id="197" idx="3"/>
            <a:endCxn id="209" idx="0"/>
          </p:cNvCxnSpPr>
          <p:nvPr/>
        </p:nvCxnSpPr>
        <p:spPr>
          <a:xfrm flipH="1">
            <a:off x="1714675" y="2143224"/>
            <a:ext cx="107251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AEBAE9A-86C0-4295-A62C-1C8B3F1D0929}"/>
              </a:ext>
            </a:extLst>
          </p:cNvPr>
          <p:cNvCxnSpPr>
            <a:cxnSpLocks/>
            <a:stCxn id="200" idx="4"/>
            <a:endCxn id="207" idx="0"/>
          </p:cNvCxnSpPr>
          <p:nvPr/>
        </p:nvCxnSpPr>
        <p:spPr>
          <a:xfrm>
            <a:off x="925424" y="2189007"/>
            <a:ext cx="178023" cy="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C857508-793A-45DB-8A91-FAEA849A6454}"/>
              </a:ext>
            </a:extLst>
          </p:cNvPr>
          <p:cNvSpPr txBox="1"/>
          <p:nvPr/>
        </p:nvSpPr>
        <p:spPr>
          <a:xfrm>
            <a:off x="905667" y="577935"/>
            <a:ext cx="147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index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 (L0)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EA2AF98-55A5-4C1F-9A5E-437A4B4C4D92}"/>
              </a:ext>
            </a:extLst>
          </p:cNvPr>
          <p:cNvSpPr txBox="1"/>
          <p:nvPr/>
        </p:nvSpPr>
        <p:spPr>
          <a:xfrm>
            <a:off x="1184099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0" name="오른쪽 중괄호 279">
            <a:extLst>
              <a:ext uri="{FF2B5EF4-FFF2-40B4-BE49-F238E27FC236}">
                <a16:creationId xmlns:a16="http://schemas.microsoft.com/office/drawing/2014/main" id="{EC8A6DF7-D321-4FAA-A44A-3DB7584BCFE6}"/>
              </a:ext>
            </a:extLst>
          </p:cNvPr>
          <p:cNvSpPr/>
          <p:nvPr/>
        </p:nvSpPr>
        <p:spPr>
          <a:xfrm rot="5400000">
            <a:off x="2161461" y="2493555"/>
            <a:ext cx="307776" cy="3408440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0DA30E12-8319-4F41-A4D9-A29C014EBAD8}"/>
              </a:ext>
            </a:extLst>
          </p:cNvPr>
          <p:cNvCxnSpPr>
            <a:cxnSpLocks/>
            <a:stCxn id="207" idx="4"/>
          </p:cNvCxnSpPr>
          <p:nvPr/>
        </p:nvCxnSpPr>
        <p:spPr>
          <a:xfrm flipH="1">
            <a:off x="957922" y="2597671"/>
            <a:ext cx="145525" cy="530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01CBA0BB-B47B-4701-B72F-D83B81527834}"/>
              </a:ext>
            </a:extLst>
          </p:cNvPr>
          <p:cNvCxnSpPr>
            <a:cxnSpLocks/>
            <a:stCxn id="209" idx="3"/>
          </p:cNvCxnSpPr>
          <p:nvPr/>
        </p:nvCxnSpPr>
        <p:spPr>
          <a:xfrm flipH="1">
            <a:off x="673053" y="2551888"/>
            <a:ext cx="931093" cy="576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536719F-A3E9-4801-87F4-12724C62DE98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1523974" y="2551888"/>
            <a:ext cx="539140" cy="576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B5B59D8B-35E1-416B-B891-6EBE4ABC5613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2401710" y="2189007"/>
            <a:ext cx="135399" cy="9419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4AD1844B-400D-4F70-BF03-B89ABDAFB38E}"/>
              </a:ext>
            </a:extLst>
          </p:cNvPr>
          <p:cNvSpPr txBox="1"/>
          <p:nvPr/>
        </p:nvSpPr>
        <p:spPr>
          <a:xfrm>
            <a:off x="4488870" y="2011991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7A01E7EA-140F-42D4-932D-97E3680ED9FD}"/>
              </a:ext>
            </a:extLst>
          </p:cNvPr>
          <p:cNvSpPr txBox="1"/>
          <p:nvPr/>
        </p:nvSpPr>
        <p:spPr>
          <a:xfrm>
            <a:off x="4857482" y="201199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3265446-A29F-46E4-842A-3134A236E305}"/>
              </a:ext>
            </a:extLst>
          </p:cNvPr>
          <p:cNvSpPr txBox="1"/>
          <p:nvPr/>
        </p:nvSpPr>
        <p:spPr>
          <a:xfrm rot="16200000">
            <a:off x="582951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890019E-3ACD-41FE-B47A-A23D7543802F}"/>
              </a:ext>
            </a:extLst>
          </p:cNvPr>
          <p:cNvSpPr txBox="1"/>
          <p:nvPr/>
        </p:nvSpPr>
        <p:spPr>
          <a:xfrm rot="16200000">
            <a:off x="835760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2D3813F-CC9C-4840-83B6-2CB4C1EE440C}"/>
              </a:ext>
            </a:extLst>
          </p:cNvPr>
          <p:cNvSpPr txBox="1"/>
          <p:nvPr/>
        </p:nvSpPr>
        <p:spPr>
          <a:xfrm rot="16200000">
            <a:off x="1417044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11564AF9-5FDA-4879-BCFD-B3599CCB1A41}"/>
              </a:ext>
            </a:extLst>
          </p:cNvPr>
          <p:cNvSpPr txBox="1"/>
          <p:nvPr/>
        </p:nvSpPr>
        <p:spPr>
          <a:xfrm>
            <a:off x="306333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8E1E62D-4DB3-4DC5-9E89-1A4DF1FB01A8}"/>
              </a:ext>
            </a:extLst>
          </p:cNvPr>
          <p:cNvSpPr txBox="1"/>
          <p:nvPr/>
        </p:nvSpPr>
        <p:spPr>
          <a:xfrm rot="16200000">
            <a:off x="243837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C8BA6AE-11C8-4EC8-B87E-9446B9C8EC8C}"/>
              </a:ext>
            </a:extLst>
          </p:cNvPr>
          <p:cNvSpPr txBox="1"/>
          <p:nvPr/>
        </p:nvSpPr>
        <p:spPr>
          <a:xfrm rot="16200000">
            <a:off x="269118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64A052B-E023-49DF-AB1A-CFA129620B9F}"/>
              </a:ext>
            </a:extLst>
          </p:cNvPr>
          <p:cNvSpPr txBox="1"/>
          <p:nvPr/>
        </p:nvSpPr>
        <p:spPr>
          <a:xfrm rot="16200000">
            <a:off x="3272468" y="3285500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63F7CB-48F7-4804-9D6C-55F212DF4DC9}"/>
              </a:ext>
            </a:extLst>
          </p:cNvPr>
          <p:cNvSpPr txBox="1"/>
          <p:nvPr/>
        </p:nvSpPr>
        <p:spPr>
          <a:xfrm>
            <a:off x="1612049" y="4052764"/>
            <a:ext cx="11368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blocks</a:t>
            </a:r>
          </a:p>
        </p:txBody>
      </p:sp>
      <p:sp>
        <p:nvSpPr>
          <p:cNvPr id="549" name="사각형: 둥근 모서리 548">
            <a:extLst>
              <a:ext uri="{FF2B5EF4-FFF2-40B4-BE49-F238E27FC236}">
                <a16:creationId xmlns:a16="http://schemas.microsoft.com/office/drawing/2014/main" id="{834AF3CA-535F-4FDD-889F-AA0DA3B6D6A2}"/>
              </a:ext>
            </a:extLst>
          </p:cNvPr>
          <p:cNvSpPr/>
          <p:nvPr/>
        </p:nvSpPr>
        <p:spPr>
          <a:xfrm>
            <a:off x="4165240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AC0621ED-CB74-4587-B9CD-FBA6483CB22B}"/>
              </a:ext>
            </a:extLst>
          </p:cNvPr>
          <p:cNvSpPr txBox="1"/>
          <p:nvPr/>
        </p:nvSpPr>
        <p:spPr>
          <a:xfrm>
            <a:off x="4137899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201</a:t>
            </a:r>
          </a:p>
        </p:txBody>
      </p: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9F186E31-FDCB-4615-BA94-45FA87718CB4}"/>
              </a:ext>
            </a:extLst>
          </p:cNvPr>
          <p:cNvGrpSpPr/>
          <p:nvPr/>
        </p:nvGrpSpPr>
        <p:grpSpPr>
          <a:xfrm>
            <a:off x="4225822" y="3133109"/>
            <a:ext cx="1419008" cy="701365"/>
            <a:chOff x="875458" y="3263900"/>
            <a:chExt cx="1419008" cy="701365"/>
          </a:xfrm>
        </p:grpSpPr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73B31E7F-EA49-4216-9E18-BA63D0A6E49C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0627942F-D231-42E0-BA58-BE9C98EBD7D6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53CBC950-D52D-48F4-9673-853B8F246BD3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4ED2F80-0635-437A-9207-7A8D0B3778F9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5ACB4295-962C-4D76-A9D7-B4E10762EDF4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7" name="사각형: 둥근 모서리 556">
            <a:extLst>
              <a:ext uri="{FF2B5EF4-FFF2-40B4-BE49-F238E27FC236}">
                <a16:creationId xmlns:a16="http://schemas.microsoft.com/office/drawing/2014/main" id="{62A427D2-13E3-42E9-B7C9-31AEAE355072}"/>
              </a:ext>
            </a:extLst>
          </p:cNvPr>
          <p:cNvSpPr/>
          <p:nvPr/>
        </p:nvSpPr>
        <p:spPr>
          <a:xfrm>
            <a:off x="599407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4919378C-7ABB-4610-BB45-F365962FFA32}"/>
              </a:ext>
            </a:extLst>
          </p:cNvPr>
          <p:cNvGrpSpPr/>
          <p:nvPr/>
        </p:nvGrpSpPr>
        <p:grpSpPr>
          <a:xfrm>
            <a:off x="6054660" y="3133109"/>
            <a:ext cx="1419008" cy="701365"/>
            <a:chOff x="875458" y="3263900"/>
            <a:chExt cx="1419008" cy="701365"/>
          </a:xfrm>
        </p:grpSpPr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940C2B0-55F7-4363-B07B-3819DCC8CD4E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E58288B9-FA2E-4E9C-85CC-5D2A96D89FC7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D160D044-330D-40EB-B532-2FE39DC0BE19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51FF0ADB-16A6-4F98-B27E-DDEDB166388D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3518DDCE-D95F-44CE-9DCE-88A035824756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5606A309-B574-48F9-8E0B-E089556AE4B7}"/>
              </a:ext>
            </a:extLst>
          </p:cNvPr>
          <p:cNvSpPr txBox="1"/>
          <p:nvPr/>
        </p:nvSpPr>
        <p:spPr>
          <a:xfrm>
            <a:off x="4742357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56E75099-DE3E-44FD-8BA3-427E8C2FB5CE}"/>
              </a:ext>
            </a:extLst>
          </p:cNvPr>
          <p:cNvSpPr txBox="1"/>
          <p:nvPr/>
        </p:nvSpPr>
        <p:spPr>
          <a:xfrm rot="16200000">
            <a:off x="4141209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0600501-D2E1-4B89-883C-8E425B4787D8}"/>
              </a:ext>
            </a:extLst>
          </p:cNvPr>
          <p:cNvSpPr txBox="1"/>
          <p:nvPr/>
        </p:nvSpPr>
        <p:spPr>
          <a:xfrm rot="16200000">
            <a:off x="4394018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CF09C80-217F-4226-A6D1-37308F836D95}"/>
              </a:ext>
            </a:extLst>
          </p:cNvPr>
          <p:cNvSpPr txBox="1"/>
          <p:nvPr/>
        </p:nvSpPr>
        <p:spPr>
          <a:xfrm rot="16200000">
            <a:off x="4975302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757F59EB-281E-4E44-8F41-E56555CA9A2E}"/>
              </a:ext>
            </a:extLst>
          </p:cNvPr>
          <p:cNvSpPr txBox="1"/>
          <p:nvPr/>
        </p:nvSpPr>
        <p:spPr>
          <a:xfrm>
            <a:off x="657801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DF92D97-77DA-41EA-A426-ED34F48D5F0D}"/>
              </a:ext>
            </a:extLst>
          </p:cNvPr>
          <p:cNvSpPr txBox="1"/>
          <p:nvPr/>
        </p:nvSpPr>
        <p:spPr>
          <a:xfrm rot="16200000">
            <a:off x="595305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D74810A-8763-4D69-85B4-54DFC66F61FA}"/>
              </a:ext>
            </a:extLst>
          </p:cNvPr>
          <p:cNvSpPr txBox="1"/>
          <p:nvPr/>
        </p:nvSpPr>
        <p:spPr>
          <a:xfrm rot="16200000">
            <a:off x="620586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B2792AB-68E4-41D2-8CD2-73FED9009C9E}"/>
              </a:ext>
            </a:extLst>
          </p:cNvPr>
          <p:cNvSpPr txBox="1"/>
          <p:nvPr/>
        </p:nvSpPr>
        <p:spPr>
          <a:xfrm rot="16200000">
            <a:off x="6787148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CB8CCA2B-548D-4414-80D6-B2D937341F8F}"/>
              </a:ext>
            </a:extLst>
          </p:cNvPr>
          <p:cNvSpPr txBox="1"/>
          <p:nvPr/>
        </p:nvSpPr>
        <p:spPr>
          <a:xfrm>
            <a:off x="5257758" y="2011991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0623E291-6AC7-486C-B9A7-6B955033BFC8}"/>
              </a:ext>
            </a:extLst>
          </p:cNvPr>
          <p:cNvSpPr txBox="1"/>
          <p:nvPr/>
        </p:nvSpPr>
        <p:spPr>
          <a:xfrm>
            <a:off x="5622489" y="2011991"/>
            <a:ext cx="52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D27C77FA-7374-4436-990D-6947F20EFA52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231757" y="2340216"/>
            <a:ext cx="863892" cy="7907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A6A133A6-8797-474A-8865-2C38265EB240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5843759" y="2340216"/>
            <a:ext cx="212781" cy="7883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29804E94-5ED4-401D-B8FD-AA4961243A44}"/>
              </a:ext>
            </a:extLst>
          </p:cNvPr>
          <p:cNvSpPr txBox="1"/>
          <p:nvPr/>
        </p:nvSpPr>
        <p:spPr>
          <a:xfrm>
            <a:off x="5961170" y="2736713"/>
            <a:ext cx="134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page</a:t>
            </a:r>
          </a:p>
        </p:txBody>
      </p:sp>
      <p:sp>
        <p:nvSpPr>
          <p:cNvPr id="580" name="자유형: 도형 579">
            <a:extLst>
              <a:ext uri="{FF2B5EF4-FFF2-40B4-BE49-F238E27FC236}">
                <a16:creationId xmlns:a16="http://schemas.microsoft.com/office/drawing/2014/main" id="{7742F5B0-8789-468D-AD3F-1C194F53F3E5}"/>
              </a:ext>
            </a:extLst>
          </p:cNvPr>
          <p:cNvSpPr/>
          <p:nvPr/>
        </p:nvSpPr>
        <p:spPr>
          <a:xfrm>
            <a:off x="7160335" y="3014386"/>
            <a:ext cx="163161" cy="160523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5" name="오른쪽 중괄호 584">
            <a:extLst>
              <a:ext uri="{FF2B5EF4-FFF2-40B4-BE49-F238E27FC236}">
                <a16:creationId xmlns:a16="http://schemas.microsoft.com/office/drawing/2014/main" id="{8CE2A389-B468-4354-A3AE-CE6383E9CFB9}"/>
              </a:ext>
            </a:extLst>
          </p:cNvPr>
          <p:cNvSpPr/>
          <p:nvPr/>
        </p:nvSpPr>
        <p:spPr>
          <a:xfrm rot="5400000">
            <a:off x="5678724" y="2525675"/>
            <a:ext cx="307776" cy="3344201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5A8EF02-10EC-4AD2-B9CA-050BA2052F02}"/>
              </a:ext>
            </a:extLst>
          </p:cNvPr>
          <p:cNvSpPr txBox="1"/>
          <p:nvPr/>
        </p:nvSpPr>
        <p:spPr>
          <a:xfrm>
            <a:off x="4968082" y="4052765"/>
            <a:ext cx="13773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blocks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3BD37BC3-A5D1-4031-B2AD-FACF4B46E9E6}"/>
              </a:ext>
            </a:extLst>
          </p:cNvPr>
          <p:cNvSpPr txBox="1"/>
          <p:nvPr/>
        </p:nvSpPr>
        <p:spPr>
          <a:xfrm>
            <a:off x="209729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8D7C1DC-82B0-4C83-94D4-818C49E3643D}"/>
              </a:ext>
            </a:extLst>
          </p:cNvPr>
          <p:cNvSpPr txBox="1"/>
          <p:nvPr/>
        </p:nvSpPr>
        <p:spPr>
          <a:xfrm>
            <a:off x="564132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2505152" y="269650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2558022" y="3016998"/>
            <a:ext cx="11170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6953346-4047-4CB8-9BC2-C9E3CCC30235}"/>
              </a:ext>
            </a:extLst>
          </p:cNvPr>
          <p:cNvSpPr txBox="1"/>
          <p:nvPr/>
        </p:nvSpPr>
        <p:spPr>
          <a:xfrm rot="5400000">
            <a:off x="2734097" y="23819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C20EEF-01D3-47BC-8041-9E029EE5DBE0}"/>
              </a:ext>
            </a:extLst>
          </p:cNvPr>
          <p:cNvSpPr/>
          <p:nvPr/>
        </p:nvSpPr>
        <p:spPr>
          <a:xfrm>
            <a:off x="3786456" y="1340167"/>
            <a:ext cx="374055" cy="347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C85B8-6DF9-43CB-8CF3-CADE0CEE4DB3}"/>
              </a:ext>
            </a:extLst>
          </p:cNvPr>
          <p:cNvSpPr/>
          <p:nvPr/>
        </p:nvSpPr>
        <p:spPr>
          <a:xfrm>
            <a:off x="4154867" y="1340167"/>
            <a:ext cx="374055" cy="347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F10DD56-DC18-4479-9136-EE2CFF80CEA7}"/>
              </a:ext>
            </a:extLst>
          </p:cNvPr>
          <p:cNvSpPr/>
          <p:nvPr/>
        </p:nvSpPr>
        <p:spPr>
          <a:xfrm>
            <a:off x="3784357" y="1340167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E47521F-993E-4C6C-9AAE-16350D11E06C}"/>
              </a:ext>
            </a:extLst>
          </p:cNvPr>
          <p:cNvSpPr/>
          <p:nvPr/>
        </p:nvSpPr>
        <p:spPr>
          <a:xfrm>
            <a:off x="3033940" y="1997819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1A70C4F-2A96-423C-A99E-FCE1F5A30526}"/>
              </a:ext>
            </a:extLst>
          </p:cNvPr>
          <p:cNvSpPr/>
          <p:nvPr/>
        </p:nvSpPr>
        <p:spPr>
          <a:xfrm>
            <a:off x="3784357" y="1997316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8EE826-C3B0-4DEC-B4E1-B57EB12C2370}"/>
              </a:ext>
            </a:extLst>
          </p:cNvPr>
          <p:cNvSpPr/>
          <p:nvPr/>
        </p:nvSpPr>
        <p:spPr>
          <a:xfrm>
            <a:off x="4534670" y="1997819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22241A6-8308-461E-BC47-2C25CB0E4BBA}"/>
              </a:ext>
            </a:extLst>
          </p:cNvPr>
          <p:cNvSpPr/>
          <p:nvPr/>
        </p:nvSpPr>
        <p:spPr>
          <a:xfrm>
            <a:off x="5285087" y="1997316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0D084E-4757-4B9F-A0AB-58BB31442F7F}"/>
              </a:ext>
            </a:extLst>
          </p:cNvPr>
          <p:cNvSpPr txBox="1"/>
          <p:nvPr/>
        </p:nvSpPr>
        <p:spPr>
          <a:xfrm>
            <a:off x="7484930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29CCE2DB-C80F-4D8D-9038-40A8C6828C48}"/>
              </a:ext>
            </a:extLst>
          </p:cNvPr>
          <p:cNvSpPr txBox="1"/>
          <p:nvPr/>
        </p:nvSpPr>
        <p:spPr>
          <a:xfrm>
            <a:off x="5963700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512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B04F747-2557-48CD-BF65-9C000E5ECD24}"/>
              </a:ext>
            </a:extLst>
          </p:cNvPr>
          <p:cNvSpPr txBox="1"/>
          <p:nvPr/>
        </p:nvSpPr>
        <p:spPr>
          <a:xfrm>
            <a:off x="2428148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200</a:t>
            </a:r>
          </a:p>
        </p:txBody>
      </p:sp>
    </p:spTree>
    <p:extLst>
      <p:ext uri="{BB962C8B-B14F-4D97-AF65-F5344CB8AC3E}">
        <p14:creationId xmlns:p14="http://schemas.microsoft.com/office/powerpoint/2010/main" val="16456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4038348" y="343791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4041348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6A71E94-527F-4025-BBAC-D1D3D55D7320}"/>
              </a:ext>
            </a:extLst>
          </p:cNvPr>
          <p:cNvSpPr/>
          <p:nvPr/>
        </p:nvSpPr>
        <p:spPr>
          <a:xfrm>
            <a:off x="3960941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E8F79CE-3045-4AB0-AF92-86CD1229AD4A}"/>
              </a:ext>
            </a:extLst>
          </p:cNvPr>
          <p:cNvSpPr/>
          <p:nvPr/>
        </p:nvSpPr>
        <p:spPr>
          <a:xfrm>
            <a:off x="402152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FDCBAF-F8A4-421E-89EF-50986228C9DF}"/>
              </a:ext>
            </a:extLst>
          </p:cNvPr>
          <p:cNvSpPr/>
          <p:nvPr/>
        </p:nvSpPr>
        <p:spPr>
          <a:xfrm>
            <a:off x="4305396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22992E4-FD5E-42DA-9784-5482BF1E133B}"/>
              </a:ext>
            </a:extLst>
          </p:cNvPr>
          <p:cNvSpPr/>
          <p:nvPr/>
        </p:nvSpPr>
        <p:spPr>
          <a:xfrm>
            <a:off x="458909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965CD4-012B-4911-938D-D41DD97C5B93}"/>
              </a:ext>
            </a:extLst>
          </p:cNvPr>
          <p:cNvSpPr/>
          <p:nvPr/>
        </p:nvSpPr>
        <p:spPr>
          <a:xfrm>
            <a:off x="487296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FEA9105-4ECF-4CF6-9F63-4A74C87BA303}"/>
              </a:ext>
            </a:extLst>
          </p:cNvPr>
          <p:cNvSpPr/>
          <p:nvPr/>
        </p:nvSpPr>
        <p:spPr>
          <a:xfrm>
            <a:off x="6289874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F8F8D8C-F81E-4ADF-AB10-79E88211748B}"/>
              </a:ext>
            </a:extLst>
          </p:cNvPr>
          <p:cNvSpPr txBox="1"/>
          <p:nvPr/>
        </p:nvSpPr>
        <p:spPr>
          <a:xfrm>
            <a:off x="4538059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A2CE98-3BE8-470C-9456-8BAE3C3A9D8C}"/>
              </a:ext>
            </a:extLst>
          </p:cNvPr>
          <p:cNvSpPr txBox="1"/>
          <p:nvPr/>
        </p:nvSpPr>
        <p:spPr>
          <a:xfrm rot="16200000">
            <a:off x="393691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E0EEBC-1CFD-41A3-8986-52295CA88F04}"/>
              </a:ext>
            </a:extLst>
          </p:cNvPr>
          <p:cNvSpPr txBox="1"/>
          <p:nvPr/>
        </p:nvSpPr>
        <p:spPr>
          <a:xfrm rot="16200000">
            <a:off x="4189720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3529552-09A4-4DEB-A965-389415946668}"/>
              </a:ext>
            </a:extLst>
          </p:cNvPr>
          <p:cNvSpPr txBox="1"/>
          <p:nvPr/>
        </p:nvSpPr>
        <p:spPr>
          <a:xfrm rot="16200000">
            <a:off x="4771004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E570C15-15F6-4738-BE69-236BB00FB5A7}"/>
              </a:ext>
            </a:extLst>
          </p:cNvPr>
          <p:cNvSpPr/>
          <p:nvPr/>
        </p:nvSpPr>
        <p:spPr>
          <a:xfrm>
            <a:off x="515467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AD6CF1E-8282-40DE-AB56-2EF7041DA823}"/>
              </a:ext>
            </a:extLst>
          </p:cNvPr>
          <p:cNvSpPr/>
          <p:nvPr/>
        </p:nvSpPr>
        <p:spPr>
          <a:xfrm>
            <a:off x="5438549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A6861BC-24D4-4701-9E72-8D3479793AF5}"/>
              </a:ext>
            </a:extLst>
          </p:cNvPr>
          <p:cNvSpPr/>
          <p:nvPr/>
        </p:nvSpPr>
        <p:spPr>
          <a:xfrm>
            <a:off x="572224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D48F12E-879C-4B48-8B95-7CAA232F2742}"/>
              </a:ext>
            </a:extLst>
          </p:cNvPr>
          <p:cNvSpPr/>
          <p:nvPr/>
        </p:nvSpPr>
        <p:spPr>
          <a:xfrm>
            <a:off x="600611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84F656-F51E-47EE-8857-13AC7A530428}"/>
              </a:ext>
            </a:extLst>
          </p:cNvPr>
          <p:cNvSpPr txBox="1"/>
          <p:nvPr/>
        </p:nvSpPr>
        <p:spPr>
          <a:xfrm>
            <a:off x="5671212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68731DE-B01C-4FB9-8BF3-3AB37809F9E5}"/>
              </a:ext>
            </a:extLst>
          </p:cNvPr>
          <p:cNvSpPr txBox="1"/>
          <p:nvPr/>
        </p:nvSpPr>
        <p:spPr>
          <a:xfrm rot="16200000">
            <a:off x="5070064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4B6827-9E1F-407E-B7A5-F3E0D06E3E1D}"/>
              </a:ext>
            </a:extLst>
          </p:cNvPr>
          <p:cNvSpPr txBox="1"/>
          <p:nvPr/>
        </p:nvSpPr>
        <p:spPr>
          <a:xfrm rot="16200000">
            <a:off x="5322873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D823D2-D859-4C0E-B113-FA5A08025266}"/>
              </a:ext>
            </a:extLst>
          </p:cNvPr>
          <p:cNvSpPr txBox="1"/>
          <p:nvPr/>
        </p:nvSpPr>
        <p:spPr>
          <a:xfrm rot="16200000">
            <a:off x="5904157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7AE9F6E-BE67-4EDA-A381-23D41FC677A9}"/>
              </a:ext>
            </a:extLst>
          </p:cNvPr>
          <p:cNvSpPr txBox="1"/>
          <p:nvPr/>
        </p:nvSpPr>
        <p:spPr>
          <a:xfrm>
            <a:off x="5201780" y="3437913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A83D3695-1014-49E6-8FEC-5DAB279D0368}"/>
              </a:ext>
            </a:extLst>
          </p:cNvPr>
          <p:cNvCxnSpPr>
            <a:cxnSpLocks/>
          </p:cNvCxnSpPr>
          <p:nvPr/>
        </p:nvCxnSpPr>
        <p:spPr>
          <a:xfrm>
            <a:off x="5185546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4377387-5AA7-4477-A222-502AA75CB6C0}"/>
              </a:ext>
            </a:extLst>
          </p:cNvPr>
          <p:cNvSpPr txBox="1"/>
          <p:nvPr/>
        </p:nvSpPr>
        <p:spPr>
          <a:xfrm>
            <a:off x="3629502" y="1917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2AE1C0A-8E26-4A64-8EF9-C20C0FC2F511}"/>
              </a:ext>
            </a:extLst>
          </p:cNvPr>
          <p:cNvGrpSpPr/>
          <p:nvPr/>
        </p:nvGrpSpPr>
        <p:grpSpPr>
          <a:xfrm>
            <a:off x="4296452" y="1855357"/>
            <a:ext cx="2347298" cy="447784"/>
            <a:chOff x="1719428" y="1806719"/>
            <a:chExt cx="2347298" cy="447784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EE15F9A5-D16F-489C-92EB-8B77AD96FA55}"/>
                </a:ext>
              </a:extLst>
            </p:cNvPr>
            <p:cNvSpPr/>
            <p:nvPr/>
          </p:nvSpPr>
          <p:spPr>
            <a:xfrm>
              <a:off x="1719428" y="1806719"/>
              <a:ext cx="2347298" cy="4477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903B979-0BF6-4553-9B00-BFD23E87041A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26B18F9-B2A8-46AB-94D2-854CD3EDDBB3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25DBE45-B17E-4BD2-B7A7-8938F404700B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A88B7ED-B6B8-4B97-9EE6-4DAEE3E0E81A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00DE5EF2-405C-44F0-B6C6-D83E204D2EAD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53E333A-9259-40F4-991D-BEAAF134A7DE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1D55F78-F16B-4343-AFCE-388015618C09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5A0351C-CB81-4186-AE97-DC2D4C4DDC03}"/>
              </a:ext>
            </a:extLst>
          </p:cNvPr>
          <p:cNvSpPr txBox="1"/>
          <p:nvPr/>
        </p:nvSpPr>
        <p:spPr>
          <a:xfrm>
            <a:off x="6604091" y="183363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C6567A1-F5C6-4B50-862D-9AC2D21D7356}"/>
              </a:ext>
            </a:extLst>
          </p:cNvPr>
          <p:cNvSpPr txBox="1"/>
          <p:nvPr/>
        </p:nvSpPr>
        <p:spPr>
          <a:xfrm>
            <a:off x="3887946" y="184120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B39E0DA9-10D6-46B4-BD35-0EE364346F76}"/>
              </a:ext>
            </a:extLst>
          </p:cNvPr>
          <p:cNvCxnSpPr>
            <a:cxnSpLocks/>
          </p:cNvCxnSpPr>
          <p:nvPr/>
        </p:nvCxnSpPr>
        <p:spPr>
          <a:xfrm>
            <a:off x="3575492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BEFB6669-DE39-4437-B462-2098F334A3F2}"/>
              </a:ext>
            </a:extLst>
          </p:cNvPr>
          <p:cNvSpPr txBox="1"/>
          <p:nvPr/>
        </p:nvSpPr>
        <p:spPr>
          <a:xfrm>
            <a:off x="6591393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F8A533A-40D1-4ABD-84E4-F0D303E829F9}"/>
              </a:ext>
            </a:extLst>
          </p:cNvPr>
          <p:cNvSpPr txBox="1"/>
          <p:nvPr/>
        </p:nvSpPr>
        <p:spPr>
          <a:xfrm>
            <a:off x="4307512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C86BEA4-16E4-4519-A634-5477998FF3FE}"/>
              </a:ext>
            </a:extLst>
          </p:cNvPr>
          <p:cNvSpPr txBox="1"/>
          <p:nvPr/>
        </p:nvSpPr>
        <p:spPr>
          <a:xfrm>
            <a:off x="4676018" y="192077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4D850C-A6A0-4914-A159-6406CECEDD90}"/>
              </a:ext>
            </a:extLst>
          </p:cNvPr>
          <p:cNvSpPr txBox="1"/>
          <p:nvPr/>
        </p:nvSpPr>
        <p:spPr>
          <a:xfrm>
            <a:off x="5410579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575EEAD-22B4-402E-A77C-563B3F88F1F5}"/>
              </a:ext>
            </a:extLst>
          </p:cNvPr>
          <p:cNvSpPr txBox="1"/>
          <p:nvPr/>
        </p:nvSpPr>
        <p:spPr>
          <a:xfrm>
            <a:off x="579672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513EA6D-9682-4227-A736-AEFEF2598758}"/>
              </a:ext>
            </a:extLst>
          </p:cNvPr>
          <p:cNvSpPr txBox="1"/>
          <p:nvPr/>
        </p:nvSpPr>
        <p:spPr>
          <a:xfrm>
            <a:off x="614669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FDBE72F-757B-4DB0-A8F8-E397D5A3057D}"/>
              </a:ext>
            </a:extLst>
          </p:cNvPr>
          <p:cNvSpPr txBox="1"/>
          <p:nvPr/>
        </p:nvSpPr>
        <p:spPr>
          <a:xfrm>
            <a:off x="5030327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C0E7CBD4-1D58-48F3-A94E-EEFEF6ED7D48}"/>
              </a:ext>
            </a:extLst>
          </p:cNvPr>
          <p:cNvCxnSpPr>
            <a:cxnSpLocks/>
            <a:stCxn id="187" idx="2"/>
          </p:cNvCxnSpPr>
          <p:nvPr/>
        </p:nvCxnSpPr>
        <p:spPr>
          <a:xfrm flipH="1">
            <a:off x="4020303" y="2252795"/>
            <a:ext cx="2010292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72C39566-6701-45C2-8058-E156E1667B08}"/>
              </a:ext>
            </a:extLst>
          </p:cNvPr>
          <p:cNvCxnSpPr>
            <a:cxnSpLocks/>
            <a:stCxn id="171" idx="2"/>
          </p:cNvCxnSpPr>
          <p:nvPr/>
        </p:nvCxnSpPr>
        <p:spPr>
          <a:xfrm>
            <a:off x="4920562" y="2252795"/>
            <a:ext cx="238915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AF44152-D154-4ACA-AF9E-643C64E13CFE}"/>
              </a:ext>
            </a:extLst>
          </p:cNvPr>
          <p:cNvSpPr txBox="1"/>
          <p:nvPr/>
        </p:nvSpPr>
        <p:spPr>
          <a:xfrm rot="16200000">
            <a:off x="3442817" y="2911825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89E2ED0-6ACA-4D48-BC51-0A0D9EC8C498}"/>
              </a:ext>
            </a:extLst>
          </p:cNvPr>
          <p:cNvSpPr txBox="1"/>
          <p:nvPr/>
        </p:nvSpPr>
        <p:spPr>
          <a:xfrm>
            <a:off x="5229041" y="1283799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328" name="자유형: 도형 327">
            <a:extLst>
              <a:ext uri="{FF2B5EF4-FFF2-40B4-BE49-F238E27FC236}">
                <a16:creationId xmlns:a16="http://schemas.microsoft.com/office/drawing/2014/main" id="{E0F0BCEF-ADD6-443C-A266-200C5D96CCC4}"/>
              </a:ext>
            </a:extLst>
          </p:cNvPr>
          <p:cNvSpPr/>
          <p:nvPr/>
        </p:nvSpPr>
        <p:spPr>
          <a:xfrm flipH="1">
            <a:off x="5278537" y="1588447"/>
            <a:ext cx="261444" cy="35957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F5B3FCF-CC50-4B5D-9CF7-8D7E29C2B78D}"/>
              </a:ext>
            </a:extLst>
          </p:cNvPr>
          <p:cNvSpPr txBox="1"/>
          <p:nvPr/>
        </p:nvSpPr>
        <p:spPr>
          <a:xfrm>
            <a:off x="4766321" y="12837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21B3CFF-ACBE-4396-975B-D58A36570810}"/>
              </a:ext>
            </a:extLst>
          </p:cNvPr>
          <p:cNvSpPr txBox="1"/>
          <p:nvPr/>
        </p:nvSpPr>
        <p:spPr>
          <a:xfrm>
            <a:off x="3871131" y="128379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333" name="자유형: 도형 332">
            <a:extLst>
              <a:ext uri="{FF2B5EF4-FFF2-40B4-BE49-F238E27FC236}">
                <a16:creationId xmlns:a16="http://schemas.microsoft.com/office/drawing/2014/main" id="{5F304A71-7991-4324-B12D-7582DD9205E8}"/>
              </a:ext>
            </a:extLst>
          </p:cNvPr>
          <p:cNvSpPr/>
          <p:nvPr/>
        </p:nvSpPr>
        <p:spPr>
          <a:xfrm flipH="1">
            <a:off x="4867520" y="1591577"/>
            <a:ext cx="114563" cy="35644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자유형: 도형 333">
            <a:extLst>
              <a:ext uri="{FF2B5EF4-FFF2-40B4-BE49-F238E27FC236}">
                <a16:creationId xmlns:a16="http://schemas.microsoft.com/office/drawing/2014/main" id="{A2A7E2C3-11AF-47D1-B373-0D181129BCAF}"/>
              </a:ext>
            </a:extLst>
          </p:cNvPr>
          <p:cNvSpPr/>
          <p:nvPr/>
        </p:nvSpPr>
        <p:spPr>
          <a:xfrm>
            <a:off x="4370531" y="1556457"/>
            <a:ext cx="152004" cy="391565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0D277EC9-7DF8-4D48-815B-FBCBB85C3CA5}"/>
              </a:ext>
            </a:extLst>
          </p:cNvPr>
          <p:cNvCxnSpPr>
            <a:cxnSpLocks/>
          </p:cNvCxnSpPr>
          <p:nvPr/>
        </p:nvCxnSpPr>
        <p:spPr>
          <a:xfrm>
            <a:off x="7932466" y="3517272"/>
            <a:ext cx="224852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E4A64417-1DE8-4D77-ABE5-35BBC7AE0406}"/>
              </a:ext>
            </a:extLst>
          </p:cNvPr>
          <p:cNvSpPr/>
          <p:nvPr/>
        </p:nvSpPr>
        <p:spPr>
          <a:xfrm>
            <a:off x="7852059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D61EA991-7A66-4738-B2F6-56745E61C10D}"/>
              </a:ext>
            </a:extLst>
          </p:cNvPr>
          <p:cNvSpPr/>
          <p:nvPr/>
        </p:nvSpPr>
        <p:spPr>
          <a:xfrm>
            <a:off x="791264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86B27BC6-4C2D-46E2-AC1A-3A9CA67CF443}"/>
              </a:ext>
            </a:extLst>
          </p:cNvPr>
          <p:cNvSpPr/>
          <p:nvPr/>
        </p:nvSpPr>
        <p:spPr>
          <a:xfrm>
            <a:off x="819651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72E82E1-61F1-415B-9B72-B733B977A94A}"/>
              </a:ext>
            </a:extLst>
          </p:cNvPr>
          <p:cNvSpPr/>
          <p:nvPr/>
        </p:nvSpPr>
        <p:spPr>
          <a:xfrm>
            <a:off x="8480210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0A2BFA5-3AD4-4C65-98A4-57350D2C95BA}"/>
              </a:ext>
            </a:extLst>
          </p:cNvPr>
          <p:cNvSpPr/>
          <p:nvPr/>
        </p:nvSpPr>
        <p:spPr>
          <a:xfrm>
            <a:off x="876408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95F5F86A-38AA-4A1E-A36B-1B9E0BA6F822}"/>
              </a:ext>
            </a:extLst>
          </p:cNvPr>
          <p:cNvSpPr/>
          <p:nvPr/>
        </p:nvSpPr>
        <p:spPr>
          <a:xfrm>
            <a:off x="10180992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94EF3FA0-4359-487E-B550-3E4A14AAC0E2}"/>
              </a:ext>
            </a:extLst>
          </p:cNvPr>
          <p:cNvSpPr txBox="1"/>
          <p:nvPr/>
        </p:nvSpPr>
        <p:spPr>
          <a:xfrm>
            <a:off x="8429177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8C23A726-0762-4728-88D3-CDEDE6CCE4F9}"/>
              </a:ext>
            </a:extLst>
          </p:cNvPr>
          <p:cNvSpPr txBox="1"/>
          <p:nvPr/>
        </p:nvSpPr>
        <p:spPr>
          <a:xfrm rot="16200000">
            <a:off x="7828029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134DADB6-09D0-4D0A-B197-31A55204A134}"/>
              </a:ext>
            </a:extLst>
          </p:cNvPr>
          <p:cNvSpPr txBox="1"/>
          <p:nvPr/>
        </p:nvSpPr>
        <p:spPr>
          <a:xfrm rot="16200000">
            <a:off x="8080838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81D79E8-78A1-4940-AE1E-58ED2296B3D5}"/>
              </a:ext>
            </a:extLst>
          </p:cNvPr>
          <p:cNvSpPr txBox="1"/>
          <p:nvPr/>
        </p:nvSpPr>
        <p:spPr>
          <a:xfrm rot="16200000">
            <a:off x="8662122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527AACEA-DDF3-4446-B1D1-59448A388618}"/>
              </a:ext>
            </a:extLst>
          </p:cNvPr>
          <p:cNvSpPr/>
          <p:nvPr/>
        </p:nvSpPr>
        <p:spPr>
          <a:xfrm>
            <a:off x="904579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B3B70E17-B79F-49BF-9D33-EBCB02C5C531}"/>
              </a:ext>
            </a:extLst>
          </p:cNvPr>
          <p:cNvSpPr/>
          <p:nvPr/>
        </p:nvSpPr>
        <p:spPr>
          <a:xfrm>
            <a:off x="932966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3EE63CC-45C8-48BC-9899-6DC085991E9B}"/>
              </a:ext>
            </a:extLst>
          </p:cNvPr>
          <p:cNvSpPr/>
          <p:nvPr/>
        </p:nvSpPr>
        <p:spPr>
          <a:xfrm>
            <a:off x="9613363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B4AFDA97-0596-4F21-B919-E04E8CBAD762}"/>
              </a:ext>
            </a:extLst>
          </p:cNvPr>
          <p:cNvSpPr/>
          <p:nvPr/>
        </p:nvSpPr>
        <p:spPr>
          <a:xfrm>
            <a:off x="989723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89A7E3F-CB97-401D-AF3A-E7D210EE2567}"/>
              </a:ext>
            </a:extLst>
          </p:cNvPr>
          <p:cNvSpPr txBox="1"/>
          <p:nvPr/>
        </p:nvSpPr>
        <p:spPr>
          <a:xfrm>
            <a:off x="9562330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68A0D496-B440-4E79-921D-9ACA35137776}"/>
              </a:ext>
            </a:extLst>
          </p:cNvPr>
          <p:cNvSpPr txBox="1"/>
          <p:nvPr/>
        </p:nvSpPr>
        <p:spPr>
          <a:xfrm rot="16200000">
            <a:off x="8943389" y="279321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AD48138-BB38-4A28-990D-45A47B5E4E1E}"/>
              </a:ext>
            </a:extLst>
          </p:cNvPr>
          <p:cNvSpPr txBox="1"/>
          <p:nvPr/>
        </p:nvSpPr>
        <p:spPr>
          <a:xfrm rot="16200000">
            <a:off x="921399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6ADDA09-2716-48A3-A552-467239E82521}"/>
              </a:ext>
            </a:extLst>
          </p:cNvPr>
          <p:cNvSpPr txBox="1"/>
          <p:nvPr/>
        </p:nvSpPr>
        <p:spPr>
          <a:xfrm rot="16200000">
            <a:off x="9795275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40C15677-E330-4B37-9F73-B5CDE5A96FE0}"/>
              </a:ext>
            </a:extLst>
          </p:cNvPr>
          <p:cNvCxnSpPr>
            <a:cxnSpLocks/>
          </p:cNvCxnSpPr>
          <p:nvPr/>
        </p:nvCxnSpPr>
        <p:spPr>
          <a:xfrm>
            <a:off x="7466610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4920FCF-E7D1-4CAC-BA73-1146D470AF97}"/>
              </a:ext>
            </a:extLst>
          </p:cNvPr>
          <p:cNvSpPr txBox="1"/>
          <p:nvPr/>
        </p:nvSpPr>
        <p:spPr>
          <a:xfrm>
            <a:off x="10482511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465F021-B76A-44D4-B817-A006BBCA7DB8}"/>
              </a:ext>
            </a:extLst>
          </p:cNvPr>
          <p:cNvSpPr txBox="1"/>
          <p:nvPr/>
        </p:nvSpPr>
        <p:spPr>
          <a:xfrm rot="16200000">
            <a:off x="7333935" y="2911825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7DAADCFC-04C3-4555-A68D-62D25337C670}"/>
              </a:ext>
            </a:extLst>
          </p:cNvPr>
          <p:cNvCxnSpPr>
            <a:cxnSpLocks/>
          </p:cNvCxnSpPr>
          <p:nvPr/>
        </p:nvCxnSpPr>
        <p:spPr>
          <a:xfrm>
            <a:off x="7292643" y="1185397"/>
            <a:ext cx="0" cy="26194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오른쪽 중괄호 502">
            <a:extLst>
              <a:ext uri="{FF2B5EF4-FFF2-40B4-BE49-F238E27FC236}">
                <a16:creationId xmlns:a16="http://schemas.microsoft.com/office/drawing/2014/main" id="{7FAA1B0A-9431-4040-8641-7AE0F60DD1ED}"/>
              </a:ext>
            </a:extLst>
          </p:cNvPr>
          <p:cNvSpPr/>
          <p:nvPr/>
        </p:nvSpPr>
        <p:spPr>
          <a:xfrm rot="5400000">
            <a:off x="5158803" y="2544598"/>
            <a:ext cx="307776" cy="2700113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43527996-11AD-426B-B4B6-3D2578947F6D}"/>
              </a:ext>
            </a:extLst>
          </p:cNvPr>
          <p:cNvSpPr txBox="1"/>
          <p:nvPr/>
        </p:nvSpPr>
        <p:spPr>
          <a:xfrm>
            <a:off x="4016483" y="3749644"/>
            <a:ext cx="25827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Partial-sorted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7DA9C1E6-4BCE-40BB-B171-19F8617C66E0}"/>
              </a:ext>
            </a:extLst>
          </p:cNvPr>
          <p:cNvSpPr txBox="1"/>
          <p:nvPr/>
        </p:nvSpPr>
        <p:spPr>
          <a:xfrm>
            <a:off x="7520620" y="15227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ED466FD4-4624-47AF-9C13-83C6116A213B}"/>
              </a:ext>
            </a:extLst>
          </p:cNvPr>
          <p:cNvGrpSpPr/>
          <p:nvPr/>
        </p:nvGrpSpPr>
        <p:grpSpPr>
          <a:xfrm>
            <a:off x="8187570" y="1460420"/>
            <a:ext cx="2347298" cy="447784"/>
            <a:chOff x="1719428" y="1806719"/>
            <a:chExt cx="2347298" cy="447784"/>
          </a:xfrm>
        </p:grpSpPr>
        <p:sp>
          <p:nvSpPr>
            <p:cNvPr id="507" name="사각형: 둥근 모서리 506">
              <a:extLst>
                <a:ext uri="{FF2B5EF4-FFF2-40B4-BE49-F238E27FC236}">
                  <a16:creationId xmlns:a16="http://schemas.microsoft.com/office/drawing/2014/main" id="{2954D98B-BE02-4556-960F-65198AC2A5FF}"/>
                </a:ext>
              </a:extLst>
            </p:cNvPr>
            <p:cNvSpPr/>
            <p:nvPr/>
          </p:nvSpPr>
          <p:spPr>
            <a:xfrm>
              <a:off x="1719428" y="1806719"/>
              <a:ext cx="2347298" cy="4477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91F18C80-6A92-4A92-A8CE-407F224FD4F3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9D68CB38-1DD4-4945-AA4E-95077B79B4D2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D65507C7-2A0E-4A29-B54F-A1F939B94AEC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E964667B-E38A-4450-B501-1819F8420C45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FCE44C1F-4A74-455D-B0FE-B40F8AE7DBBC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C3EBFE38-78B2-4B51-B011-C0DED113E825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CAF9F4FA-A907-4291-822A-BA464F7CA0FA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B0AD5A6F-4E78-4597-A823-54B1131D6731}"/>
              </a:ext>
            </a:extLst>
          </p:cNvPr>
          <p:cNvSpPr txBox="1"/>
          <p:nvPr/>
        </p:nvSpPr>
        <p:spPr>
          <a:xfrm>
            <a:off x="10495209" y="14387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7B26EAE9-A94F-493D-8C23-1B70F3B1F973}"/>
              </a:ext>
            </a:extLst>
          </p:cNvPr>
          <p:cNvSpPr txBox="1"/>
          <p:nvPr/>
        </p:nvSpPr>
        <p:spPr>
          <a:xfrm>
            <a:off x="7779064" y="1446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15C397E6-B89E-4394-8545-7A6767B6F2DD}"/>
              </a:ext>
            </a:extLst>
          </p:cNvPr>
          <p:cNvSpPr txBox="1"/>
          <p:nvPr/>
        </p:nvSpPr>
        <p:spPr>
          <a:xfrm>
            <a:off x="8304722" y="1532475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5E72B0F1-0E0D-4883-AA80-AB373704F88F}"/>
              </a:ext>
            </a:extLst>
          </p:cNvPr>
          <p:cNvSpPr txBox="1"/>
          <p:nvPr/>
        </p:nvSpPr>
        <p:spPr>
          <a:xfrm>
            <a:off x="8570117" y="153060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F6B8169A-8EA4-4178-89D2-C48CC215FF13}"/>
              </a:ext>
            </a:extLst>
          </p:cNvPr>
          <p:cNvSpPr txBox="1"/>
          <p:nvPr/>
        </p:nvSpPr>
        <p:spPr>
          <a:xfrm>
            <a:off x="8929080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5EEE6917-8882-49DF-B10A-E8EDF9A765ED}"/>
              </a:ext>
            </a:extLst>
          </p:cNvPr>
          <p:cNvSpPr/>
          <p:nvPr/>
        </p:nvSpPr>
        <p:spPr>
          <a:xfrm>
            <a:off x="8278870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B1EC6E10-19E0-4860-99B6-176A2562D026}"/>
              </a:ext>
            </a:extLst>
          </p:cNvPr>
          <p:cNvSpPr/>
          <p:nvPr/>
        </p:nvSpPr>
        <p:spPr>
          <a:xfrm>
            <a:off x="8434226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718091AC-4440-494D-9DB5-E84F53E01FE6}"/>
              </a:ext>
            </a:extLst>
          </p:cNvPr>
          <p:cNvSpPr/>
          <p:nvPr/>
        </p:nvSpPr>
        <p:spPr>
          <a:xfrm>
            <a:off x="8587520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5057E1D3-7B89-4891-A666-8515442FA74A}"/>
              </a:ext>
            </a:extLst>
          </p:cNvPr>
          <p:cNvSpPr/>
          <p:nvPr/>
        </p:nvSpPr>
        <p:spPr>
          <a:xfrm>
            <a:off x="8742876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47BE0572-C6A4-4F20-B0F6-546383C7C744}"/>
              </a:ext>
            </a:extLst>
          </p:cNvPr>
          <p:cNvSpPr/>
          <p:nvPr/>
        </p:nvSpPr>
        <p:spPr>
          <a:xfrm>
            <a:off x="8896169" y="2145197"/>
            <a:ext cx="166169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E1575E49-58D5-4D28-B8AD-B3AFE9FB2643}"/>
              </a:ext>
            </a:extLst>
          </p:cNvPr>
          <p:cNvSpPr/>
          <p:nvPr/>
        </p:nvSpPr>
        <p:spPr>
          <a:xfrm>
            <a:off x="9045354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39E6156D-4240-45B5-A417-DFF58ABFC522}"/>
              </a:ext>
            </a:extLst>
          </p:cNvPr>
          <p:cNvSpPr/>
          <p:nvPr/>
        </p:nvSpPr>
        <p:spPr>
          <a:xfrm>
            <a:off x="9200710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AC4F2C-7A04-4DAA-B42A-28784BB3BE6D}"/>
              </a:ext>
            </a:extLst>
          </p:cNvPr>
          <p:cNvSpPr/>
          <p:nvPr/>
        </p:nvSpPr>
        <p:spPr>
          <a:xfrm>
            <a:off x="9291574" y="2170831"/>
            <a:ext cx="1142269" cy="229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Bloom filters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8FF9FBA0-1498-4923-BA0A-F3A2F3146BAB}"/>
              </a:ext>
            </a:extLst>
          </p:cNvPr>
          <p:cNvCxnSpPr>
            <a:cxnSpLocks/>
            <a:stCxn id="536" idx="2"/>
          </p:cNvCxnSpPr>
          <p:nvPr/>
        </p:nvCxnSpPr>
        <p:spPr>
          <a:xfrm>
            <a:off x="8356548" y="2331450"/>
            <a:ext cx="691406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FC3272D1-6ABE-448F-B7E5-0EDFB6C5BC6F}"/>
              </a:ext>
            </a:extLst>
          </p:cNvPr>
          <p:cNvCxnSpPr>
            <a:cxnSpLocks/>
            <a:stCxn id="537" idx="2"/>
          </p:cNvCxnSpPr>
          <p:nvPr/>
        </p:nvCxnSpPr>
        <p:spPr>
          <a:xfrm flipH="1">
            <a:off x="8196237" y="2331450"/>
            <a:ext cx="315667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화살표 연결선 592">
            <a:extLst>
              <a:ext uri="{FF2B5EF4-FFF2-40B4-BE49-F238E27FC236}">
                <a16:creationId xmlns:a16="http://schemas.microsoft.com/office/drawing/2014/main" id="{7F36D8B7-1E49-4D8B-B8DF-7FA77151EE30}"/>
              </a:ext>
            </a:extLst>
          </p:cNvPr>
          <p:cNvCxnSpPr>
            <a:cxnSpLocks/>
            <a:stCxn id="538" idx="2"/>
          </p:cNvCxnSpPr>
          <p:nvPr/>
        </p:nvCxnSpPr>
        <p:spPr>
          <a:xfrm flipH="1">
            <a:off x="7920909" y="2331450"/>
            <a:ext cx="744289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5F08A134-E60C-4845-B92A-2514E2E3B30F}"/>
              </a:ext>
            </a:extLst>
          </p:cNvPr>
          <p:cNvCxnSpPr>
            <a:cxnSpLocks/>
            <a:stCxn id="577" idx="2"/>
          </p:cNvCxnSpPr>
          <p:nvPr/>
        </p:nvCxnSpPr>
        <p:spPr>
          <a:xfrm>
            <a:off x="9278388" y="2331450"/>
            <a:ext cx="625480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4D7D5DB6-41B2-4814-9227-C75E1A0F5C4A}"/>
              </a:ext>
            </a:extLst>
          </p:cNvPr>
          <p:cNvCxnSpPr>
            <a:cxnSpLocks/>
            <a:stCxn id="576" idx="2"/>
          </p:cNvCxnSpPr>
          <p:nvPr/>
        </p:nvCxnSpPr>
        <p:spPr>
          <a:xfrm flipH="1">
            <a:off x="8764691" y="2331450"/>
            <a:ext cx="358341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직선 화살표 연결선 596">
            <a:extLst>
              <a:ext uri="{FF2B5EF4-FFF2-40B4-BE49-F238E27FC236}">
                <a16:creationId xmlns:a16="http://schemas.microsoft.com/office/drawing/2014/main" id="{9EBF23CD-C47A-4942-A9B0-EB443DD00E3C}"/>
              </a:ext>
            </a:extLst>
          </p:cNvPr>
          <p:cNvCxnSpPr>
            <a:cxnSpLocks/>
            <a:stCxn id="539" idx="2"/>
          </p:cNvCxnSpPr>
          <p:nvPr/>
        </p:nvCxnSpPr>
        <p:spPr>
          <a:xfrm>
            <a:off x="8820554" y="2331450"/>
            <a:ext cx="517905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>
            <a:extLst>
              <a:ext uri="{FF2B5EF4-FFF2-40B4-BE49-F238E27FC236}">
                <a16:creationId xmlns:a16="http://schemas.microsoft.com/office/drawing/2014/main" id="{54F3C0FC-B374-4F74-84D4-7901D09F4C86}"/>
              </a:ext>
            </a:extLst>
          </p:cNvPr>
          <p:cNvSpPr txBox="1"/>
          <p:nvPr/>
        </p:nvSpPr>
        <p:spPr>
          <a:xfrm>
            <a:off x="8817727" y="2096656"/>
            <a:ext cx="25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6CE1DC52-45C3-4578-86A0-0B80BA2BA338}"/>
              </a:ext>
            </a:extLst>
          </p:cNvPr>
          <p:cNvSpPr txBox="1"/>
          <p:nvPr/>
        </p:nvSpPr>
        <p:spPr>
          <a:xfrm>
            <a:off x="9337230" y="1532475"/>
            <a:ext cx="66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2F36FDD7-782B-4407-8D38-582372732D4E}"/>
              </a:ext>
            </a:extLst>
          </p:cNvPr>
          <p:cNvSpPr txBox="1"/>
          <p:nvPr/>
        </p:nvSpPr>
        <p:spPr>
          <a:xfrm>
            <a:off x="9684389" y="153060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834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53B4C15C-3CA9-460D-A83C-3C45510607EC}"/>
              </a:ext>
            </a:extLst>
          </p:cNvPr>
          <p:cNvSpPr txBox="1"/>
          <p:nvPr/>
        </p:nvSpPr>
        <p:spPr>
          <a:xfrm>
            <a:off x="10043352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4" name="직선 화살표 연결선 603">
            <a:extLst>
              <a:ext uri="{FF2B5EF4-FFF2-40B4-BE49-F238E27FC236}">
                <a16:creationId xmlns:a16="http://schemas.microsoft.com/office/drawing/2014/main" id="{EDFA57B1-4AB7-42D3-A24E-103E9B21A1C4}"/>
              </a:ext>
            </a:extLst>
          </p:cNvPr>
          <p:cNvCxnSpPr>
            <a:cxnSpLocks/>
            <a:stCxn id="519" idx="2"/>
          </p:cNvCxnSpPr>
          <p:nvPr/>
        </p:nvCxnSpPr>
        <p:spPr>
          <a:xfrm>
            <a:off x="9921713" y="1857858"/>
            <a:ext cx="821052" cy="773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E779F78-BE71-4F7A-8B9B-660DB5BFF995}"/>
              </a:ext>
            </a:extLst>
          </p:cNvPr>
          <p:cNvSpPr/>
          <p:nvPr/>
        </p:nvSpPr>
        <p:spPr>
          <a:xfrm>
            <a:off x="8278870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C7FE56A-8045-40E4-ADCD-83C78FDAD6FF}"/>
              </a:ext>
            </a:extLst>
          </p:cNvPr>
          <p:cNvSpPr/>
          <p:nvPr/>
        </p:nvSpPr>
        <p:spPr>
          <a:xfrm>
            <a:off x="8434226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46FDCAF-EC9A-4F73-9074-842E1B21EE83}"/>
              </a:ext>
            </a:extLst>
          </p:cNvPr>
          <p:cNvSpPr/>
          <p:nvPr/>
        </p:nvSpPr>
        <p:spPr>
          <a:xfrm>
            <a:off x="8587520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D3C531-E443-475A-9F67-F2D735C18544}"/>
              </a:ext>
            </a:extLst>
          </p:cNvPr>
          <p:cNvSpPr/>
          <p:nvPr/>
        </p:nvSpPr>
        <p:spPr>
          <a:xfrm>
            <a:off x="9200710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9932AC2-B969-44C1-96E0-163EF83FED8E}"/>
              </a:ext>
            </a:extLst>
          </p:cNvPr>
          <p:cNvSpPr/>
          <p:nvPr/>
        </p:nvSpPr>
        <p:spPr>
          <a:xfrm>
            <a:off x="8742876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1D58FB7-57F4-4420-B388-9BF6F0040BC7}"/>
              </a:ext>
            </a:extLst>
          </p:cNvPr>
          <p:cNvSpPr/>
          <p:nvPr/>
        </p:nvSpPr>
        <p:spPr>
          <a:xfrm>
            <a:off x="8896169" y="2009910"/>
            <a:ext cx="166169" cy="166017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C0461C3-F67A-4FD0-B5DE-E4C8BDABEEFD}"/>
              </a:ext>
            </a:extLst>
          </p:cNvPr>
          <p:cNvSpPr/>
          <p:nvPr/>
        </p:nvSpPr>
        <p:spPr>
          <a:xfrm>
            <a:off x="9045354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7310566A-16F0-43BA-A25F-9E00405D3B3F}"/>
              </a:ext>
            </a:extLst>
          </p:cNvPr>
          <p:cNvSpPr/>
          <p:nvPr/>
        </p:nvSpPr>
        <p:spPr>
          <a:xfrm rot="3003145" flipH="1">
            <a:off x="9365551" y="2113826"/>
            <a:ext cx="246635" cy="8922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4C9E02-D6C2-4D91-A4CC-271A73A278DE}"/>
              </a:ext>
            </a:extLst>
          </p:cNvPr>
          <p:cNvSpPr txBox="1"/>
          <p:nvPr/>
        </p:nvSpPr>
        <p:spPr>
          <a:xfrm>
            <a:off x="8711907" y="343791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0C040C70-399C-4A87-B2CD-C95CC3ED0486}"/>
              </a:ext>
            </a:extLst>
          </p:cNvPr>
          <p:cNvSpPr/>
          <p:nvPr/>
        </p:nvSpPr>
        <p:spPr>
          <a:xfrm rot="5400000">
            <a:off x="9031183" y="2565066"/>
            <a:ext cx="307776" cy="2659178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13F702-C51C-4771-AF04-3FB697CF836E}"/>
              </a:ext>
            </a:extLst>
          </p:cNvPr>
          <p:cNvSpPr txBox="1"/>
          <p:nvPr/>
        </p:nvSpPr>
        <p:spPr>
          <a:xfrm>
            <a:off x="8366988" y="3749644"/>
            <a:ext cx="16674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???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FF8B1-14F9-450F-B9DB-AFB18779A581}"/>
              </a:ext>
            </a:extLst>
          </p:cNvPr>
          <p:cNvSpPr/>
          <p:nvPr/>
        </p:nvSpPr>
        <p:spPr>
          <a:xfrm>
            <a:off x="4366290" y="1902853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DD259D8-F8EE-4006-9E7E-6A10C45EC896}"/>
              </a:ext>
            </a:extLst>
          </p:cNvPr>
          <p:cNvSpPr/>
          <p:nvPr/>
        </p:nvSpPr>
        <p:spPr>
          <a:xfrm>
            <a:off x="5466270" y="1902853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8C9DEFA-0AE5-4D12-9219-E8940C5ABE28}"/>
              </a:ext>
            </a:extLst>
          </p:cNvPr>
          <p:cNvSpPr/>
          <p:nvPr/>
        </p:nvSpPr>
        <p:spPr>
          <a:xfrm>
            <a:off x="8250367" y="1512134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D0BE99D-17DE-4B31-9FA3-2A7C0A3F1623}"/>
              </a:ext>
            </a:extLst>
          </p:cNvPr>
          <p:cNvSpPr/>
          <p:nvPr/>
        </p:nvSpPr>
        <p:spPr>
          <a:xfrm>
            <a:off x="9350347" y="1512134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134285E-BFE6-4876-8DB0-638CA0C9E568}"/>
              </a:ext>
            </a:extLst>
          </p:cNvPr>
          <p:cNvSpPr txBox="1"/>
          <p:nvPr/>
        </p:nvSpPr>
        <p:spPr>
          <a:xfrm>
            <a:off x="8817727" y="1938935"/>
            <a:ext cx="25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201A4D-C660-4E92-97C7-B1AA7547D933}"/>
              </a:ext>
            </a:extLst>
          </p:cNvPr>
          <p:cNvSpPr txBox="1"/>
          <p:nvPr/>
        </p:nvSpPr>
        <p:spPr>
          <a:xfrm>
            <a:off x="4351515" y="4057421"/>
            <a:ext cx="19127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---- optimization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04FB45-0D25-4181-9D8B-3F5DCAA63BED}"/>
              </a:ext>
            </a:extLst>
          </p:cNvPr>
          <p:cNvSpPr txBox="1"/>
          <p:nvPr/>
        </p:nvSpPr>
        <p:spPr>
          <a:xfrm>
            <a:off x="8228719" y="4057421"/>
            <a:ext cx="19127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----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588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131</Words>
  <Application>Microsoft Office PowerPoint</Application>
  <PresentationFormat>와이드스크린</PresentationFormat>
  <Paragraphs>96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koo</cp:lastModifiedBy>
  <cp:revision>203</cp:revision>
  <dcterms:created xsi:type="dcterms:W3CDTF">2019-09-16T07:29:25Z</dcterms:created>
  <dcterms:modified xsi:type="dcterms:W3CDTF">2021-09-18T12:21:40Z</dcterms:modified>
</cp:coreProperties>
</file>