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8" r:id="rId3"/>
    <p:sldId id="262" r:id="rId4"/>
    <p:sldId id="260" r:id="rId5"/>
    <p:sldId id="257" r:id="rId6"/>
    <p:sldId id="256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9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2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2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7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>
            <a:extLst>
              <a:ext uri="{FF2B5EF4-FFF2-40B4-BE49-F238E27FC236}">
                <a16:creationId xmlns:a16="http://schemas.microsoft.com/office/drawing/2014/main" id="{7AE8E67C-41C7-4275-9A71-EF5193C12AE4}"/>
              </a:ext>
            </a:extLst>
          </p:cNvPr>
          <p:cNvSpPr/>
          <p:nvPr/>
        </p:nvSpPr>
        <p:spPr>
          <a:xfrm>
            <a:off x="5797359" y="1391719"/>
            <a:ext cx="230075" cy="199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25AEB9-958B-4C12-A741-6AA8DA16DC23}"/>
              </a:ext>
            </a:extLst>
          </p:cNvPr>
          <p:cNvSpPr/>
          <p:nvPr/>
        </p:nvSpPr>
        <p:spPr>
          <a:xfrm>
            <a:off x="3936262" y="2206993"/>
            <a:ext cx="230075" cy="199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7">
            <a:extLst>
              <a:ext uri="{FF2B5EF4-FFF2-40B4-BE49-F238E27FC236}">
                <a16:creationId xmlns:a16="http://schemas.microsoft.com/office/drawing/2014/main" id="{95EDDB5D-8D19-411E-AA1F-B5C2889E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08953"/>
              </p:ext>
            </p:extLst>
          </p:nvPr>
        </p:nvGraphicFramePr>
        <p:xfrm>
          <a:off x="4447642" y="1390429"/>
          <a:ext cx="1583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34">
                  <a:extLst>
                    <a:ext uri="{9D8B030D-6E8A-4147-A177-3AD203B41FA5}">
                      <a16:colId xmlns:a16="http://schemas.microsoft.com/office/drawing/2014/main" val="537095027"/>
                    </a:ext>
                  </a:extLst>
                </a:gridCol>
                <a:gridCol w="395834">
                  <a:extLst>
                    <a:ext uri="{9D8B030D-6E8A-4147-A177-3AD203B41FA5}">
                      <a16:colId xmlns:a16="http://schemas.microsoft.com/office/drawing/2014/main" val="2650218774"/>
                    </a:ext>
                  </a:extLst>
                </a:gridCol>
                <a:gridCol w="395834">
                  <a:extLst>
                    <a:ext uri="{9D8B030D-6E8A-4147-A177-3AD203B41FA5}">
                      <a16:colId xmlns:a16="http://schemas.microsoft.com/office/drawing/2014/main" val="1082187140"/>
                    </a:ext>
                  </a:extLst>
                </a:gridCol>
                <a:gridCol w="395834">
                  <a:extLst>
                    <a:ext uri="{9D8B030D-6E8A-4147-A177-3AD203B41FA5}">
                      <a16:colId xmlns:a16="http://schemas.microsoft.com/office/drawing/2014/main" val="313924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93522162"/>
                  </a:ext>
                </a:extLst>
              </a:tr>
            </a:tbl>
          </a:graphicData>
        </a:graphic>
      </p:graphicFrame>
      <p:graphicFrame>
        <p:nvGraphicFramePr>
          <p:cNvPr id="79" name="표 17">
            <a:extLst>
              <a:ext uri="{FF2B5EF4-FFF2-40B4-BE49-F238E27FC236}">
                <a16:creationId xmlns:a16="http://schemas.microsoft.com/office/drawing/2014/main" id="{A8702A1F-A267-4F00-93DD-94831AB5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63858"/>
              </p:ext>
            </p:extLst>
          </p:nvPr>
        </p:nvGraphicFramePr>
        <p:xfrm>
          <a:off x="3656610" y="2193882"/>
          <a:ext cx="316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50">
                  <a:extLst>
                    <a:ext uri="{9D8B030D-6E8A-4147-A177-3AD203B41FA5}">
                      <a16:colId xmlns:a16="http://schemas.microsoft.com/office/drawing/2014/main" val="537095027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2650218774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1082187140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313924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#8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93522162"/>
                  </a:ext>
                </a:extLst>
              </a:tr>
            </a:tbl>
          </a:graphicData>
        </a:graphic>
      </p:graphicFrame>
      <p:graphicFrame>
        <p:nvGraphicFramePr>
          <p:cNvPr id="80" name="표 17">
            <a:extLst>
              <a:ext uri="{FF2B5EF4-FFF2-40B4-BE49-F238E27FC236}">
                <a16:creationId xmlns:a16="http://schemas.microsoft.com/office/drawing/2014/main" id="{FCAF6834-7FF0-41E5-865F-1438904D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3696"/>
              </p:ext>
            </p:extLst>
          </p:nvPr>
        </p:nvGraphicFramePr>
        <p:xfrm>
          <a:off x="2651354" y="2997335"/>
          <a:ext cx="5175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78">
                  <a:extLst>
                    <a:ext uri="{9D8B030D-6E8A-4147-A177-3AD203B41FA5}">
                      <a16:colId xmlns:a16="http://schemas.microsoft.com/office/drawing/2014/main" val="537095027"/>
                    </a:ext>
                  </a:extLst>
                </a:gridCol>
                <a:gridCol w="1293978">
                  <a:extLst>
                    <a:ext uri="{9D8B030D-6E8A-4147-A177-3AD203B41FA5}">
                      <a16:colId xmlns:a16="http://schemas.microsoft.com/office/drawing/2014/main" val="2650218774"/>
                    </a:ext>
                  </a:extLst>
                </a:gridCol>
                <a:gridCol w="1293978">
                  <a:extLst>
                    <a:ext uri="{9D8B030D-6E8A-4147-A177-3AD203B41FA5}">
                      <a16:colId xmlns:a16="http://schemas.microsoft.com/office/drawing/2014/main" val="1082187140"/>
                    </a:ext>
                  </a:extLst>
                </a:gridCol>
                <a:gridCol w="1293978">
                  <a:extLst>
                    <a:ext uri="{9D8B030D-6E8A-4147-A177-3AD203B41FA5}">
                      <a16:colId xmlns:a16="http://schemas.microsoft.com/office/drawing/2014/main" val="313924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 29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 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 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9352216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9AA4E-7662-41F9-8C1E-88E09920413D}"/>
              </a:ext>
            </a:extLst>
          </p:cNvPr>
          <p:cNvSpPr/>
          <p:nvPr/>
        </p:nvSpPr>
        <p:spPr>
          <a:xfrm>
            <a:off x="2693782" y="1551850"/>
            <a:ext cx="1175005" cy="370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Shortcut TLB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BE17DB-54AC-4955-8754-1FCE672A8EB1}"/>
              </a:ext>
            </a:extLst>
          </p:cNvPr>
          <p:cNvSpPr txBox="1"/>
          <p:nvPr/>
        </p:nvSpPr>
        <p:spPr>
          <a:xfrm rot="5400000">
            <a:off x="5087675" y="177922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…</a:t>
            </a:r>
            <a:endParaRPr lang="ko-KR" altLang="en-US" sz="2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128C4C-D771-4D69-8F36-126365558CBC}"/>
              </a:ext>
            </a:extLst>
          </p:cNvPr>
          <p:cNvSpPr txBox="1"/>
          <p:nvPr/>
        </p:nvSpPr>
        <p:spPr>
          <a:xfrm rot="5400000">
            <a:off x="5087675" y="258267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…</a:t>
            </a:r>
            <a:endParaRPr lang="ko-KR" altLang="en-US" sz="2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24EDB7-1557-4619-A45E-874657BABD00}"/>
              </a:ext>
            </a:extLst>
          </p:cNvPr>
          <p:cNvCxnSpPr/>
          <p:nvPr/>
        </p:nvCxnSpPr>
        <p:spPr>
          <a:xfrm>
            <a:off x="7019290" y="1773051"/>
            <a:ext cx="0" cy="8034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8D6E9D-72ED-468F-A070-80B9A87CF1BE}"/>
              </a:ext>
            </a:extLst>
          </p:cNvPr>
          <p:cNvCxnSpPr/>
          <p:nvPr/>
        </p:nvCxnSpPr>
        <p:spPr>
          <a:xfrm>
            <a:off x="7947660" y="2564044"/>
            <a:ext cx="0" cy="8034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10DE92-5BC8-426A-9A05-C91F239BA38B}"/>
              </a:ext>
            </a:extLst>
          </p:cNvPr>
          <p:cNvSpPr txBox="1"/>
          <p:nvPr/>
        </p:nvSpPr>
        <p:spPr>
          <a:xfrm>
            <a:off x="6183854" y="994385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Level</a:t>
            </a:r>
            <a:r>
              <a:rPr lang="en-US" altLang="ko-KR" sz="1400" b="1" i="1" baseline="-25000" dirty="0"/>
              <a:t>0</a:t>
            </a:r>
            <a:r>
              <a:rPr lang="en-US" altLang="ko-KR" sz="1400" baseline="-25000" dirty="0"/>
              <a:t> </a:t>
            </a:r>
            <a:br>
              <a:rPr lang="en-US" altLang="ko-KR" sz="1400" baseline="-25000" dirty="0"/>
            </a:br>
            <a:r>
              <a:rPr lang="en-US" altLang="ko-KR" sz="1400" dirty="0"/>
              <a:t>Exact Indexing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343408-8135-4D08-81EF-EBBABDB210C2}"/>
              </a:ext>
            </a:extLst>
          </p:cNvPr>
          <p:cNvSpPr txBox="1"/>
          <p:nvPr/>
        </p:nvSpPr>
        <p:spPr>
          <a:xfrm>
            <a:off x="7032243" y="1865055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Level</a:t>
            </a:r>
            <a:r>
              <a:rPr lang="en-US" altLang="ko-KR" sz="1400" b="1" i="1" baseline="-25000" dirty="0"/>
              <a:t>1~k-1</a:t>
            </a:r>
            <a:br>
              <a:rPr lang="en-US" altLang="ko-KR" sz="1400" b="1" i="1" baseline="-25000" dirty="0"/>
            </a:br>
            <a:r>
              <a:rPr lang="en-US" altLang="ko-KR" sz="1400" dirty="0"/>
              <a:t>BF indexing</a:t>
            </a:r>
            <a:endParaRPr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18470F-5FBC-4B9B-B8E4-FDCE8B1AB412}"/>
              </a:ext>
            </a:extLst>
          </p:cNvPr>
          <p:cNvSpPr txBox="1"/>
          <p:nvPr/>
        </p:nvSpPr>
        <p:spPr>
          <a:xfrm>
            <a:off x="7947660" y="273572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Level</a:t>
            </a:r>
            <a:r>
              <a:rPr lang="en-US" altLang="ko-KR" sz="1400" b="1" i="1" baseline="-25000" dirty="0"/>
              <a:t>k~h-1</a:t>
            </a:r>
            <a:r>
              <a:rPr lang="en-US" altLang="ko-KR" sz="1400" baseline="-250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PLR indexing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512DFB-631C-4594-AD5E-4367DBB926C9}"/>
              </a:ext>
            </a:extLst>
          </p:cNvPr>
          <p:cNvSpPr txBox="1"/>
          <p:nvPr/>
        </p:nvSpPr>
        <p:spPr>
          <a:xfrm>
            <a:off x="4779087" y="109769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Run #0~3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6349FB-BCC3-4B4B-8AE9-79844F163366}"/>
              </a:ext>
            </a:extLst>
          </p:cNvPr>
          <p:cNvSpPr txBox="1"/>
          <p:nvPr/>
        </p:nvSpPr>
        <p:spPr>
          <a:xfrm>
            <a:off x="2693782" y="1002790"/>
            <a:ext cx="117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read (x)</a:t>
            </a:r>
            <a:endParaRPr lang="ko-KR" altLang="en-US" sz="1400" b="1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AF089A6-727D-4EFA-88AA-A916488C6FD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 rot="16200000" flipH="1">
            <a:off x="3524141" y="1679833"/>
            <a:ext cx="284303" cy="770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7114C4-3C5A-48A5-A42B-0E90E48EE404}"/>
              </a:ext>
            </a:extLst>
          </p:cNvPr>
          <p:cNvCxnSpPr>
            <a:stCxn id="99" idx="2"/>
            <a:endCxn id="18" idx="0"/>
          </p:cNvCxnSpPr>
          <p:nvPr/>
        </p:nvCxnSpPr>
        <p:spPr>
          <a:xfrm>
            <a:off x="3281285" y="1310567"/>
            <a:ext cx="0" cy="24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DF9E2C8-6CF3-4030-A994-134E0D4686B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027434" y="1255995"/>
            <a:ext cx="156420" cy="1344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E425A0F-8529-4BFC-BEE6-32E4FDF6B81A}"/>
              </a:ext>
            </a:extLst>
          </p:cNvPr>
          <p:cNvSpPr txBox="1"/>
          <p:nvPr/>
        </p:nvSpPr>
        <p:spPr>
          <a:xfrm>
            <a:off x="2996971" y="200005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</a:t>
            </a:r>
            <a:r>
              <a:rPr lang="en-US" altLang="ko-KR" sz="1200" dirty="0"/>
              <a:t>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65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302">
            <a:extLst>
              <a:ext uri="{FF2B5EF4-FFF2-40B4-BE49-F238E27FC236}">
                <a16:creationId xmlns:a16="http://schemas.microsoft.com/office/drawing/2014/main" id="{35C4E05C-193B-4D8D-A85D-0F62AFB3C969}"/>
              </a:ext>
            </a:extLst>
          </p:cNvPr>
          <p:cNvSpPr txBox="1"/>
          <p:nvPr/>
        </p:nvSpPr>
        <p:spPr>
          <a:xfrm>
            <a:off x="3187600" y="333567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False Positive</a:t>
            </a:r>
            <a:endParaRPr lang="ko-KR" altLang="en-US" sz="1000" i="1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B67D01EE-00AE-4A2E-8EFE-FD4AF93D5B9F}"/>
              </a:ext>
            </a:extLst>
          </p:cNvPr>
          <p:cNvGraphicFramePr>
            <a:graphicFrameLocks noGrp="1"/>
          </p:cNvGraphicFramePr>
          <p:nvPr/>
        </p:nvGraphicFramePr>
        <p:xfrm>
          <a:off x="2721480" y="2988511"/>
          <a:ext cx="4118562" cy="2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5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 err="1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</a:tbl>
          </a:graphicData>
        </a:graphic>
      </p:graphicFrame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58A7A3C-416E-4BA9-A80A-871EFC03BB84}"/>
              </a:ext>
            </a:extLst>
          </p:cNvPr>
          <p:cNvCxnSpPr>
            <a:cxnSpLocks/>
          </p:cNvCxnSpPr>
          <p:nvPr/>
        </p:nvCxnSpPr>
        <p:spPr>
          <a:xfrm>
            <a:off x="2633663" y="3333749"/>
            <a:ext cx="4957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표 58">
            <a:extLst>
              <a:ext uri="{FF2B5EF4-FFF2-40B4-BE49-F238E27FC236}">
                <a16:creationId xmlns:a16="http://schemas.microsoft.com/office/drawing/2014/main" id="{8B214E32-BA40-45AE-8313-8B058D63B9E8}"/>
              </a:ext>
            </a:extLst>
          </p:cNvPr>
          <p:cNvGraphicFramePr>
            <a:graphicFrameLocks noGrp="1"/>
          </p:cNvGraphicFramePr>
          <p:nvPr/>
        </p:nvGraphicFramePr>
        <p:xfrm>
          <a:off x="2721480" y="3608238"/>
          <a:ext cx="4118562" cy="5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ko-KR" sz="12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78B25576-2BC9-473F-9D6A-1CA6031364CD}"/>
              </a:ext>
            </a:extLst>
          </p:cNvPr>
          <p:cNvSpPr txBox="1"/>
          <p:nvPr/>
        </p:nvSpPr>
        <p:spPr>
          <a:xfrm>
            <a:off x="7034704" y="309875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DRAM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16BC25-E163-422D-9F1C-9D78DFEFA13A}"/>
              </a:ext>
            </a:extLst>
          </p:cNvPr>
          <p:cNvSpPr txBox="1"/>
          <p:nvPr/>
        </p:nvSpPr>
        <p:spPr>
          <a:xfrm>
            <a:off x="6780467" y="385473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6C70A3-1A9A-4F4B-A3C1-A35B12A481DD}"/>
              </a:ext>
            </a:extLst>
          </p:cNvPr>
          <p:cNvSpPr txBox="1"/>
          <p:nvPr/>
        </p:nvSpPr>
        <p:spPr>
          <a:xfrm>
            <a:off x="6454416" y="2521117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write(x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, Data)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B5F0360-67C0-4F0F-BF86-8CFFABB83780}"/>
              </a:ext>
            </a:extLst>
          </p:cNvPr>
          <p:cNvSpPr/>
          <p:nvPr/>
        </p:nvSpPr>
        <p:spPr>
          <a:xfrm>
            <a:off x="5495925" y="2998741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62B071B-ED48-490C-A9FD-D16F5C043578}"/>
              </a:ext>
            </a:extLst>
          </p:cNvPr>
          <p:cNvSpPr/>
          <p:nvPr/>
        </p:nvSpPr>
        <p:spPr>
          <a:xfrm>
            <a:off x="5495925" y="360364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098150-6750-4347-AE1D-4B51CEC8B425}"/>
              </a:ext>
            </a:extLst>
          </p:cNvPr>
          <p:cNvSpPr txBox="1"/>
          <p:nvPr/>
        </p:nvSpPr>
        <p:spPr>
          <a:xfrm>
            <a:off x="2364958" y="252111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13A04B1D-57E4-4BA9-B14B-5F24D9320BFC}"/>
              </a:ext>
            </a:extLst>
          </p:cNvPr>
          <p:cNvCxnSpPr>
            <a:cxnSpLocks/>
            <a:stCxn id="191" idx="1"/>
            <a:endCxn id="79" idx="0"/>
          </p:cNvCxnSpPr>
          <p:nvPr/>
        </p:nvCxnSpPr>
        <p:spPr>
          <a:xfrm rot="10800000" flipV="1">
            <a:off x="5567364" y="2675005"/>
            <a:ext cx="887053" cy="323735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48BD4-8EB6-4B79-8FE0-92C442F773DF}"/>
              </a:ext>
            </a:extLst>
          </p:cNvPr>
          <p:cNvSpPr txBox="1"/>
          <p:nvPr/>
        </p:nvSpPr>
        <p:spPr>
          <a:xfrm>
            <a:off x="5790650" y="2712295"/>
            <a:ext cx="1019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Append hash(x</a:t>
            </a:r>
            <a:r>
              <a:rPr lang="en-US" altLang="ko-KR" sz="1000" i="1" baseline="-25000" dirty="0"/>
              <a:t>i</a:t>
            </a:r>
            <a:r>
              <a:rPr lang="en-US" altLang="ko-KR" sz="1000" i="1" dirty="0"/>
              <a:t>)</a:t>
            </a:r>
            <a:endParaRPr lang="ko-KR" altLang="en-US" sz="1000" i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940FE7E-9AB3-4542-AE44-661EDE5651A4}"/>
              </a:ext>
            </a:extLst>
          </p:cNvPr>
          <p:cNvSpPr txBox="1"/>
          <p:nvPr/>
        </p:nvSpPr>
        <p:spPr>
          <a:xfrm>
            <a:off x="7098023" y="3313178"/>
            <a:ext cx="518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Flash</a:t>
            </a:r>
            <a:endParaRPr lang="ko-KR" altLang="en-US" sz="120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28C433A-D27B-49F8-8245-AE442790054C}"/>
              </a:ext>
            </a:extLst>
          </p:cNvPr>
          <p:cNvSpPr/>
          <p:nvPr/>
        </p:nvSpPr>
        <p:spPr>
          <a:xfrm>
            <a:off x="2964786" y="2989294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6A09C5-E76E-40D0-865A-F33EE731322F}"/>
              </a:ext>
            </a:extLst>
          </p:cNvPr>
          <p:cNvSpPr/>
          <p:nvPr/>
        </p:nvSpPr>
        <p:spPr>
          <a:xfrm>
            <a:off x="4125501" y="360364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C88252D-E249-45C5-BD1D-F9B240AF296D}"/>
              </a:ext>
            </a:extLst>
          </p:cNvPr>
          <p:cNvSpPr txBox="1"/>
          <p:nvPr/>
        </p:nvSpPr>
        <p:spPr>
          <a:xfrm>
            <a:off x="3614337" y="261358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hash(x</a:t>
            </a:r>
            <a:r>
              <a:rPr lang="en-US" altLang="ko-KR" sz="1000" i="1" baseline="-25000" dirty="0"/>
              <a:t>i</a:t>
            </a:r>
            <a:r>
              <a:rPr lang="en-US" altLang="ko-KR" sz="1000" i="1" dirty="0"/>
              <a:t>)==BF</a:t>
            </a:r>
            <a:r>
              <a:rPr lang="en-US" altLang="ko-KR" sz="1000" i="1" baseline="-25000" dirty="0"/>
              <a:t>10</a:t>
            </a:r>
            <a:endParaRPr lang="ko-KR" altLang="en-US" sz="1000" i="1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8F8C4A4-D37A-4802-AEC5-8583E61E47DC}"/>
              </a:ext>
            </a:extLst>
          </p:cNvPr>
          <p:cNvSpPr/>
          <p:nvPr/>
        </p:nvSpPr>
        <p:spPr>
          <a:xfrm>
            <a:off x="4125501" y="310960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DE0E5F56-A7A3-4786-A1C5-87BF8F8078E1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2770659" y="2897950"/>
            <a:ext cx="1354842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4FEF24F-625F-44F7-8F22-6505E4F2A1E4}"/>
              </a:ext>
            </a:extLst>
          </p:cNvPr>
          <p:cNvCxnSpPr>
            <a:cxnSpLocks/>
            <a:stCxn id="295" idx="6"/>
          </p:cNvCxnSpPr>
          <p:nvPr/>
        </p:nvCxnSpPr>
        <p:spPr>
          <a:xfrm>
            <a:off x="4268376" y="2897950"/>
            <a:ext cx="95460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EF3D529C-5E5E-461F-89F3-F061AC45D34A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4196938" y="3247715"/>
            <a:ext cx="1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EB41A581-015A-414B-A0EA-F075F1E4F235}"/>
              </a:ext>
            </a:extLst>
          </p:cNvPr>
          <p:cNvSpPr/>
          <p:nvPr/>
        </p:nvSpPr>
        <p:spPr>
          <a:xfrm>
            <a:off x="5299757" y="360364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3B67797-7D0C-46F4-9FED-959FCCF028AB}"/>
              </a:ext>
            </a:extLst>
          </p:cNvPr>
          <p:cNvSpPr/>
          <p:nvPr/>
        </p:nvSpPr>
        <p:spPr>
          <a:xfrm>
            <a:off x="5299757" y="310960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B44D1F-63CB-4C11-8C71-866E1B822433}"/>
              </a:ext>
            </a:extLst>
          </p:cNvPr>
          <p:cNvCxnSpPr>
            <a:cxnSpLocks/>
          </p:cNvCxnSpPr>
          <p:nvPr/>
        </p:nvCxnSpPr>
        <p:spPr>
          <a:xfrm>
            <a:off x="5222983" y="3247715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0542A46-5814-4603-8B8A-F927C36B2B6D}"/>
              </a:ext>
            </a:extLst>
          </p:cNvPr>
          <p:cNvSpPr/>
          <p:nvPr/>
        </p:nvSpPr>
        <p:spPr>
          <a:xfrm>
            <a:off x="4125501" y="2828894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곱하기 기호 301">
            <a:extLst>
              <a:ext uri="{FF2B5EF4-FFF2-40B4-BE49-F238E27FC236}">
                <a16:creationId xmlns:a16="http://schemas.microsoft.com/office/drawing/2014/main" id="{73674FB9-08DA-4AAC-A100-F427E2FA26F9}"/>
              </a:ext>
            </a:extLst>
          </p:cNvPr>
          <p:cNvSpPr/>
          <p:nvPr/>
        </p:nvSpPr>
        <p:spPr>
          <a:xfrm>
            <a:off x="4083860" y="3312292"/>
            <a:ext cx="223306" cy="20088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BAA58B7-DE93-42E7-82E0-07627B9074D8}"/>
              </a:ext>
            </a:extLst>
          </p:cNvPr>
          <p:cNvSpPr txBox="1"/>
          <p:nvPr/>
        </p:nvSpPr>
        <p:spPr>
          <a:xfrm>
            <a:off x="5634305" y="3335675"/>
            <a:ext cx="13500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Append Data and LBA</a:t>
            </a:r>
            <a:endParaRPr lang="ko-KR" altLang="en-US" sz="1000" i="1" dirty="0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F77793D9-22A8-4519-99CD-978C7BABACA0}"/>
              </a:ext>
            </a:extLst>
          </p:cNvPr>
          <p:cNvCxnSpPr>
            <a:cxnSpLocks/>
          </p:cNvCxnSpPr>
          <p:nvPr/>
        </p:nvCxnSpPr>
        <p:spPr>
          <a:xfrm>
            <a:off x="5558740" y="3250100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0A9541C3-24CC-421B-8C1C-38FD9328DD39}"/>
              </a:ext>
            </a:extLst>
          </p:cNvPr>
          <p:cNvSpPr txBox="1"/>
          <p:nvPr/>
        </p:nvSpPr>
        <p:spPr>
          <a:xfrm>
            <a:off x="4390977" y="3335675"/>
            <a:ext cx="872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True Positive</a:t>
            </a:r>
            <a:endParaRPr lang="ko-KR" altLang="en-US" sz="1000" i="1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87D0DFD-D6CB-4B93-968A-627437AD748C}"/>
              </a:ext>
            </a:extLst>
          </p:cNvPr>
          <p:cNvSpPr txBox="1"/>
          <p:nvPr/>
        </p:nvSpPr>
        <p:spPr>
          <a:xfrm>
            <a:off x="4735619" y="2613580"/>
            <a:ext cx="949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hash(x</a:t>
            </a:r>
            <a:r>
              <a:rPr lang="en-US" altLang="ko-KR" sz="1000" i="1" baseline="-25000" dirty="0"/>
              <a:t>i</a:t>
            </a:r>
            <a:r>
              <a:rPr lang="en-US" altLang="ko-KR" sz="1000" i="1" dirty="0"/>
              <a:t>)==</a:t>
            </a:r>
            <a:r>
              <a:rPr lang="en-US" altLang="ko-KR" sz="1000" i="1" dirty="0" err="1"/>
              <a:t>BF</a:t>
            </a:r>
            <a:r>
              <a:rPr lang="en-US" altLang="ko-KR" sz="1000" i="1" baseline="-25000" dirty="0" err="1"/>
              <a:t>i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9520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9D1032B-5F43-4C39-AA66-8A6EBA52C396}"/>
              </a:ext>
            </a:extLst>
          </p:cNvPr>
          <p:cNvSpPr/>
          <p:nvPr/>
        </p:nvSpPr>
        <p:spPr>
          <a:xfrm>
            <a:off x="2702241" y="2428852"/>
            <a:ext cx="6505052" cy="9438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963720-233F-4B22-B7BB-9C7177C6A2FA}"/>
              </a:ext>
            </a:extLst>
          </p:cNvPr>
          <p:cNvSpPr txBox="1"/>
          <p:nvPr/>
        </p:nvSpPr>
        <p:spPr>
          <a:xfrm>
            <a:off x="4678195" y="2197441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i="1" dirty="0"/>
              <a:t>Aligned CPU cache line (64 bytes)</a:t>
            </a:r>
            <a:endParaRPr lang="ko-KR" altLang="en-US" sz="1200" i="1" dirty="0"/>
          </a:p>
        </p:txBody>
      </p: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2BA31C27-B34E-42C9-A519-93D176159431}"/>
              </a:ext>
            </a:extLst>
          </p:cNvPr>
          <p:cNvCxnSpPr>
            <a:cxnSpLocks/>
          </p:cNvCxnSpPr>
          <p:nvPr/>
        </p:nvCxnSpPr>
        <p:spPr>
          <a:xfrm>
            <a:off x="2592658" y="3428402"/>
            <a:ext cx="6704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5" name="표 325">
            <a:extLst>
              <a:ext uri="{FF2B5EF4-FFF2-40B4-BE49-F238E27FC236}">
                <a16:creationId xmlns:a16="http://schemas.microsoft.com/office/drawing/2014/main" id="{675FFD68-18C5-4725-8E87-0D9F39CB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81530"/>
              </p:ext>
            </p:extLst>
          </p:nvPr>
        </p:nvGraphicFramePr>
        <p:xfrm>
          <a:off x="2783985" y="2883338"/>
          <a:ext cx="1776984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90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345" name="표 58">
            <a:extLst>
              <a:ext uri="{FF2B5EF4-FFF2-40B4-BE49-F238E27FC236}">
                <a16:creationId xmlns:a16="http://schemas.microsoft.com/office/drawing/2014/main" id="{A57ADBCB-B856-4F0F-B04C-E24BDCD6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87529"/>
              </p:ext>
            </p:extLst>
          </p:nvPr>
        </p:nvGraphicFramePr>
        <p:xfrm>
          <a:off x="2857529" y="3495541"/>
          <a:ext cx="6141032" cy="5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5144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06785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04811239"/>
                    </a:ext>
                  </a:extLst>
                </a:gridCol>
                <a:gridCol w="546787">
                  <a:extLst>
                    <a:ext uri="{9D8B030D-6E8A-4147-A177-3AD203B41FA5}">
                      <a16:colId xmlns:a16="http://schemas.microsoft.com/office/drawing/2014/main" val="68194736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479279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2152331"/>
                    </a:ext>
                  </a:extLst>
                </a:gridCol>
                <a:gridCol w="504014">
                  <a:extLst>
                    <a:ext uri="{9D8B030D-6E8A-4147-A177-3AD203B41FA5}">
                      <a16:colId xmlns:a16="http://schemas.microsoft.com/office/drawing/2014/main" val="298714082"/>
                    </a:ext>
                  </a:extLst>
                </a:gridCol>
              </a:tblGrid>
              <a:tr h="26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177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347" name="TextBox 346">
            <a:extLst>
              <a:ext uri="{FF2B5EF4-FFF2-40B4-BE49-F238E27FC236}">
                <a16:creationId xmlns:a16="http://schemas.microsoft.com/office/drawing/2014/main" id="{EF71429A-D32B-41E5-A840-AFD9D69F6D05}"/>
              </a:ext>
            </a:extLst>
          </p:cNvPr>
          <p:cNvSpPr txBox="1"/>
          <p:nvPr/>
        </p:nvSpPr>
        <p:spPr>
          <a:xfrm>
            <a:off x="2591324" y="24763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96</a:t>
            </a:r>
            <a:endParaRPr lang="ko-KR" altLang="en-US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ED6966B-C8E3-450C-A5F7-F3730960DB20}"/>
              </a:ext>
            </a:extLst>
          </p:cNvPr>
          <p:cNvSpPr txBox="1"/>
          <p:nvPr/>
        </p:nvSpPr>
        <p:spPr>
          <a:xfrm>
            <a:off x="2240100" y="369525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AE0C780-F679-4063-9B9F-872704EDB603}"/>
              </a:ext>
            </a:extLst>
          </p:cNvPr>
          <p:cNvSpPr txBox="1"/>
          <p:nvPr/>
        </p:nvSpPr>
        <p:spPr>
          <a:xfrm>
            <a:off x="2200196" y="2783072"/>
            <a:ext cx="553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i="1" dirty="0"/>
              <a:t>Guard</a:t>
            </a:r>
            <a:endParaRPr lang="ko-KR" altLang="en-US" sz="1100" i="1" dirty="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57B7EFF9-6F59-42A3-91B5-1B53EFE36BD1}"/>
              </a:ext>
            </a:extLst>
          </p:cNvPr>
          <p:cNvCxnSpPr>
            <a:cxnSpLocks/>
          </p:cNvCxnSpPr>
          <p:nvPr/>
        </p:nvCxnSpPr>
        <p:spPr>
          <a:xfrm>
            <a:off x="2813506" y="2796756"/>
            <a:ext cx="101554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12B6DF44-8C6C-4D48-A65E-83BBB29402F7}"/>
              </a:ext>
            </a:extLst>
          </p:cNvPr>
          <p:cNvSpPr txBox="1"/>
          <p:nvPr/>
        </p:nvSpPr>
        <p:spPr>
          <a:xfrm>
            <a:off x="3576452" y="3118827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hash(100)==</a:t>
            </a:r>
            <a:r>
              <a:rPr lang="en-US" altLang="ko-KR" sz="1050" i="1" dirty="0" err="1"/>
              <a:t>BF</a:t>
            </a:r>
            <a:r>
              <a:rPr lang="en-US" altLang="ko-KR" sz="1050" i="1" baseline="-25000" dirty="0" err="1"/>
              <a:t>i</a:t>
            </a:r>
            <a:endParaRPr lang="ko-KR" altLang="en-US" sz="1050" i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735B9FF6-35E6-4369-AE79-79BE354CF463}"/>
              </a:ext>
            </a:extLst>
          </p:cNvPr>
          <p:cNvCxnSpPr>
            <a:cxnSpLocks/>
          </p:cNvCxnSpPr>
          <p:nvPr/>
        </p:nvCxnSpPr>
        <p:spPr>
          <a:xfrm>
            <a:off x="3596116" y="3137656"/>
            <a:ext cx="170" cy="3882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325">
            <a:extLst>
              <a:ext uri="{FF2B5EF4-FFF2-40B4-BE49-F238E27FC236}">
                <a16:creationId xmlns:a16="http://schemas.microsoft.com/office/drawing/2014/main" id="{587AE0BD-6A0D-4E92-B584-F20B54F3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20178"/>
              </p:ext>
            </p:extLst>
          </p:nvPr>
        </p:nvGraphicFramePr>
        <p:xfrm>
          <a:off x="4699195" y="2891487"/>
          <a:ext cx="1429593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31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531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531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C8C2DDA-E764-4320-881E-84B2893A4461}"/>
              </a:ext>
            </a:extLst>
          </p:cNvPr>
          <p:cNvSpPr txBox="1"/>
          <p:nvPr/>
        </p:nvSpPr>
        <p:spPr>
          <a:xfrm>
            <a:off x="4455954" y="24842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189</a:t>
            </a:r>
            <a:endParaRPr lang="ko-KR" altLang="en-US" sz="1200" dirty="0"/>
          </a:p>
        </p:txBody>
      </p:sp>
      <p:graphicFrame>
        <p:nvGraphicFramePr>
          <p:cNvPr id="57" name="표 325">
            <a:extLst>
              <a:ext uri="{FF2B5EF4-FFF2-40B4-BE49-F238E27FC236}">
                <a16:creationId xmlns:a16="http://schemas.microsoft.com/office/drawing/2014/main" id="{3E1CEA89-3616-459B-8AB4-50EE077A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30037"/>
              </p:ext>
            </p:extLst>
          </p:nvPr>
        </p:nvGraphicFramePr>
        <p:xfrm>
          <a:off x="6221257" y="2891487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6AD4EA2-9F96-44B6-B834-24CAE68C49C5}"/>
              </a:ext>
            </a:extLst>
          </p:cNvPr>
          <p:cNvSpPr txBox="1"/>
          <p:nvPr/>
        </p:nvSpPr>
        <p:spPr>
          <a:xfrm>
            <a:off x="5982601" y="24842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500</a:t>
            </a:r>
            <a:endParaRPr lang="ko-KR" altLang="en-US" sz="1200" dirty="0"/>
          </a:p>
        </p:txBody>
      </p:sp>
      <p:graphicFrame>
        <p:nvGraphicFramePr>
          <p:cNvPr id="61" name="표 325">
            <a:extLst>
              <a:ext uri="{FF2B5EF4-FFF2-40B4-BE49-F238E27FC236}">
                <a16:creationId xmlns:a16="http://schemas.microsoft.com/office/drawing/2014/main" id="{C22D6C9C-1840-4100-98A5-A1592355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12121"/>
              </p:ext>
            </p:extLst>
          </p:nvPr>
        </p:nvGraphicFramePr>
        <p:xfrm>
          <a:off x="7762099" y="2891487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1650D95-A4AD-4471-B7F4-1BFF065E5F3F}"/>
              </a:ext>
            </a:extLst>
          </p:cNvPr>
          <p:cNvSpPr txBox="1"/>
          <p:nvPr/>
        </p:nvSpPr>
        <p:spPr>
          <a:xfrm>
            <a:off x="7484903" y="24842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689</a:t>
            </a:r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22B15EB-17CD-4A8A-8098-FD9D6B2B4F25}"/>
              </a:ext>
            </a:extLst>
          </p:cNvPr>
          <p:cNvCxnSpPr>
            <a:cxnSpLocks/>
          </p:cNvCxnSpPr>
          <p:nvPr/>
        </p:nvCxnSpPr>
        <p:spPr>
          <a:xfrm>
            <a:off x="2743912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98A937B-DA85-4775-80F2-2A8C867BA179}"/>
              </a:ext>
            </a:extLst>
          </p:cNvPr>
          <p:cNvCxnSpPr>
            <a:cxnSpLocks/>
          </p:cNvCxnSpPr>
          <p:nvPr/>
        </p:nvCxnSpPr>
        <p:spPr>
          <a:xfrm>
            <a:off x="4651023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636AD25-8D7A-434F-B8EC-51CCBDB5026B}"/>
              </a:ext>
            </a:extLst>
          </p:cNvPr>
          <p:cNvCxnSpPr>
            <a:cxnSpLocks/>
          </p:cNvCxnSpPr>
          <p:nvPr/>
        </p:nvCxnSpPr>
        <p:spPr>
          <a:xfrm>
            <a:off x="6175022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51FF5E5-0E9D-467B-9E4B-7B9B26D1480B}"/>
              </a:ext>
            </a:extLst>
          </p:cNvPr>
          <p:cNvCxnSpPr>
            <a:cxnSpLocks/>
          </p:cNvCxnSpPr>
          <p:nvPr/>
        </p:nvCxnSpPr>
        <p:spPr>
          <a:xfrm>
            <a:off x="7713310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4163AE-C11F-4B32-95CE-8FC6184D2067}"/>
              </a:ext>
            </a:extLst>
          </p:cNvPr>
          <p:cNvCxnSpPr>
            <a:cxnSpLocks/>
          </p:cNvCxnSpPr>
          <p:nvPr/>
        </p:nvCxnSpPr>
        <p:spPr>
          <a:xfrm>
            <a:off x="7659645" y="3225492"/>
            <a:ext cx="151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A47B364-B56F-4D30-9833-452AC789FA7F}"/>
              </a:ext>
            </a:extLst>
          </p:cNvPr>
          <p:cNvSpPr txBox="1"/>
          <p:nvPr/>
        </p:nvSpPr>
        <p:spPr>
          <a:xfrm>
            <a:off x="8227472" y="3189388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16 bytes</a:t>
            </a:r>
            <a:endParaRPr lang="ko-KR" alt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22BAFA-2132-43E2-A3EA-73B1A1EF9483}"/>
              </a:ext>
            </a:extLst>
          </p:cNvPr>
          <p:cNvSpPr txBox="1"/>
          <p:nvPr/>
        </p:nvSpPr>
        <p:spPr>
          <a:xfrm>
            <a:off x="2859897" y="2526232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i="1" dirty="0"/>
              <a:t>Hash &amp; bit-wise </a:t>
            </a:r>
            <a:r>
              <a:rPr lang="en-US" altLang="ko-KR" sz="1200" i="1" dirty="0" err="1"/>
              <a:t>cmp</a:t>
            </a:r>
            <a:endParaRPr lang="ko-KR" altLang="en-US" sz="1200" i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3262891-1502-4571-90C0-1BE771323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5577"/>
              </p:ext>
            </p:extLst>
          </p:nvPr>
        </p:nvGraphicFramePr>
        <p:xfrm>
          <a:off x="3619313" y="1880843"/>
          <a:ext cx="169661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77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1007535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Guard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BFs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9CE2BFE7-0DAD-4E7A-9F14-803AB26DC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49375"/>
              </p:ext>
            </p:extLst>
          </p:nvPr>
        </p:nvGraphicFramePr>
        <p:xfrm>
          <a:off x="5315926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8978CB14-32C5-4871-AFAD-61207383F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14328"/>
              </p:ext>
            </p:extLst>
          </p:nvPr>
        </p:nvGraphicFramePr>
        <p:xfrm>
          <a:off x="2979651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CF012320-428E-48A6-924A-4C984C058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44204"/>
              </p:ext>
            </p:extLst>
          </p:nvPr>
        </p:nvGraphicFramePr>
        <p:xfrm>
          <a:off x="5955587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2B673477-5096-4B7E-99D6-D15B6DFA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44070"/>
              </p:ext>
            </p:extLst>
          </p:nvPr>
        </p:nvGraphicFramePr>
        <p:xfrm>
          <a:off x="6595248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1C5E7C20-01A4-4566-B41E-6648EF43F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27293"/>
              </p:ext>
            </p:extLst>
          </p:nvPr>
        </p:nvGraphicFramePr>
        <p:xfrm>
          <a:off x="7234909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4" name="표 2">
            <a:extLst>
              <a:ext uri="{FF2B5EF4-FFF2-40B4-BE49-F238E27FC236}">
                <a16:creationId xmlns:a16="http://schemas.microsoft.com/office/drawing/2014/main" id="{C5734FCB-739D-472C-8311-FE8AE867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93380"/>
              </p:ext>
            </p:extLst>
          </p:nvPr>
        </p:nvGraphicFramePr>
        <p:xfrm>
          <a:off x="7874570" y="1879530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5" name="표 2">
            <a:extLst>
              <a:ext uri="{FF2B5EF4-FFF2-40B4-BE49-F238E27FC236}">
                <a16:creationId xmlns:a16="http://schemas.microsoft.com/office/drawing/2014/main" id="{D7676776-A446-43A9-AD3F-35A2A73BB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67331"/>
              </p:ext>
            </p:extLst>
          </p:nvPr>
        </p:nvGraphicFramePr>
        <p:xfrm>
          <a:off x="8514231" y="1879530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8" name="표 2">
            <a:extLst>
              <a:ext uri="{FF2B5EF4-FFF2-40B4-BE49-F238E27FC236}">
                <a16:creationId xmlns:a16="http://schemas.microsoft.com/office/drawing/2014/main" id="{3E36A151-9F7A-46D2-8786-00C9EF335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82156"/>
              </p:ext>
            </p:extLst>
          </p:nvPr>
        </p:nvGraphicFramePr>
        <p:xfrm>
          <a:off x="2349828" y="1879530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ADFBB7A-C3AB-42BE-8E19-E0A5C6DB3ECA}"/>
              </a:ext>
            </a:extLst>
          </p:cNvPr>
          <p:cNvSpPr txBox="1"/>
          <p:nvPr/>
        </p:nvSpPr>
        <p:spPr>
          <a:xfrm>
            <a:off x="9155685" y="17341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A01146-7521-4B75-A8D3-22AC7CAFFA5E}"/>
              </a:ext>
            </a:extLst>
          </p:cNvPr>
          <p:cNvSpPr txBox="1"/>
          <p:nvPr/>
        </p:nvSpPr>
        <p:spPr>
          <a:xfrm>
            <a:off x="3576452" y="115895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A83ECBA-C8C6-4238-A7C5-958E465AAA59}"/>
              </a:ext>
            </a:extLst>
          </p:cNvPr>
          <p:cNvCxnSpPr>
            <a:cxnSpLocks/>
            <a:stCxn id="73" idx="0"/>
            <a:endCxn id="105" idx="0"/>
          </p:cNvCxnSpPr>
          <p:nvPr/>
        </p:nvCxnSpPr>
        <p:spPr>
          <a:xfrm rot="16200000" flipH="1" flipV="1">
            <a:off x="7392246" y="-83869"/>
            <a:ext cx="14269" cy="3933691"/>
          </a:xfrm>
          <a:prstGeom prst="curvedConnector3">
            <a:avLst>
              <a:gd name="adj1" fmla="val -2509917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A704711-FEC6-4188-A894-68D1F82DD2F1}"/>
              </a:ext>
            </a:extLst>
          </p:cNvPr>
          <p:cNvCxnSpPr>
            <a:cxnSpLocks/>
            <a:stCxn id="63" idx="3"/>
            <a:endCxn id="73" idx="0"/>
          </p:cNvCxnSpPr>
          <p:nvPr/>
        </p:nvCxnSpPr>
        <p:spPr>
          <a:xfrm>
            <a:off x="4458425" y="1312843"/>
            <a:ext cx="4907801" cy="56300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537FDF10-C9FE-4A51-B5F0-B2586079ECE7}"/>
              </a:ext>
            </a:extLst>
          </p:cNvPr>
          <p:cNvCxnSpPr>
            <a:cxnSpLocks/>
            <a:stCxn id="105" idx="0"/>
            <a:endCxn id="11" idx="0"/>
          </p:cNvCxnSpPr>
          <p:nvPr/>
        </p:nvCxnSpPr>
        <p:spPr>
          <a:xfrm rot="16200000" flipV="1">
            <a:off x="4689560" y="1147137"/>
            <a:ext cx="9269" cy="1476682"/>
          </a:xfrm>
          <a:prstGeom prst="curvedConnector3">
            <a:avLst>
              <a:gd name="adj1" fmla="val 2566285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2340632-BF99-4BDF-9E80-5B498ACA1EA3}"/>
              </a:ext>
            </a:extLst>
          </p:cNvPr>
          <p:cNvSpPr/>
          <p:nvPr/>
        </p:nvSpPr>
        <p:spPr>
          <a:xfrm>
            <a:off x="3824270" y="1880843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2E524B0-3178-418D-94C3-9E30521CEEA2}"/>
              </a:ext>
            </a:extLst>
          </p:cNvPr>
          <p:cNvSpPr/>
          <p:nvPr/>
        </p:nvSpPr>
        <p:spPr>
          <a:xfrm>
            <a:off x="9234643" y="1875843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7A0B3D-0A08-4916-AFD8-9E9F5144780F}"/>
              </a:ext>
            </a:extLst>
          </p:cNvPr>
          <p:cNvSpPr txBox="1"/>
          <p:nvPr/>
        </p:nvSpPr>
        <p:spPr>
          <a:xfrm>
            <a:off x="4327187" y="134488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①</a:t>
            </a:r>
            <a:r>
              <a:rPr lang="en-US" altLang="ko-KR" sz="1200" dirty="0"/>
              <a:t>Binary-search on guard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CDB2D-F959-4E69-A1C9-FA90F5109411}"/>
              </a:ext>
            </a:extLst>
          </p:cNvPr>
          <p:cNvCxnSpPr>
            <a:cxnSpLocks/>
            <a:endCxn id="90" idx="7"/>
          </p:cNvCxnSpPr>
          <p:nvPr/>
        </p:nvCxnSpPr>
        <p:spPr>
          <a:xfrm>
            <a:off x="7193629" y="2137440"/>
            <a:ext cx="1933095" cy="31105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2D80412-0F6D-49CD-970D-17EBC7DB2BE1}"/>
              </a:ext>
            </a:extLst>
          </p:cNvPr>
          <p:cNvCxnSpPr>
            <a:cxnSpLocks/>
          </p:cNvCxnSpPr>
          <p:nvPr/>
        </p:nvCxnSpPr>
        <p:spPr>
          <a:xfrm flipH="1">
            <a:off x="2753555" y="2129188"/>
            <a:ext cx="875595" cy="32990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5D85F3B0-0550-4CA8-8378-E1DE161CE2E2}"/>
              </a:ext>
            </a:extLst>
          </p:cNvPr>
          <p:cNvSpPr/>
          <p:nvPr/>
        </p:nvSpPr>
        <p:spPr>
          <a:xfrm>
            <a:off x="8902098" y="2413921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3A5C45A-FB0F-471C-9C56-9787D17DF417}"/>
              </a:ext>
            </a:extLst>
          </p:cNvPr>
          <p:cNvSpPr/>
          <p:nvPr/>
        </p:nvSpPr>
        <p:spPr>
          <a:xfrm>
            <a:off x="2630196" y="2435301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FBEAFF6-C504-4D15-A129-EA5F60F8E627}"/>
              </a:ext>
            </a:extLst>
          </p:cNvPr>
          <p:cNvSpPr/>
          <p:nvPr/>
        </p:nvSpPr>
        <p:spPr>
          <a:xfrm>
            <a:off x="5317336" y="1890112"/>
            <a:ext cx="230398" cy="2254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2259841-5FAA-4AFA-97BF-2965F07AF241}"/>
              </a:ext>
            </a:extLst>
          </p:cNvPr>
          <p:cNvSpPr/>
          <p:nvPr/>
        </p:nvSpPr>
        <p:spPr>
          <a:xfrm>
            <a:off x="3133725" y="2349113"/>
            <a:ext cx="6251369" cy="1042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963720-233F-4B22-B7BB-9C7177C6A2FA}"/>
              </a:ext>
            </a:extLst>
          </p:cNvPr>
          <p:cNvSpPr txBox="1"/>
          <p:nvPr/>
        </p:nvSpPr>
        <p:spPr>
          <a:xfrm>
            <a:off x="7365473" y="2309739"/>
            <a:ext cx="2052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Aligned CPU cache line (64 bytes)</a:t>
            </a:r>
            <a:endParaRPr lang="ko-KR" altLang="en-US" sz="1050" i="1" dirty="0"/>
          </a:p>
        </p:txBody>
      </p: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2BA31C27-B34E-42C9-A519-93D176159431}"/>
              </a:ext>
            </a:extLst>
          </p:cNvPr>
          <p:cNvCxnSpPr>
            <a:cxnSpLocks/>
          </p:cNvCxnSpPr>
          <p:nvPr/>
        </p:nvCxnSpPr>
        <p:spPr>
          <a:xfrm>
            <a:off x="2979192" y="3431165"/>
            <a:ext cx="6704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5" name="표 325">
            <a:extLst>
              <a:ext uri="{FF2B5EF4-FFF2-40B4-BE49-F238E27FC236}">
                <a16:creationId xmlns:a16="http://schemas.microsoft.com/office/drawing/2014/main" id="{675FFD68-18C5-4725-8E87-0D9F39CB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54553"/>
              </p:ext>
            </p:extLst>
          </p:nvPr>
        </p:nvGraphicFramePr>
        <p:xfrm>
          <a:off x="3301219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345" name="표 58">
            <a:extLst>
              <a:ext uri="{FF2B5EF4-FFF2-40B4-BE49-F238E27FC236}">
                <a16:creationId xmlns:a16="http://schemas.microsoft.com/office/drawing/2014/main" id="{A57ADBCB-B856-4F0F-B04C-E24BDCD6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8530"/>
              </p:ext>
            </p:extLst>
          </p:nvPr>
        </p:nvGraphicFramePr>
        <p:xfrm>
          <a:off x="3244063" y="3527564"/>
          <a:ext cx="6141032" cy="5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5144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06785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04811239"/>
                    </a:ext>
                  </a:extLst>
                </a:gridCol>
                <a:gridCol w="546787">
                  <a:extLst>
                    <a:ext uri="{9D8B030D-6E8A-4147-A177-3AD203B41FA5}">
                      <a16:colId xmlns:a16="http://schemas.microsoft.com/office/drawing/2014/main" val="68194736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479279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2152331"/>
                    </a:ext>
                  </a:extLst>
                </a:gridCol>
                <a:gridCol w="504014">
                  <a:extLst>
                    <a:ext uri="{9D8B030D-6E8A-4147-A177-3AD203B41FA5}">
                      <a16:colId xmlns:a16="http://schemas.microsoft.com/office/drawing/2014/main" val="298714082"/>
                    </a:ext>
                  </a:extLst>
                </a:gridCol>
              </a:tblGrid>
              <a:tr h="26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177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347" name="TextBox 346">
            <a:extLst>
              <a:ext uri="{FF2B5EF4-FFF2-40B4-BE49-F238E27FC236}">
                <a16:creationId xmlns:a16="http://schemas.microsoft.com/office/drawing/2014/main" id="{EF71429A-D32B-41E5-A840-AFD9D69F6D05}"/>
              </a:ext>
            </a:extLst>
          </p:cNvPr>
          <p:cNvSpPr txBox="1"/>
          <p:nvPr/>
        </p:nvSpPr>
        <p:spPr>
          <a:xfrm>
            <a:off x="3057895" y="246292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32</a:t>
            </a:r>
            <a:endParaRPr lang="ko-KR" altLang="en-US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ED6966B-C8E3-450C-A5F7-F3730960DB20}"/>
              </a:ext>
            </a:extLst>
          </p:cNvPr>
          <p:cNvSpPr txBox="1"/>
          <p:nvPr/>
        </p:nvSpPr>
        <p:spPr>
          <a:xfrm>
            <a:off x="2757835" y="374996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CC3FAB43-CBF0-4173-A203-C01179E67142}"/>
              </a:ext>
            </a:extLst>
          </p:cNvPr>
          <p:cNvSpPr txBox="1"/>
          <p:nvPr/>
        </p:nvSpPr>
        <p:spPr>
          <a:xfrm>
            <a:off x="2899847" y="201889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AE0C780-F679-4063-9B9F-872704EDB603}"/>
              </a:ext>
            </a:extLst>
          </p:cNvPr>
          <p:cNvSpPr txBox="1"/>
          <p:nvPr/>
        </p:nvSpPr>
        <p:spPr>
          <a:xfrm>
            <a:off x="2687981" y="2745114"/>
            <a:ext cx="553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i="1" dirty="0"/>
              <a:t>Guard</a:t>
            </a:r>
            <a:endParaRPr lang="ko-KR" altLang="en-US" sz="1100" i="1" dirty="0"/>
          </a:p>
        </p:txBody>
      </p: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E765A872-4C7D-4FB6-8F53-5FC734BF8472}"/>
              </a:ext>
            </a:extLst>
          </p:cNvPr>
          <p:cNvCxnSpPr>
            <a:cxnSpLocks/>
          </p:cNvCxnSpPr>
          <p:nvPr/>
        </p:nvCxnSpPr>
        <p:spPr>
          <a:xfrm>
            <a:off x="3340834" y="2374179"/>
            <a:ext cx="310397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A380B2FB-5725-4271-B280-D59620F2BA25}"/>
              </a:ext>
            </a:extLst>
          </p:cNvPr>
          <p:cNvSpPr txBox="1"/>
          <p:nvPr/>
        </p:nvSpPr>
        <p:spPr>
          <a:xfrm>
            <a:off x="4022021" y="2074403"/>
            <a:ext cx="1467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Binary-search on guard</a:t>
            </a:r>
            <a:endParaRPr lang="ko-KR" altLang="en-US" sz="1050" i="1" dirty="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57B7EFF9-6F59-42A3-91B5-1B53EFE36BD1}"/>
              </a:ext>
            </a:extLst>
          </p:cNvPr>
          <p:cNvCxnSpPr>
            <a:cxnSpLocks/>
          </p:cNvCxnSpPr>
          <p:nvPr/>
        </p:nvCxnSpPr>
        <p:spPr>
          <a:xfrm>
            <a:off x="4878634" y="2851185"/>
            <a:ext cx="71286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12B6DF44-8C6C-4D48-A65E-83BBB29402F7}"/>
              </a:ext>
            </a:extLst>
          </p:cNvPr>
          <p:cNvSpPr txBox="1"/>
          <p:nvPr/>
        </p:nvSpPr>
        <p:spPr>
          <a:xfrm>
            <a:off x="5477103" y="3158977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hash(100)==BF</a:t>
            </a:r>
            <a:r>
              <a:rPr lang="en-US" altLang="ko-KR" sz="1050" i="1" baseline="-25000" dirty="0"/>
              <a:t>17</a:t>
            </a:r>
            <a:endParaRPr lang="ko-KR" altLang="en-US" sz="1050" i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735B9FF6-35E6-4369-AE79-79BE354CF463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51439" y="3177806"/>
            <a:ext cx="0" cy="3882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325">
            <a:extLst>
              <a:ext uri="{FF2B5EF4-FFF2-40B4-BE49-F238E27FC236}">
                <a16:creationId xmlns:a16="http://schemas.microsoft.com/office/drawing/2014/main" id="{587AE0BD-6A0D-4E92-B584-F20B54F3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3824"/>
              </p:ext>
            </p:extLst>
          </p:nvPr>
        </p:nvGraphicFramePr>
        <p:xfrm>
          <a:off x="4836473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C8C2DDA-E764-4320-881E-84B2893A4461}"/>
              </a:ext>
            </a:extLst>
          </p:cNvPr>
          <p:cNvSpPr txBox="1"/>
          <p:nvPr/>
        </p:nvSpPr>
        <p:spPr>
          <a:xfrm>
            <a:off x="4601436" y="246292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96</a:t>
            </a:r>
            <a:endParaRPr lang="ko-KR" altLang="en-US" sz="1400" dirty="0"/>
          </a:p>
        </p:txBody>
      </p:sp>
      <p:graphicFrame>
        <p:nvGraphicFramePr>
          <p:cNvPr id="57" name="표 325">
            <a:extLst>
              <a:ext uri="{FF2B5EF4-FFF2-40B4-BE49-F238E27FC236}">
                <a16:creationId xmlns:a16="http://schemas.microsoft.com/office/drawing/2014/main" id="{3E1CEA89-3616-459B-8AB4-50EE077A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97806"/>
              </p:ext>
            </p:extLst>
          </p:nvPr>
        </p:nvGraphicFramePr>
        <p:xfrm>
          <a:off x="6358535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6AD4EA2-9F96-44B6-B834-24CAE68C49C5}"/>
              </a:ext>
            </a:extLst>
          </p:cNvPr>
          <p:cNvSpPr txBox="1"/>
          <p:nvPr/>
        </p:nvSpPr>
        <p:spPr>
          <a:xfrm>
            <a:off x="6083199" y="2462925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189</a:t>
            </a:r>
            <a:endParaRPr lang="ko-KR" altLang="en-US" sz="1400" dirty="0"/>
          </a:p>
        </p:txBody>
      </p:sp>
      <p:graphicFrame>
        <p:nvGraphicFramePr>
          <p:cNvPr id="61" name="표 325">
            <a:extLst>
              <a:ext uri="{FF2B5EF4-FFF2-40B4-BE49-F238E27FC236}">
                <a16:creationId xmlns:a16="http://schemas.microsoft.com/office/drawing/2014/main" id="{C22D6C9C-1840-4100-98A5-A1592355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51470"/>
              </p:ext>
            </p:extLst>
          </p:nvPr>
        </p:nvGraphicFramePr>
        <p:xfrm>
          <a:off x="7899377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1650D95-A4AD-4471-B7F4-1BFF065E5F3F}"/>
              </a:ext>
            </a:extLst>
          </p:cNvPr>
          <p:cNvSpPr txBox="1"/>
          <p:nvPr/>
        </p:nvSpPr>
        <p:spPr>
          <a:xfrm>
            <a:off x="7623602" y="2462925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500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22B15EB-17CD-4A8A-8098-FD9D6B2B4F25}"/>
              </a:ext>
            </a:extLst>
          </p:cNvPr>
          <p:cNvCxnSpPr>
            <a:cxnSpLocks/>
          </p:cNvCxnSpPr>
          <p:nvPr/>
        </p:nvCxnSpPr>
        <p:spPr>
          <a:xfrm>
            <a:off x="3239996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98A937B-DA85-4775-80F2-2A8C867BA179}"/>
              </a:ext>
            </a:extLst>
          </p:cNvPr>
          <p:cNvCxnSpPr>
            <a:cxnSpLocks/>
          </p:cNvCxnSpPr>
          <p:nvPr/>
        </p:nvCxnSpPr>
        <p:spPr>
          <a:xfrm>
            <a:off x="4788301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636AD25-8D7A-434F-B8EC-51CCBDB5026B}"/>
              </a:ext>
            </a:extLst>
          </p:cNvPr>
          <p:cNvCxnSpPr>
            <a:cxnSpLocks/>
          </p:cNvCxnSpPr>
          <p:nvPr/>
        </p:nvCxnSpPr>
        <p:spPr>
          <a:xfrm>
            <a:off x="6312300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51FF5E5-0E9D-467B-9E4B-7B9B26D1480B}"/>
              </a:ext>
            </a:extLst>
          </p:cNvPr>
          <p:cNvCxnSpPr>
            <a:cxnSpLocks/>
          </p:cNvCxnSpPr>
          <p:nvPr/>
        </p:nvCxnSpPr>
        <p:spPr>
          <a:xfrm>
            <a:off x="7850588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96B8602-A1A0-47DC-B085-9D6B47221756}"/>
              </a:ext>
            </a:extLst>
          </p:cNvPr>
          <p:cNvSpPr txBox="1"/>
          <p:nvPr/>
        </p:nvSpPr>
        <p:spPr>
          <a:xfrm>
            <a:off x="3846907" y="2049675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9CA466-4741-4A77-A67D-FC5A11BEE1CF}"/>
              </a:ext>
            </a:extLst>
          </p:cNvPr>
          <p:cNvSpPr txBox="1"/>
          <p:nvPr/>
        </p:nvSpPr>
        <p:spPr>
          <a:xfrm>
            <a:off x="4755555" y="2596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4163AE-C11F-4B32-95CE-8FC6184D2067}"/>
              </a:ext>
            </a:extLst>
          </p:cNvPr>
          <p:cNvCxnSpPr>
            <a:cxnSpLocks/>
          </p:cNvCxnSpPr>
          <p:nvPr/>
        </p:nvCxnSpPr>
        <p:spPr>
          <a:xfrm>
            <a:off x="3239996" y="3271838"/>
            <a:ext cx="151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A47B364-B56F-4D30-9833-452AC789FA7F}"/>
              </a:ext>
            </a:extLst>
          </p:cNvPr>
          <p:cNvSpPr txBox="1"/>
          <p:nvPr/>
        </p:nvSpPr>
        <p:spPr>
          <a:xfrm>
            <a:off x="3679419" y="3203478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16 bytes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CF267-06B0-475A-A860-C9B0D07ED2E7}"/>
              </a:ext>
            </a:extLst>
          </p:cNvPr>
          <p:cNvSpPr txBox="1"/>
          <p:nvPr/>
        </p:nvSpPr>
        <p:spPr>
          <a:xfrm>
            <a:off x="9378097" y="2613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22BAFA-2132-43E2-A3EA-73B1A1EF9483}"/>
              </a:ext>
            </a:extLst>
          </p:cNvPr>
          <p:cNvSpPr txBox="1"/>
          <p:nvPr/>
        </p:nvSpPr>
        <p:spPr>
          <a:xfrm>
            <a:off x="4933574" y="2618156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 &amp; bit-wise </a:t>
            </a:r>
            <a:r>
              <a:rPr lang="en-US" altLang="ko-KR" sz="1050" i="1" dirty="0" err="1"/>
              <a:t>cmp</a:t>
            </a:r>
            <a:endParaRPr lang="ko-KR" altLang="en-US" sz="105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61CB5D-E960-4617-A7BB-ED05D472A4F5}"/>
              </a:ext>
            </a:extLst>
          </p:cNvPr>
          <p:cNvSpPr txBox="1"/>
          <p:nvPr/>
        </p:nvSpPr>
        <p:spPr>
          <a:xfrm>
            <a:off x="9378097" y="35191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9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1A711926-4C10-4013-9636-E6936661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4228"/>
              </p:ext>
            </p:extLst>
          </p:nvPr>
        </p:nvGraphicFramePr>
        <p:xfrm>
          <a:off x="2049703" y="1387845"/>
          <a:ext cx="373380" cy="16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310351747"/>
                    </a:ext>
                  </a:extLst>
                </a:gridCol>
              </a:tblGrid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5275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43"/>
                  </a:ext>
                </a:extLst>
              </a:tr>
              <a:tr h="438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724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56859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76363"/>
                  </a:ext>
                </a:extLst>
              </a:tr>
            </a:tbl>
          </a:graphicData>
        </a:graphic>
      </p:graphicFrame>
      <p:graphicFrame>
        <p:nvGraphicFramePr>
          <p:cNvPr id="90" name="표 7">
            <a:extLst>
              <a:ext uri="{FF2B5EF4-FFF2-40B4-BE49-F238E27FC236}">
                <a16:creationId xmlns:a16="http://schemas.microsoft.com/office/drawing/2014/main" id="{107656FA-4E2F-4044-B6A3-C8E2E911C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60202"/>
              </p:ext>
            </p:extLst>
          </p:nvPr>
        </p:nvGraphicFramePr>
        <p:xfrm>
          <a:off x="1523946" y="1387845"/>
          <a:ext cx="503123" cy="16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2310351747"/>
                    </a:ext>
                  </a:extLst>
                </a:gridCol>
              </a:tblGrid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5275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43"/>
                  </a:ext>
                </a:extLst>
              </a:tr>
              <a:tr h="438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724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56859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76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1FF2D9-F963-4620-81AD-FAA0DB0E5570}"/>
              </a:ext>
            </a:extLst>
          </p:cNvPr>
          <p:cNvSpPr txBox="1"/>
          <p:nvPr/>
        </p:nvSpPr>
        <p:spPr>
          <a:xfrm>
            <a:off x="1464430" y="3237159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Shortcut table</a:t>
            </a:r>
            <a:endParaRPr lang="ko-KR" alt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3D915F-D923-48B0-B8C8-5760D17D3D7C}"/>
              </a:ext>
            </a:extLst>
          </p:cNvPr>
          <p:cNvSpPr txBox="1"/>
          <p:nvPr/>
        </p:nvSpPr>
        <p:spPr>
          <a:xfrm>
            <a:off x="2671716" y="1122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0</a:t>
            </a:r>
            <a:endParaRPr lang="ko-KR" altLang="en-US" sz="1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9E279E-31B4-4850-A14D-4DC7ED960B59}"/>
              </a:ext>
            </a:extLst>
          </p:cNvPr>
          <p:cNvSpPr txBox="1"/>
          <p:nvPr/>
        </p:nvSpPr>
        <p:spPr>
          <a:xfrm>
            <a:off x="2671716" y="19831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850A86-835C-4D1B-A8C1-F024F8E384EA}"/>
              </a:ext>
            </a:extLst>
          </p:cNvPr>
          <p:cNvSpPr txBox="1"/>
          <p:nvPr/>
        </p:nvSpPr>
        <p:spPr>
          <a:xfrm>
            <a:off x="2671716" y="28699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2</a:t>
            </a:r>
            <a:endParaRPr lang="ko-KR" altLang="en-US" sz="1400" b="1" dirty="0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5D2E96F-642D-436E-ACCA-672471CD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79827"/>
              </p:ext>
            </p:extLst>
          </p:nvPr>
        </p:nvGraphicFramePr>
        <p:xfrm>
          <a:off x="3085498" y="986720"/>
          <a:ext cx="311500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68">
                  <a:extLst>
                    <a:ext uri="{9D8B030D-6E8A-4147-A177-3AD203B41FA5}">
                      <a16:colId xmlns:a16="http://schemas.microsoft.com/office/drawing/2014/main" val="4065510880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773757383"/>
                    </a:ext>
                  </a:extLst>
                </a:gridCol>
                <a:gridCol w="1038334">
                  <a:extLst>
                    <a:ext uri="{9D8B030D-6E8A-4147-A177-3AD203B41FA5}">
                      <a16:colId xmlns:a16="http://schemas.microsoft.com/office/drawing/2014/main" val="1345255255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972455339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330497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71589"/>
                  </a:ext>
                </a:extLst>
              </a:tr>
              <a:tr h="1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45063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0FA400A8-8241-4BA7-8D3C-AB4355A7D265}"/>
              </a:ext>
            </a:extLst>
          </p:cNvPr>
          <p:cNvSpPr txBox="1"/>
          <p:nvPr/>
        </p:nvSpPr>
        <p:spPr>
          <a:xfrm>
            <a:off x="1515019" y="3015231"/>
            <a:ext cx="52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LBA</a:t>
            </a:r>
            <a:endParaRPr lang="ko-KR" altLang="en-US" sz="1200" i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B3C1148-5028-44F9-8D83-ACC00B6C3B90}"/>
              </a:ext>
            </a:extLst>
          </p:cNvPr>
          <p:cNvSpPr txBox="1"/>
          <p:nvPr/>
        </p:nvSpPr>
        <p:spPr>
          <a:xfrm>
            <a:off x="1778170" y="3015231"/>
            <a:ext cx="91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 Run IDX</a:t>
            </a:r>
            <a:endParaRPr lang="ko-KR" altLang="en-US" sz="1200" i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5F7B1B-37C1-4E45-9221-481463C2FC4F}"/>
              </a:ext>
            </a:extLst>
          </p:cNvPr>
          <p:cNvSpPr txBox="1"/>
          <p:nvPr/>
        </p:nvSpPr>
        <p:spPr>
          <a:xfrm>
            <a:off x="4152264" y="150963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Exact Indexing</a:t>
            </a:r>
            <a:endParaRPr lang="ko-KR" altLang="en-US" sz="1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0CC1A8-0FFF-4B2B-8D67-09D1ADD40F4D}"/>
              </a:ext>
            </a:extLst>
          </p:cNvPr>
          <p:cNvSpPr txBox="1"/>
          <p:nvPr/>
        </p:nvSpPr>
        <p:spPr>
          <a:xfrm>
            <a:off x="3865359" y="3237159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Approximate Indexing</a:t>
            </a:r>
            <a:endParaRPr lang="ko-KR" altLang="en-US" sz="14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C8B5E85-8CE9-4FDE-9283-87245A2E1E0E}"/>
              </a:ext>
            </a:extLst>
          </p:cNvPr>
          <p:cNvGrpSpPr/>
          <p:nvPr/>
        </p:nvGrpSpPr>
        <p:grpSpPr>
          <a:xfrm>
            <a:off x="3085498" y="1745477"/>
            <a:ext cx="3259913" cy="752474"/>
            <a:chOff x="3195730" y="1745477"/>
            <a:chExt cx="3259913" cy="75247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D5BEF8-2D57-4517-A799-BC068725E08C}"/>
                </a:ext>
              </a:extLst>
            </p:cNvPr>
            <p:cNvGrpSpPr/>
            <p:nvPr/>
          </p:nvGrpSpPr>
          <p:grpSpPr>
            <a:xfrm>
              <a:off x="3195730" y="1745477"/>
              <a:ext cx="1249251" cy="752474"/>
              <a:chOff x="3391359" y="1766790"/>
              <a:chExt cx="1249251" cy="75247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75D042A-7A1F-4918-B6FD-178BA5206C2C}"/>
                  </a:ext>
                </a:extLst>
              </p:cNvPr>
              <p:cNvGrpSpPr/>
              <p:nvPr/>
            </p:nvGrpSpPr>
            <p:grpSpPr>
              <a:xfrm>
                <a:off x="3391359" y="2017615"/>
                <a:ext cx="1249251" cy="501649"/>
                <a:chOff x="3133911" y="2064693"/>
                <a:chExt cx="1249251" cy="501649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A647A86B-D26F-43A2-A088-8A0E4933CA25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5570D5-9734-4068-B6E3-5FE7FC3757B9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Bloom filters</a:t>
                  </a:r>
                  <a:endParaRPr lang="ko-KR" altLang="en-US" sz="1400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9CA4B5C-37D8-4D1A-A125-06C26D5748E9}"/>
                  </a:ext>
                </a:extLst>
              </p:cNvPr>
              <p:cNvSpPr txBox="1"/>
              <p:nvPr/>
            </p:nvSpPr>
            <p:spPr>
              <a:xfrm>
                <a:off x="3647133" y="1766790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#0</a:t>
                </a:r>
                <a:endParaRPr lang="ko-KR" altLang="en-US" sz="1400" i="1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A1642948-8176-423D-A14C-9942DE27A07C}"/>
                </a:ext>
              </a:extLst>
            </p:cNvPr>
            <p:cNvGrpSpPr/>
            <p:nvPr/>
          </p:nvGrpSpPr>
          <p:grpSpPr>
            <a:xfrm>
              <a:off x="5206392" y="1745477"/>
              <a:ext cx="1249251" cy="752474"/>
              <a:chOff x="3391359" y="1766790"/>
              <a:chExt cx="1249251" cy="752474"/>
            </a:xfrm>
          </p:grpSpPr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47492852-B20D-4848-BC04-0C7F0D014950}"/>
                  </a:ext>
                </a:extLst>
              </p:cNvPr>
              <p:cNvGrpSpPr/>
              <p:nvPr/>
            </p:nvGrpSpPr>
            <p:grpSpPr>
              <a:xfrm>
                <a:off x="3391359" y="2017615"/>
                <a:ext cx="1249251" cy="501649"/>
                <a:chOff x="3133911" y="2064693"/>
                <a:chExt cx="1249251" cy="501649"/>
              </a:xfrm>
            </p:grpSpPr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DF9DEBB4-A492-4279-8DED-E8A2236B6FD2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2932110-A6A1-43F4-BC86-9435C5C9D010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Bloom filters</a:t>
                  </a:r>
                  <a:endParaRPr lang="ko-KR" altLang="en-US" sz="1400" dirty="0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DAA8C-11E6-47F9-8A0A-E00F79952F84}"/>
                  </a:ext>
                </a:extLst>
              </p:cNvPr>
              <p:cNvSpPr txBox="1"/>
              <p:nvPr/>
            </p:nvSpPr>
            <p:spPr>
              <a:xfrm>
                <a:off x="3647133" y="1766790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#15</a:t>
                </a:r>
                <a:endParaRPr lang="ko-KR" altLang="en-US" sz="1400" i="1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0B40F9-8A85-4EB4-B1EE-F7B55396ED9A}"/>
                </a:ext>
              </a:extLst>
            </p:cNvPr>
            <p:cNvSpPr txBox="1"/>
            <p:nvPr/>
          </p:nvSpPr>
          <p:spPr>
            <a:xfrm>
              <a:off x="4617937" y="1937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82085F-5B7B-41B7-B97A-F6C0DECE1994}"/>
              </a:ext>
            </a:extLst>
          </p:cNvPr>
          <p:cNvGrpSpPr/>
          <p:nvPr/>
        </p:nvGrpSpPr>
        <p:grpSpPr>
          <a:xfrm>
            <a:off x="3085498" y="2513678"/>
            <a:ext cx="4004275" cy="760958"/>
            <a:chOff x="2823549" y="2627990"/>
            <a:chExt cx="4004275" cy="76095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3C020B7-3332-4FBB-AD32-3A2BA67B47A3}"/>
                </a:ext>
              </a:extLst>
            </p:cNvPr>
            <p:cNvGrpSpPr/>
            <p:nvPr/>
          </p:nvGrpSpPr>
          <p:grpSpPr>
            <a:xfrm>
              <a:off x="2823549" y="2627990"/>
              <a:ext cx="1621432" cy="760958"/>
              <a:chOff x="3019178" y="2634228"/>
              <a:chExt cx="1621432" cy="760958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EDCCFE24-33EE-45FC-8CDA-BB3711B4D259}"/>
                  </a:ext>
                </a:extLst>
              </p:cNvPr>
              <p:cNvGrpSpPr/>
              <p:nvPr/>
            </p:nvGrpSpPr>
            <p:grpSpPr>
              <a:xfrm>
                <a:off x="3019178" y="2893537"/>
                <a:ext cx="1621432" cy="501649"/>
                <a:chOff x="3133911" y="2064693"/>
                <a:chExt cx="1249251" cy="501649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B14A5811-5440-4DC8-8D40-343E95C69606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9724DE0-1644-4406-9A3A-E77646007441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PLR functions</a:t>
                  </a:r>
                  <a:endParaRPr lang="ko-KR" altLang="en-US" sz="1400" dirty="0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73AD46C-5C7E-4BF7-99FF-A06264E69E7B}"/>
                  </a:ext>
                </a:extLst>
              </p:cNvPr>
              <p:cNvSpPr txBox="1"/>
              <p:nvPr/>
            </p:nvSpPr>
            <p:spPr>
              <a:xfrm>
                <a:off x="3461043" y="2634228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#16</a:t>
                </a:r>
                <a:endParaRPr lang="ko-KR" altLang="en-US" sz="1400" i="1" dirty="0"/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9C58B029-4DE2-4257-B2BF-079F70DBA940}"/>
                </a:ext>
              </a:extLst>
            </p:cNvPr>
            <p:cNvGrpSpPr/>
            <p:nvPr/>
          </p:nvGrpSpPr>
          <p:grpSpPr>
            <a:xfrm>
              <a:off x="5206392" y="2627990"/>
              <a:ext cx="1621432" cy="760958"/>
              <a:chOff x="3019178" y="2634228"/>
              <a:chExt cx="1621432" cy="76095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239A8232-A901-4377-A5F2-05B0C68D1127}"/>
                  </a:ext>
                </a:extLst>
              </p:cNvPr>
              <p:cNvGrpSpPr/>
              <p:nvPr/>
            </p:nvGrpSpPr>
            <p:grpSpPr>
              <a:xfrm>
                <a:off x="3019178" y="2893537"/>
                <a:ext cx="1621432" cy="501649"/>
                <a:chOff x="3133911" y="2064693"/>
                <a:chExt cx="1249251" cy="501649"/>
              </a:xfrm>
            </p:grpSpPr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85F3BD39-D043-460D-A8BD-2D976FDD7472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1A8930AC-77C4-4310-B002-40906F2D62C1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PLR functions</a:t>
                  </a:r>
                  <a:endParaRPr lang="ko-KR" altLang="en-US" sz="1400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53F149-2269-4779-AA20-C8227E5DF1F3}"/>
                  </a:ext>
                </a:extLst>
              </p:cNvPr>
              <p:cNvSpPr txBox="1"/>
              <p:nvPr/>
            </p:nvSpPr>
            <p:spPr>
              <a:xfrm>
                <a:off x="3461043" y="2634228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#31</a:t>
                </a:r>
                <a:endParaRPr lang="ko-KR" altLang="en-US" sz="1400" i="1" dirty="0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4C199F0-B111-4477-888B-2CCEAB51ECD1}"/>
                </a:ext>
              </a:extLst>
            </p:cNvPr>
            <p:cNvSpPr txBox="1"/>
            <p:nvPr/>
          </p:nvSpPr>
          <p:spPr>
            <a:xfrm>
              <a:off x="4630490" y="28238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3B5658F-ACDD-47A7-BDBE-12B84A554C03}"/>
              </a:ext>
            </a:extLst>
          </p:cNvPr>
          <p:cNvSpPr txBox="1"/>
          <p:nvPr/>
        </p:nvSpPr>
        <p:spPr>
          <a:xfrm>
            <a:off x="1734227" y="897896"/>
            <a:ext cx="84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read(1)</a:t>
            </a:r>
            <a:endParaRPr lang="ko-KR" altLang="en-US" sz="1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B995321-318A-40F9-AD7B-0DD5CC0F6E47}"/>
              </a:ext>
            </a:extLst>
          </p:cNvPr>
          <p:cNvSpPr/>
          <p:nvPr/>
        </p:nvSpPr>
        <p:spPr>
          <a:xfrm>
            <a:off x="3757226" y="1000677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AB196F8-91B6-479A-B710-AB1FB7536D25}"/>
              </a:ext>
            </a:extLst>
          </p:cNvPr>
          <p:cNvSpPr/>
          <p:nvPr/>
        </p:nvSpPr>
        <p:spPr>
          <a:xfrm>
            <a:off x="1683738" y="1729325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E8D47BD-791E-4173-AC36-9F0C2C2622B8}"/>
              </a:ext>
            </a:extLst>
          </p:cNvPr>
          <p:cNvSpPr/>
          <p:nvPr/>
        </p:nvSpPr>
        <p:spPr>
          <a:xfrm>
            <a:off x="2229663" y="1707513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8BE0CDD6-60AB-4937-8CAB-F7D89FB1C89C}"/>
              </a:ext>
            </a:extLst>
          </p:cNvPr>
          <p:cNvSpPr/>
          <p:nvPr/>
        </p:nvSpPr>
        <p:spPr>
          <a:xfrm>
            <a:off x="3104479" y="1988226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1372080E-FC26-4A7B-B479-929C5B8FD278}"/>
              </a:ext>
            </a:extLst>
          </p:cNvPr>
          <p:cNvCxnSpPr>
            <a:cxnSpLocks/>
            <a:stCxn id="169" idx="2"/>
            <a:endCxn id="65" idx="1"/>
          </p:cNvCxnSpPr>
          <p:nvPr/>
        </p:nvCxnSpPr>
        <p:spPr>
          <a:xfrm rot="5400000" flipH="1" flipV="1">
            <a:off x="2609305" y="701558"/>
            <a:ext cx="53305" cy="954925"/>
          </a:xfrm>
          <a:prstGeom prst="curvedConnector5">
            <a:avLst>
              <a:gd name="adj1" fmla="val -35738"/>
              <a:gd name="adj2" fmla="val 47369"/>
              <a:gd name="adj3" fmla="val 50205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89B22A2E-6F73-4EA4-B200-AD069FF449C9}"/>
              </a:ext>
            </a:extLst>
          </p:cNvPr>
          <p:cNvCxnSpPr>
            <a:cxnSpLocks/>
            <a:stCxn id="169" idx="2"/>
            <a:endCxn id="170" idx="2"/>
          </p:cNvCxnSpPr>
          <p:nvPr/>
        </p:nvCxnSpPr>
        <p:spPr>
          <a:xfrm rot="5400000">
            <a:off x="1616781" y="1272630"/>
            <a:ext cx="608672" cy="474758"/>
          </a:xfrm>
          <a:prstGeom prst="curvedConnector4">
            <a:avLst>
              <a:gd name="adj1" fmla="val 24237"/>
              <a:gd name="adj2" fmla="val 14815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4782A7CF-F60B-422A-B732-8CB1400F02E7}"/>
              </a:ext>
            </a:extLst>
          </p:cNvPr>
          <p:cNvCxnSpPr>
            <a:cxnSpLocks/>
            <a:stCxn id="171" idx="6"/>
            <a:endCxn id="172" idx="1"/>
          </p:cNvCxnSpPr>
          <p:nvPr/>
        </p:nvCxnSpPr>
        <p:spPr>
          <a:xfrm>
            <a:off x="2412823" y="1792533"/>
            <a:ext cx="718479" cy="220595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AD9E076-7ADD-490A-8EE7-D63A58C12EFB}"/>
              </a:ext>
            </a:extLst>
          </p:cNvPr>
          <p:cNvSpPr txBox="1"/>
          <p:nvPr/>
        </p:nvSpPr>
        <p:spPr>
          <a:xfrm>
            <a:off x="2644398" y="8787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lt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FDE6FBA-906B-4128-9B27-438D46F58569}"/>
              </a:ext>
            </a:extLst>
          </p:cNvPr>
          <p:cNvSpPr txBox="1"/>
          <p:nvPr/>
        </p:nvSpPr>
        <p:spPr>
          <a:xfrm>
            <a:off x="1334071" y="1776849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337E04-093E-4EB2-8FFE-C3FE705AC041}"/>
              </a:ext>
            </a:extLst>
          </p:cNvPr>
          <p:cNvSpPr txBox="1"/>
          <p:nvPr/>
        </p:nvSpPr>
        <p:spPr>
          <a:xfrm>
            <a:off x="2839624" y="1632271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BD2A553-216E-41BC-9D12-2C86D74278D3}"/>
              </a:ext>
            </a:extLst>
          </p:cNvPr>
          <p:cNvSpPr/>
          <p:nvPr/>
        </p:nvSpPr>
        <p:spPr>
          <a:xfrm>
            <a:off x="3086598" y="1127466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F5D977-C9CA-4098-B1ED-591899341D15}"/>
              </a:ext>
            </a:extLst>
          </p:cNvPr>
          <p:cNvSpPr txBox="1"/>
          <p:nvPr/>
        </p:nvSpPr>
        <p:spPr>
          <a:xfrm rot="16200000">
            <a:off x="2007783" y="20828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244D39-32E0-43F9-8DBE-AFC4C9FD0B27}"/>
              </a:ext>
            </a:extLst>
          </p:cNvPr>
          <p:cNvSpPr txBox="1"/>
          <p:nvPr/>
        </p:nvSpPr>
        <p:spPr>
          <a:xfrm rot="16200000">
            <a:off x="1547695" y="20828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69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302">
            <a:extLst>
              <a:ext uri="{FF2B5EF4-FFF2-40B4-BE49-F238E27FC236}">
                <a16:creationId xmlns:a16="http://schemas.microsoft.com/office/drawing/2014/main" id="{35C4E05C-193B-4D8D-A85D-0F62AFB3C969}"/>
              </a:ext>
            </a:extLst>
          </p:cNvPr>
          <p:cNvSpPr txBox="1"/>
          <p:nvPr/>
        </p:nvSpPr>
        <p:spPr>
          <a:xfrm>
            <a:off x="747458" y="2654397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False Positive</a:t>
            </a:r>
            <a:endParaRPr lang="ko-KR" altLang="en-US" sz="1050" i="1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B67D01EE-00AE-4A2E-8EFE-FD4AF93D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73616"/>
              </p:ext>
            </p:extLst>
          </p:nvPr>
        </p:nvGraphicFramePr>
        <p:xfrm>
          <a:off x="297368" y="2307233"/>
          <a:ext cx="4118562" cy="2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5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 err="1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</a:tbl>
          </a:graphicData>
        </a:graphic>
      </p:graphicFrame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58A7A3C-416E-4BA9-A80A-871EFC03BB84}"/>
              </a:ext>
            </a:extLst>
          </p:cNvPr>
          <p:cNvCxnSpPr>
            <a:cxnSpLocks/>
          </p:cNvCxnSpPr>
          <p:nvPr/>
        </p:nvCxnSpPr>
        <p:spPr>
          <a:xfrm>
            <a:off x="209551" y="2652471"/>
            <a:ext cx="4957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표 58">
            <a:extLst>
              <a:ext uri="{FF2B5EF4-FFF2-40B4-BE49-F238E27FC236}">
                <a16:creationId xmlns:a16="http://schemas.microsoft.com/office/drawing/2014/main" id="{8B214E32-BA40-45AE-8313-8B058D63B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8095"/>
              </p:ext>
            </p:extLst>
          </p:nvPr>
        </p:nvGraphicFramePr>
        <p:xfrm>
          <a:off x="297368" y="2926960"/>
          <a:ext cx="4118562" cy="5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ko-KR" sz="12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78B25576-2BC9-473F-9D6A-1CA6031364CD}"/>
              </a:ext>
            </a:extLst>
          </p:cNvPr>
          <p:cNvSpPr txBox="1"/>
          <p:nvPr/>
        </p:nvSpPr>
        <p:spPr>
          <a:xfrm>
            <a:off x="4610592" y="2417475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DRAM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16BC25-E163-422D-9F1C-9D78DFEFA13A}"/>
              </a:ext>
            </a:extLst>
          </p:cNvPr>
          <p:cNvSpPr txBox="1"/>
          <p:nvPr/>
        </p:nvSpPr>
        <p:spPr>
          <a:xfrm>
            <a:off x="4356355" y="317345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6C70A3-1A9A-4F4B-A3C1-A35B12A481DD}"/>
              </a:ext>
            </a:extLst>
          </p:cNvPr>
          <p:cNvSpPr txBox="1"/>
          <p:nvPr/>
        </p:nvSpPr>
        <p:spPr>
          <a:xfrm>
            <a:off x="4030304" y="1839839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write(x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, Data)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B5F0360-67C0-4F0F-BF86-8CFFABB83780}"/>
              </a:ext>
            </a:extLst>
          </p:cNvPr>
          <p:cNvSpPr/>
          <p:nvPr/>
        </p:nvSpPr>
        <p:spPr>
          <a:xfrm>
            <a:off x="3071813" y="231746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62B071B-ED48-490C-A9FD-D16F5C043578}"/>
              </a:ext>
            </a:extLst>
          </p:cNvPr>
          <p:cNvSpPr/>
          <p:nvPr/>
        </p:nvSpPr>
        <p:spPr>
          <a:xfrm>
            <a:off x="3071813" y="292237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098150-6750-4347-AE1D-4B51CEC8B425}"/>
              </a:ext>
            </a:extLst>
          </p:cNvPr>
          <p:cNvSpPr txBox="1"/>
          <p:nvPr/>
        </p:nvSpPr>
        <p:spPr>
          <a:xfrm>
            <a:off x="-59154" y="18398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13A04B1D-57E4-4BA9-B14B-5F24D9320BFC}"/>
              </a:ext>
            </a:extLst>
          </p:cNvPr>
          <p:cNvCxnSpPr>
            <a:cxnSpLocks/>
            <a:stCxn id="191" idx="1"/>
            <a:endCxn id="79" idx="0"/>
          </p:cNvCxnSpPr>
          <p:nvPr/>
        </p:nvCxnSpPr>
        <p:spPr>
          <a:xfrm rot="10800000" flipV="1">
            <a:off x="3143252" y="1993727"/>
            <a:ext cx="887053" cy="323735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48BD4-8EB6-4B79-8FE0-92C442F773DF}"/>
              </a:ext>
            </a:extLst>
          </p:cNvPr>
          <p:cNvSpPr txBox="1"/>
          <p:nvPr/>
        </p:nvSpPr>
        <p:spPr>
          <a:xfrm>
            <a:off x="3347302" y="2031017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Append hash(x</a:t>
            </a:r>
            <a:r>
              <a:rPr lang="en-US" altLang="ko-KR" sz="1050" i="1" baseline="-25000" dirty="0"/>
              <a:t>i</a:t>
            </a:r>
            <a:r>
              <a:rPr lang="en-US" altLang="ko-KR" sz="1050" i="1" dirty="0"/>
              <a:t>)</a:t>
            </a:r>
            <a:endParaRPr lang="ko-KR" altLang="en-US" sz="1050" i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940FE7E-9AB3-4542-AE44-661EDE5651A4}"/>
              </a:ext>
            </a:extLst>
          </p:cNvPr>
          <p:cNvSpPr txBox="1"/>
          <p:nvPr/>
        </p:nvSpPr>
        <p:spPr>
          <a:xfrm>
            <a:off x="4673911" y="2631900"/>
            <a:ext cx="518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Flash</a:t>
            </a:r>
            <a:endParaRPr lang="ko-KR" altLang="en-US" sz="120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28C433A-D27B-49F8-8245-AE442790054C}"/>
              </a:ext>
            </a:extLst>
          </p:cNvPr>
          <p:cNvSpPr/>
          <p:nvPr/>
        </p:nvSpPr>
        <p:spPr>
          <a:xfrm>
            <a:off x="540674" y="2308016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6A09C5-E76E-40D0-865A-F33EE731322F}"/>
              </a:ext>
            </a:extLst>
          </p:cNvPr>
          <p:cNvSpPr/>
          <p:nvPr/>
        </p:nvSpPr>
        <p:spPr>
          <a:xfrm>
            <a:off x="1701389" y="292237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C88252D-E249-45C5-BD1D-F9B240AF296D}"/>
              </a:ext>
            </a:extLst>
          </p:cNvPr>
          <p:cNvSpPr txBox="1"/>
          <p:nvPr/>
        </p:nvSpPr>
        <p:spPr>
          <a:xfrm>
            <a:off x="932846" y="1932302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hash(x</a:t>
            </a:r>
            <a:r>
              <a:rPr lang="en-US" altLang="ko-KR" sz="1050" i="1" baseline="-25000" dirty="0"/>
              <a:t>i</a:t>
            </a:r>
            <a:r>
              <a:rPr lang="en-US" altLang="ko-KR" sz="1050" i="1" dirty="0"/>
              <a:t>)==BF</a:t>
            </a:r>
            <a:r>
              <a:rPr lang="en-US" altLang="ko-KR" sz="1050" i="1" baseline="-25000" dirty="0"/>
              <a:t>10</a:t>
            </a:r>
            <a:endParaRPr lang="ko-KR" altLang="en-US" sz="1050" i="1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8F8C4A4-D37A-4802-AEC5-8583E61E47DC}"/>
              </a:ext>
            </a:extLst>
          </p:cNvPr>
          <p:cNvSpPr/>
          <p:nvPr/>
        </p:nvSpPr>
        <p:spPr>
          <a:xfrm>
            <a:off x="1701389" y="2428325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DE0E5F56-A7A3-4786-A1C5-87BF8F8078E1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346547" y="2216672"/>
            <a:ext cx="1354842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4FEF24F-625F-44F7-8F22-6505E4F2A1E4}"/>
              </a:ext>
            </a:extLst>
          </p:cNvPr>
          <p:cNvCxnSpPr>
            <a:cxnSpLocks/>
            <a:stCxn id="295" idx="6"/>
          </p:cNvCxnSpPr>
          <p:nvPr/>
        </p:nvCxnSpPr>
        <p:spPr>
          <a:xfrm>
            <a:off x="1844264" y="2216672"/>
            <a:ext cx="95460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EF3D529C-5E5E-461F-89F3-F061AC45D34A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772826" y="2566437"/>
            <a:ext cx="1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EB41A581-015A-414B-A0EA-F075F1E4F235}"/>
              </a:ext>
            </a:extLst>
          </p:cNvPr>
          <p:cNvSpPr/>
          <p:nvPr/>
        </p:nvSpPr>
        <p:spPr>
          <a:xfrm>
            <a:off x="2875645" y="292237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3B67797-7D0C-46F4-9FED-959FCCF028AB}"/>
              </a:ext>
            </a:extLst>
          </p:cNvPr>
          <p:cNvSpPr/>
          <p:nvPr/>
        </p:nvSpPr>
        <p:spPr>
          <a:xfrm>
            <a:off x="2875645" y="2428325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B44D1F-63CB-4C11-8C71-866E1B822433}"/>
              </a:ext>
            </a:extLst>
          </p:cNvPr>
          <p:cNvCxnSpPr>
            <a:cxnSpLocks/>
          </p:cNvCxnSpPr>
          <p:nvPr/>
        </p:nvCxnSpPr>
        <p:spPr>
          <a:xfrm>
            <a:off x="2798871" y="2566437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0542A46-5814-4603-8B8A-F927C36B2B6D}"/>
              </a:ext>
            </a:extLst>
          </p:cNvPr>
          <p:cNvSpPr/>
          <p:nvPr/>
        </p:nvSpPr>
        <p:spPr>
          <a:xfrm>
            <a:off x="1701389" y="2147616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곱하기 기호 301">
            <a:extLst>
              <a:ext uri="{FF2B5EF4-FFF2-40B4-BE49-F238E27FC236}">
                <a16:creationId xmlns:a16="http://schemas.microsoft.com/office/drawing/2014/main" id="{73674FB9-08DA-4AAC-A100-F427E2FA26F9}"/>
              </a:ext>
            </a:extLst>
          </p:cNvPr>
          <p:cNvSpPr/>
          <p:nvPr/>
        </p:nvSpPr>
        <p:spPr>
          <a:xfrm>
            <a:off x="1659748" y="2631014"/>
            <a:ext cx="223306" cy="20088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BAA58B7-DE93-42E7-82E0-07627B9074D8}"/>
              </a:ext>
            </a:extLst>
          </p:cNvPr>
          <p:cNvSpPr txBox="1"/>
          <p:nvPr/>
        </p:nvSpPr>
        <p:spPr>
          <a:xfrm>
            <a:off x="3182140" y="2654397"/>
            <a:ext cx="1406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Append Data and LBA</a:t>
            </a:r>
            <a:endParaRPr lang="ko-KR" altLang="en-US" sz="1050" i="1" dirty="0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F77793D9-22A8-4519-99CD-978C7BABACA0}"/>
              </a:ext>
            </a:extLst>
          </p:cNvPr>
          <p:cNvCxnSpPr>
            <a:cxnSpLocks/>
          </p:cNvCxnSpPr>
          <p:nvPr/>
        </p:nvCxnSpPr>
        <p:spPr>
          <a:xfrm>
            <a:off x="3134628" y="2568822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0A9541C3-24CC-421B-8C1C-38FD9328DD39}"/>
              </a:ext>
            </a:extLst>
          </p:cNvPr>
          <p:cNvSpPr txBox="1"/>
          <p:nvPr/>
        </p:nvSpPr>
        <p:spPr>
          <a:xfrm>
            <a:off x="1950835" y="2654397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True Positive</a:t>
            </a:r>
            <a:endParaRPr lang="ko-KR" altLang="en-US" sz="1050" i="1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87D0DFD-D6CB-4B93-968A-627437AD748C}"/>
              </a:ext>
            </a:extLst>
          </p:cNvPr>
          <p:cNvSpPr txBox="1"/>
          <p:nvPr/>
        </p:nvSpPr>
        <p:spPr>
          <a:xfrm>
            <a:off x="2054930" y="1932302"/>
            <a:ext cx="9861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hash(x</a:t>
            </a:r>
            <a:r>
              <a:rPr lang="en-US" altLang="ko-KR" sz="1050" i="1" baseline="-25000" dirty="0"/>
              <a:t>i</a:t>
            </a:r>
            <a:r>
              <a:rPr lang="en-US" altLang="ko-KR" sz="1050" i="1" dirty="0"/>
              <a:t>)==</a:t>
            </a:r>
            <a:r>
              <a:rPr lang="en-US" altLang="ko-KR" sz="1050" i="1" dirty="0" err="1"/>
              <a:t>BF</a:t>
            </a:r>
            <a:r>
              <a:rPr lang="en-US" altLang="ko-KR" sz="1050" i="1" baseline="-25000" dirty="0" err="1"/>
              <a:t>i</a:t>
            </a:r>
            <a:endParaRPr lang="ko-KR" altLang="en-US" sz="1050" i="1" dirty="0"/>
          </a:p>
        </p:txBody>
      </p: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2BA31C27-B34E-42C9-A519-93D176159431}"/>
              </a:ext>
            </a:extLst>
          </p:cNvPr>
          <p:cNvCxnSpPr>
            <a:cxnSpLocks/>
          </p:cNvCxnSpPr>
          <p:nvPr/>
        </p:nvCxnSpPr>
        <p:spPr>
          <a:xfrm>
            <a:off x="6040300" y="2734664"/>
            <a:ext cx="531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5" name="표 325">
            <a:extLst>
              <a:ext uri="{FF2B5EF4-FFF2-40B4-BE49-F238E27FC236}">
                <a16:creationId xmlns:a16="http://schemas.microsoft.com/office/drawing/2014/main" id="{675FFD68-18C5-4725-8E87-0D9F39CB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21799"/>
              </p:ext>
            </p:extLst>
          </p:nvPr>
        </p:nvGraphicFramePr>
        <p:xfrm>
          <a:off x="6168403" y="2380731"/>
          <a:ext cx="15919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9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4A18D403-7F30-44EA-9E53-F565602576D1}"/>
              </a:ext>
            </a:extLst>
          </p:cNvPr>
          <p:cNvCxnSpPr>
            <a:cxnSpLocks/>
          </p:cNvCxnSpPr>
          <p:nvPr/>
        </p:nvCxnSpPr>
        <p:spPr>
          <a:xfrm>
            <a:off x="6116117" y="2197847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1" name="표 325">
            <a:extLst>
              <a:ext uri="{FF2B5EF4-FFF2-40B4-BE49-F238E27FC236}">
                <a16:creationId xmlns:a16="http://schemas.microsoft.com/office/drawing/2014/main" id="{7AC1E4FE-D1C4-4A9F-B888-A40ED034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38348"/>
              </p:ext>
            </p:extLst>
          </p:nvPr>
        </p:nvGraphicFramePr>
        <p:xfrm>
          <a:off x="7848616" y="2380731"/>
          <a:ext cx="15919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9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299D9349-79B7-4D36-81EF-EE944543FDA7}"/>
              </a:ext>
            </a:extLst>
          </p:cNvPr>
          <p:cNvCxnSpPr>
            <a:cxnSpLocks/>
          </p:cNvCxnSpPr>
          <p:nvPr/>
        </p:nvCxnSpPr>
        <p:spPr>
          <a:xfrm>
            <a:off x="7800454" y="2197847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3" name="표 325">
            <a:extLst>
              <a:ext uri="{FF2B5EF4-FFF2-40B4-BE49-F238E27FC236}">
                <a16:creationId xmlns:a16="http://schemas.microsoft.com/office/drawing/2014/main" id="{61221721-82C2-493A-AD2B-C7DC440B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31602"/>
              </p:ext>
            </p:extLst>
          </p:nvPr>
        </p:nvGraphicFramePr>
        <p:xfrm>
          <a:off x="9537077" y="2380731"/>
          <a:ext cx="15919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9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BFCC69CD-C0AA-412E-AAAC-BEBFEA047E4F}"/>
              </a:ext>
            </a:extLst>
          </p:cNvPr>
          <p:cNvCxnSpPr>
            <a:cxnSpLocks/>
          </p:cNvCxnSpPr>
          <p:nvPr/>
        </p:nvCxnSpPr>
        <p:spPr>
          <a:xfrm>
            <a:off x="9484791" y="2197847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5" name="표 58">
            <a:extLst>
              <a:ext uri="{FF2B5EF4-FFF2-40B4-BE49-F238E27FC236}">
                <a16:creationId xmlns:a16="http://schemas.microsoft.com/office/drawing/2014/main" id="{A57ADBCB-B856-4F0F-B04C-E24BDCD6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51954"/>
              </p:ext>
            </p:extLst>
          </p:nvPr>
        </p:nvGraphicFramePr>
        <p:xfrm>
          <a:off x="6136169" y="2922370"/>
          <a:ext cx="5016870" cy="5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3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681947363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3782152331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347" name="TextBox 346">
            <a:extLst>
              <a:ext uri="{FF2B5EF4-FFF2-40B4-BE49-F238E27FC236}">
                <a16:creationId xmlns:a16="http://schemas.microsoft.com/office/drawing/2014/main" id="{EF71429A-D32B-41E5-A840-AFD9D69F6D05}"/>
              </a:ext>
            </a:extLst>
          </p:cNvPr>
          <p:cNvSpPr txBox="1"/>
          <p:nvPr/>
        </p:nvSpPr>
        <p:spPr>
          <a:xfrm>
            <a:off x="5954032" y="1942006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32</a:t>
            </a:r>
            <a:endParaRPr lang="ko-KR" altLang="en-US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ED6966B-C8E3-450C-A5F7-F3730960DB20}"/>
              </a:ext>
            </a:extLst>
          </p:cNvPr>
          <p:cNvSpPr txBox="1"/>
          <p:nvPr/>
        </p:nvSpPr>
        <p:spPr>
          <a:xfrm>
            <a:off x="11103263" y="317339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4F8C0A2-E5A1-4C81-9073-9732C1A72576}"/>
              </a:ext>
            </a:extLst>
          </p:cNvPr>
          <p:cNvSpPr txBox="1"/>
          <p:nvPr/>
        </p:nvSpPr>
        <p:spPr>
          <a:xfrm>
            <a:off x="7618352" y="1942006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96</a:t>
            </a:r>
            <a:endParaRPr lang="ko-KR" altLang="en-US" sz="14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311C075-D359-4A45-B669-BC068BBE5458}"/>
              </a:ext>
            </a:extLst>
          </p:cNvPr>
          <p:cNvSpPr txBox="1"/>
          <p:nvPr/>
        </p:nvSpPr>
        <p:spPr>
          <a:xfrm>
            <a:off x="9257804" y="1942006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189</a:t>
            </a:r>
            <a:endParaRPr lang="ko-KR" altLang="en-US" sz="14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CC3FAB43-CBF0-4173-A203-C01179E67142}"/>
              </a:ext>
            </a:extLst>
          </p:cNvPr>
          <p:cNvSpPr txBox="1"/>
          <p:nvPr/>
        </p:nvSpPr>
        <p:spPr>
          <a:xfrm>
            <a:off x="5767406" y="151226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AE0C780-F679-4063-9B9F-872704EDB603}"/>
              </a:ext>
            </a:extLst>
          </p:cNvPr>
          <p:cNvSpPr txBox="1"/>
          <p:nvPr/>
        </p:nvSpPr>
        <p:spPr>
          <a:xfrm>
            <a:off x="5602952" y="2315558"/>
            <a:ext cx="553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i="1" dirty="0"/>
              <a:t>Guard</a:t>
            </a:r>
            <a:endParaRPr lang="ko-KR" altLang="en-US" sz="1100" i="1" dirty="0"/>
          </a:p>
        </p:txBody>
      </p: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E765A872-4C7D-4FB6-8F53-5FC734BF8472}"/>
              </a:ext>
            </a:extLst>
          </p:cNvPr>
          <p:cNvCxnSpPr>
            <a:cxnSpLocks/>
          </p:cNvCxnSpPr>
          <p:nvPr/>
        </p:nvCxnSpPr>
        <p:spPr>
          <a:xfrm>
            <a:off x="6208393" y="1867549"/>
            <a:ext cx="310397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A380B2FB-5725-4271-B280-D59620F2BA25}"/>
              </a:ext>
            </a:extLst>
          </p:cNvPr>
          <p:cNvSpPr txBox="1"/>
          <p:nvPr/>
        </p:nvSpPr>
        <p:spPr>
          <a:xfrm>
            <a:off x="6889580" y="1567773"/>
            <a:ext cx="1467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Binary-search on guard</a:t>
            </a:r>
            <a:endParaRPr lang="ko-KR" altLang="en-US" sz="1050" i="1" dirty="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57B7EFF9-6F59-42A3-91B5-1B53EFE36BD1}"/>
              </a:ext>
            </a:extLst>
          </p:cNvPr>
          <p:cNvCxnSpPr>
            <a:cxnSpLocks/>
          </p:cNvCxnSpPr>
          <p:nvPr/>
        </p:nvCxnSpPr>
        <p:spPr>
          <a:xfrm>
            <a:off x="7896193" y="2299828"/>
            <a:ext cx="71286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12B6DF44-8C6C-4D48-A65E-83BBB29402F7}"/>
              </a:ext>
            </a:extLst>
          </p:cNvPr>
          <p:cNvSpPr txBox="1"/>
          <p:nvPr/>
        </p:nvSpPr>
        <p:spPr>
          <a:xfrm>
            <a:off x="7939207" y="2042023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hash(100)==BF</a:t>
            </a:r>
            <a:r>
              <a:rPr lang="en-US" altLang="ko-KR" sz="1050" i="1" baseline="-25000" dirty="0"/>
              <a:t>4</a:t>
            </a:r>
            <a:endParaRPr lang="ko-KR" altLang="en-US" sz="1050" i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735B9FF6-35E6-4369-AE79-79BE354CF463}"/>
              </a:ext>
            </a:extLst>
          </p:cNvPr>
          <p:cNvCxnSpPr>
            <a:cxnSpLocks/>
            <a:stCxn id="341" idx="2"/>
            <a:endCxn id="345" idx="0"/>
          </p:cNvCxnSpPr>
          <p:nvPr/>
        </p:nvCxnSpPr>
        <p:spPr>
          <a:xfrm>
            <a:off x="8644604" y="2642943"/>
            <a:ext cx="0" cy="27942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2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74BA9527-F2D4-4D88-BA11-2B2CBF84E3D9}"/>
              </a:ext>
            </a:extLst>
          </p:cNvPr>
          <p:cNvSpPr/>
          <p:nvPr/>
        </p:nvSpPr>
        <p:spPr>
          <a:xfrm>
            <a:off x="2663116" y="1696430"/>
            <a:ext cx="4209637" cy="1042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6D4A969-FB32-4F8A-B649-F3B33BB71BEE}"/>
              </a:ext>
            </a:extLst>
          </p:cNvPr>
          <p:cNvCxnSpPr>
            <a:cxnSpLocks/>
          </p:cNvCxnSpPr>
          <p:nvPr/>
        </p:nvCxnSpPr>
        <p:spPr>
          <a:xfrm>
            <a:off x="2359355" y="2764459"/>
            <a:ext cx="5928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표 325">
                <a:extLst>
                  <a:ext uri="{FF2B5EF4-FFF2-40B4-BE49-F238E27FC236}">
                    <a16:creationId xmlns:a16="http://schemas.microsoft.com/office/drawing/2014/main" id="{67F948E9-1A0C-4EF3-B50A-5D46D7AB3A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78801"/>
                  </p:ext>
                </p:extLst>
              </p:nvPr>
            </p:nvGraphicFramePr>
            <p:xfrm>
              <a:off x="2663116" y="2366923"/>
              <a:ext cx="1924812" cy="26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203">
                      <a:extLst>
                        <a:ext uri="{9D8B030D-6E8A-4147-A177-3AD203B41FA5}">
                          <a16:colId xmlns:a16="http://schemas.microsoft.com/office/drawing/2014/main" val="2576624630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3259383645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2233174146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4040241896"/>
                        </a:ext>
                      </a:extLst>
                    </a:gridCol>
                  </a:tblGrid>
                  <a:tr h="2622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pct25">
                          <a:fgClr>
                            <a:schemeClr val="bg1">
                              <a:lumMod val="8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763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표 325">
                <a:extLst>
                  <a:ext uri="{FF2B5EF4-FFF2-40B4-BE49-F238E27FC236}">
                    <a16:creationId xmlns:a16="http://schemas.microsoft.com/office/drawing/2014/main" id="{67F948E9-1A0C-4EF3-B50A-5D46D7AB3A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78801"/>
                  </p:ext>
                </p:extLst>
              </p:nvPr>
            </p:nvGraphicFramePr>
            <p:xfrm>
              <a:off x="2663116" y="2366923"/>
              <a:ext cx="1924812" cy="26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203">
                      <a:extLst>
                        <a:ext uri="{9D8B030D-6E8A-4147-A177-3AD203B41FA5}">
                          <a16:colId xmlns:a16="http://schemas.microsoft.com/office/drawing/2014/main" val="2576624630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3259383645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2233174146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4040241896"/>
                        </a:ext>
                      </a:extLst>
                    </a:gridCol>
                  </a:tblGrid>
                  <a:tr h="2622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pct25">
                          <a:fgClr>
                            <a:schemeClr val="bg1">
                              <a:lumMod val="8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364" r="-200000" b="-2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532" t="-11364" r="-102532" b="-2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763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0FB9861-6670-4417-B726-96E05B008EC3}"/>
              </a:ext>
            </a:extLst>
          </p:cNvPr>
          <p:cNvSpPr txBox="1"/>
          <p:nvPr/>
        </p:nvSpPr>
        <p:spPr>
          <a:xfrm>
            <a:off x="7248061" y="144126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graphicFrame>
        <p:nvGraphicFramePr>
          <p:cNvPr id="83" name="표 58">
            <a:extLst>
              <a:ext uri="{FF2B5EF4-FFF2-40B4-BE49-F238E27FC236}">
                <a16:creationId xmlns:a16="http://schemas.microsoft.com/office/drawing/2014/main" id="{E92205C9-B126-4DFD-9D5A-8F49C7A8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0766"/>
              </p:ext>
            </p:extLst>
          </p:nvPr>
        </p:nvGraphicFramePr>
        <p:xfrm>
          <a:off x="2565730" y="2911100"/>
          <a:ext cx="3295314" cy="53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19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graphicFrame>
        <p:nvGraphicFramePr>
          <p:cNvPr id="103" name="표 325">
            <a:extLst>
              <a:ext uri="{FF2B5EF4-FFF2-40B4-BE49-F238E27FC236}">
                <a16:creationId xmlns:a16="http://schemas.microsoft.com/office/drawing/2014/main" id="{E4BD9B15-E77C-4A08-9B41-CD3719D11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84696"/>
              </p:ext>
            </p:extLst>
          </p:nvPr>
        </p:nvGraphicFramePr>
        <p:xfrm>
          <a:off x="4658884" y="2362592"/>
          <a:ext cx="6644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97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107" name="표 325">
            <a:extLst>
              <a:ext uri="{FF2B5EF4-FFF2-40B4-BE49-F238E27FC236}">
                <a16:creationId xmlns:a16="http://schemas.microsoft.com/office/drawing/2014/main" id="{E997D3CF-9230-4C7B-8D6E-B47002ACB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45532"/>
              </p:ext>
            </p:extLst>
          </p:nvPr>
        </p:nvGraphicFramePr>
        <p:xfrm>
          <a:off x="7101490" y="2362592"/>
          <a:ext cx="416560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5064317-B248-472F-A726-ED745F797933}"/>
              </a:ext>
            </a:extLst>
          </p:cNvPr>
          <p:cNvSpPr txBox="1"/>
          <p:nvPr/>
        </p:nvSpPr>
        <p:spPr>
          <a:xfrm>
            <a:off x="7455899" y="2255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09" name="표 325">
            <a:extLst>
              <a:ext uri="{FF2B5EF4-FFF2-40B4-BE49-F238E27FC236}">
                <a16:creationId xmlns:a16="http://schemas.microsoft.com/office/drawing/2014/main" id="{BE905679-582C-4877-B06B-CB6F5FCCE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79845"/>
              </p:ext>
            </p:extLst>
          </p:nvPr>
        </p:nvGraphicFramePr>
        <p:xfrm>
          <a:off x="7837887" y="2362592"/>
          <a:ext cx="416560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113" name="표 325">
            <a:extLst>
              <a:ext uri="{FF2B5EF4-FFF2-40B4-BE49-F238E27FC236}">
                <a16:creationId xmlns:a16="http://schemas.microsoft.com/office/drawing/2014/main" id="{EDFE16D4-AECB-4B63-82A3-B2DB0E0A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9268"/>
              </p:ext>
            </p:extLst>
          </p:nvPr>
        </p:nvGraphicFramePr>
        <p:xfrm>
          <a:off x="5396803" y="2362592"/>
          <a:ext cx="6644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97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114" name="표 325">
            <a:extLst>
              <a:ext uri="{FF2B5EF4-FFF2-40B4-BE49-F238E27FC236}">
                <a16:creationId xmlns:a16="http://schemas.microsoft.com/office/drawing/2014/main" id="{E1E4321F-DB4A-4255-8C03-E357345B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0957"/>
              </p:ext>
            </p:extLst>
          </p:nvPr>
        </p:nvGraphicFramePr>
        <p:xfrm>
          <a:off x="6097857" y="2362592"/>
          <a:ext cx="6644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97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ECA0B2ED-E3FD-47C9-99F4-8796E73C3875}"/>
              </a:ext>
            </a:extLst>
          </p:cNvPr>
          <p:cNvSpPr txBox="1"/>
          <p:nvPr/>
        </p:nvSpPr>
        <p:spPr>
          <a:xfrm>
            <a:off x="2565730" y="20963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Guard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DB1D69-64C8-41D4-954C-D866634587B9}"/>
              </a:ext>
            </a:extLst>
          </p:cNvPr>
          <p:cNvSpPr/>
          <p:nvPr/>
        </p:nvSpPr>
        <p:spPr>
          <a:xfrm>
            <a:off x="7546173" y="2350577"/>
            <a:ext cx="285750" cy="243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3BA6B6F-40F6-4F6D-A8F9-DB0184B88DA4}"/>
              </a:ext>
            </a:extLst>
          </p:cNvPr>
          <p:cNvSpPr/>
          <p:nvPr/>
        </p:nvSpPr>
        <p:spPr>
          <a:xfrm>
            <a:off x="4712812" y="2364228"/>
            <a:ext cx="285750" cy="243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9589004-AE81-45DC-9B16-C3C0B498AE1C}"/>
              </a:ext>
            </a:extLst>
          </p:cNvPr>
          <p:cNvCxnSpPr>
            <a:cxnSpLocks/>
            <a:stCxn id="82" idx="2"/>
            <a:endCxn id="16" idx="0"/>
          </p:cNvCxnSpPr>
          <p:nvPr/>
        </p:nvCxnSpPr>
        <p:spPr>
          <a:xfrm>
            <a:off x="7689048" y="1749042"/>
            <a:ext cx="0" cy="60153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6D86C57A-C1E8-44CB-9617-08BB86FD9DCD}"/>
              </a:ext>
            </a:extLst>
          </p:cNvPr>
          <p:cNvCxnSpPr>
            <a:cxnSpLocks/>
            <a:stCxn id="16" idx="1"/>
            <a:endCxn id="120" idx="0"/>
          </p:cNvCxnSpPr>
          <p:nvPr/>
        </p:nvCxnSpPr>
        <p:spPr>
          <a:xfrm rot="16200000" flipV="1">
            <a:off x="6210863" y="1009052"/>
            <a:ext cx="21982" cy="2732333"/>
          </a:xfrm>
          <a:prstGeom prst="curvedConnector3">
            <a:avLst>
              <a:gd name="adj1" fmla="val 2270863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52B22F5A-1D80-4801-91CD-5DF6290FC805}"/>
              </a:ext>
            </a:extLst>
          </p:cNvPr>
          <p:cNvCxnSpPr>
            <a:cxnSpLocks/>
            <a:stCxn id="120" idx="0"/>
            <a:endCxn id="128" idx="0"/>
          </p:cNvCxnSpPr>
          <p:nvPr/>
        </p:nvCxnSpPr>
        <p:spPr>
          <a:xfrm rot="16200000" flipV="1">
            <a:off x="3982428" y="1490968"/>
            <a:ext cx="12513" cy="1734007"/>
          </a:xfrm>
          <a:prstGeom prst="curvedConnector3">
            <a:avLst>
              <a:gd name="adj1" fmla="val 3601558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8948C8B-1370-434C-A743-BBA517F4FE15}"/>
              </a:ext>
            </a:extLst>
          </p:cNvPr>
          <p:cNvCxnSpPr>
            <a:cxnSpLocks/>
          </p:cNvCxnSpPr>
          <p:nvPr/>
        </p:nvCxnSpPr>
        <p:spPr>
          <a:xfrm>
            <a:off x="3452230" y="2277993"/>
            <a:ext cx="57772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F995DA-5C67-4EED-8BC1-A661E0BF8740}"/>
                  </a:ext>
                </a:extLst>
              </p:cNvPr>
              <p:cNvSpPr txBox="1"/>
              <p:nvPr/>
            </p:nvSpPr>
            <p:spPr>
              <a:xfrm>
                <a:off x="3396540" y="2030940"/>
                <a:ext cx="12337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i="1" dirty="0"/>
                  <a:t>hash(100)==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sz="1050" i="1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F995DA-5C67-4EED-8BC1-A661E0BF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40" y="2030940"/>
                <a:ext cx="1233799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E8E25D2F-5DA5-40CE-A931-6822BFC68C71}"/>
              </a:ext>
            </a:extLst>
          </p:cNvPr>
          <p:cNvSpPr txBox="1"/>
          <p:nvPr/>
        </p:nvSpPr>
        <p:spPr>
          <a:xfrm>
            <a:off x="6772321" y="2255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890EF0F-20AE-485A-9C2C-CED9C02CF2EF}"/>
              </a:ext>
            </a:extLst>
          </p:cNvPr>
          <p:cNvSpPr/>
          <p:nvPr/>
        </p:nvSpPr>
        <p:spPr>
          <a:xfrm>
            <a:off x="2978805" y="2351715"/>
            <a:ext cx="285750" cy="243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855BD0-CA7A-4778-BCE6-BFA8D58B8077}"/>
              </a:ext>
            </a:extLst>
          </p:cNvPr>
          <p:cNvSpPr txBox="1"/>
          <p:nvPr/>
        </p:nvSpPr>
        <p:spPr>
          <a:xfrm>
            <a:off x="3764628" y="1614381"/>
            <a:ext cx="2052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Aligned CPU cache line (64 bytes)</a:t>
            </a:r>
            <a:endParaRPr lang="ko-KR" altLang="en-US" sz="1050" i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443A59-4BEC-459B-A95A-1B9DDD020221}"/>
              </a:ext>
            </a:extLst>
          </p:cNvPr>
          <p:cNvSpPr txBox="1"/>
          <p:nvPr/>
        </p:nvSpPr>
        <p:spPr>
          <a:xfrm>
            <a:off x="2313589" y="22443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C595252-768A-453C-A171-86F4B98114B4}"/>
              </a:ext>
            </a:extLst>
          </p:cNvPr>
          <p:cNvCxnSpPr>
            <a:cxnSpLocks/>
          </p:cNvCxnSpPr>
          <p:nvPr/>
        </p:nvCxnSpPr>
        <p:spPr>
          <a:xfrm>
            <a:off x="3949015" y="2620385"/>
            <a:ext cx="0" cy="27609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74512-E8D3-4415-B038-C77C17B459EA}"/>
              </a:ext>
            </a:extLst>
          </p:cNvPr>
          <p:cNvSpPr txBox="1"/>
          <p:nvPr/>
        </p:nvSpPr>
        <p:spPr>
          <a:xfrm>
            <a:off x="7394956" y="1811194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F82AEF-229A-415F-8A9B-DB6E83555507}"/>
              </a:ext>
            </a:extLst>
          </p:cNvPr>
          <p:cNvSpPr txBox="1"/>
          <p:nvPr/>
        </p:nvSpPr>
        <p:spPr>
          <a:xfrm>
            <a:off x="3178728" y="21270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B380033-347C-499C-9977-1E59B22285B1}"/>
              </a:ext>
            </a:extLst>
          </p:cNvPr>
          <p:cNvSpPr txBox="1"/>
          <p:nvPr/>
        </p:nvSpPr>
        <p:spPr>
          <a:xfrm>
            <a:off x="6072641" y="165514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EBCA0C-0CB2-4A85-84AD-72DCF742CB86}"/>
              </a:ext>
            </a:extLst>
          </p:cNvPr>
          <p:cNvSpPr txBox="1"/>
          <p:nvPr/>
        </p:nvSpPr>
        <p:spPr>
          <a:xfrm>
            <a:off x="3502294" y="169643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555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</TotalTime>
  <Words>470</Words>
  <Application>Microsoft Office PowerPoint</Application>
  <PresentationFormat>와이드스크린</PresentationFormat>
  <Paragraphs>300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Im junsu</cp:lastModifiedBy>
  <cp:revision>199</cp:revision>
  <dcterms:created xsi:type="dcterms:W3CDTF">2019-09-16T07:29:25Z</dcterms:created>
  <dcterms:modified xsi:type="dcterms:W3CDTF">2021-09-17T07:59:05Z</dcterms:modified>
</cp:coreProperties>
</file>