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0" r:id="rId2"/>
    <p:sldId id="271" r:id="rId3"/>
    <p:sldId id="272" r:id="rId4"/>
    <p:sldId id="27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4B183"/>
    <a:srgbClr val="FFFFFF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10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65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8C499-3597-42E1-9AEF-A0999437F9D3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87C85-1A5A-45C0-9548-9D2270D2A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727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87C85-1A5A-45C0-9548-9D2270D2AC9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918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87C85-1A5A-45C0-9548-9D2270D2AC9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521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3023A-5A47-492D-AA14-6290B1CDC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5F556F-A8EA-4339-A94F-EBCA285B04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493758-FDC8-41E0-BE5B-B417C91B7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F063-ACA6-4EED-9255-A2B40A2B2DB4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D7A20A-775D-42F2-AA04-ACB02F267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D0B62-6C9F-4CBF-9F87-C29078EF8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BF09-4FD4-40A3-AA89-A9C53FB10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225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6CA13-A233-4B17-8AF6-34C37046E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C4A6D7-5C42-46C6-8A0D-C7B804EE0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51038B-3E41-4DF4-8660-511B944B7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F063-ACA6-4EED-9255-A2B40A2B2DB4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0D551A-3B78-4FB7-AD90-4E4AA4A2C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85E592-ACC6-4F12-BD9F-B7D1297F6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BF09-4FD4-40A3-AA89-A9C53FB10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680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D71856-DBCA-4D17-B348-680BD0CCA3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D83F6C-F07D-414B-8627-5F40986A4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183EEF-513C-4140-AA5D-3FEEDA10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F063-ACA6-4EED-9255-A2B40A2B2DB4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785FBD-DE19-4324-AD14-34EA34FA7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6624C8-4362-4715-82DE-9C1889548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BF09-4FD4-40A3-AA89-A9C53FB10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701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6CA7F-D4CE-42E4-94EC-85C8390E0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9FF760-61B9-44FC-93C2-F5DDEF940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8C1519-DA50-4D6C-AAFA-E241F3650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F063-ACA6-4EED-9255-A2B40A2B2DB4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74AB00-10E5-45C6-BF16-E7F1D1F2B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49D894-0F1C-45E7-9C72-F125B128E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BF09-4FD4-40A3-AA89-A9C53FB10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968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A5A7B3-8C24-4CDB-8CC7-7CF7B8DC1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A8D9D6-7D35-4213-B24A-83D6A3082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39058D-6BE9-4164-BAFD-3DE853C25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F063-ACA6-4EED-9255-A2B40A2B2DB4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41D7A-9DD5-4D21-A541-92122D2D0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57FB9A-BE2D-4308-B003-7626E7CD1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BF09-4FD4-40A3-AA89-A9C53FB10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788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4799D-1E65-4B85-9ED1-5AABC46B9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E8C4A8-F043-4D8E-86C4-35F145A9FC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17873B-B08F-4B07-8BA0-C8552E33A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51386C-0874-4B7A-AF93-1AFAA4F58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F063-ACA6-4EED-9255-A2B40A2B2DB4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CF4713-5857-4CFC-A24C-3FFF942A2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4B2407-F948-48D6-A7C1-275DFF96D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BF09-4FD4-40A3-AA89-A9C53FB10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3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28485-B503-430C-B563-7A3FAA699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063A17-05C6-442F-8E15-F4291ECE7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56D47A-E5F9-4635-9B0B-E112FA09E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E2A72C-5535-431A-AC15-1A2D832633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3A43BF-E115-4E6C-A3CA-DCBD257BE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27C559-C3AC-4BC6-AF5F-565F650B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F063-ACA6-4EED-9255-A2B40A2B2DB4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9502B0-C164-49BA-8443-823B2C835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0E018D-E225-4560-841F-C6D1B959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BF09-4FD4-40A3-AA89-A9C53FB10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864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07327-537B-4738-8652-EC646A0D8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D2F385-E27C-4EEB-B492-E7B609F12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F063-ACA6-4EED-9255-A2B40A2B2DB4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D2BD13-B6BC-4E66-84FF-E8D27603A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068488-40FD-4CFB-A126-10FB9D2FF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BF09-4FD4-40A3-AA89-A9C53FB10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359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A6016A-6E87-41BA-8D2A-454713A4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F063-ACA6-4EED-9255-A2B40A2B2DB4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11ED9B-2BBA-4681-9A54-717A9E080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10ABA5-5F2B-40B7-9663-C122FE90A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BF09-4FD4-40A3-AA89-A9C53FB10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072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403431-16FE-4787-8FB9-19C067DB4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9E8B2A-88D1-443C-BBF7-A6AA63818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603A89-057E-4C1A-B349-32D88A627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2598D6-B2D1-4B56-911C-BE2160424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F063-ACA6-4EED-9255-A2B40A2B2DB4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5F5922-EA1F-421B-9C7A-AEEAD8343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42ADAC-37DC-44A6-8492-6FFA696F6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BF09-4FD4-40A3-AA89-A9C53FB10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189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567F5-8A9D-497D-B972-DFD3EB7EA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59C252-CD96-4865-9692-B86BA7E436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33A326-A486-47F5-B487-E4B09CC87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76A42B-90D0-4B26-81A4-1BA6FA233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F063-ACA6-4EED-9255-A2B40A2B2DB4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315475-2C7C-4E68-B755-68C8647B4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C209BB-B7FC-403A-AAFA-630B510CC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BF09-4FD4-40A3-AA89-A9C53FB10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165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3CDBED-EB20-4FE2-A44E-1FA87F084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55A9DB-E7D9-417C-9073-85E0C77AB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4A1D0D-04C8-48E8-92C8-3EC978D03F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1F063-ACA6-4EED-9255-A2B40A2B2DB4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58FFD1-E2CE-4435-856A-0652E0099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67C116-BB4A-4939-AB56-DA8BCA10A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4BF09-4FD4-40A3-AA89-A9C53FB10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54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타원 46">
            <a:extLst>
              <a:ext uri="{FF2B5EF4-FFF2-40B4-BE49-F238E27FC236}">
                <a16:creationId xmlns:a16="http://schemas.microsoft.com/office/drawing/2014/main" id="{564D9DA7-463B-4F42-A39F-610C3C86ED67}"/>
              </a:ext>
            </a:extLst>
          </p:cNvPr>
          <p:cNvSpPr/>
          <p:nvPr/>
        </p:nvSpPr>
        <p:spPr>
          <a:xfrm>
            <a:off x="-529365" y="2862303"/>
            <a:ext cx="228516" cy="23116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B609035-94FE-4E2B-ACC7-202813B85DE3}"/>
              </a:ext>
            </a:extLst>
          </p:cNvPr>
          <p:cNvSpPr/>
          <p:nvPr/>
        </p:nvSpPr>
        <p:spPr>
          <a:xfrm>
            <a:off x="-798460" y="3299121"/>
            <a:ext cx="228516" cy="23116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544B4A6-BAC5-4AEF-9059-6F40D2086A3A}"/>
              </a:ext>
            </a:extLst>
          </p:cNvPr>
          <p:cNvSpPr/>
          <p:nvPr/>
        </p:nvSpPr>
        <p:spPr>
          <a:xfrm>
            <a:off x="-1075793" y="3599583"/>
            <a:ext cx="228516" cy="23116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DAC34E2-E2A4-49A3-8024-3E5531DEF61E}"/>
              </a:ext>
            </a:extLst>
          </p:cNvPr>
          <p:cNvSpPr/>
          <p:nvPr/>
        </p:nvSpPr>
        <p:spPr>
          <a:xfrm>
            <a:off x="2804774" y="1132113"/>
            <a:ext cx="669583" cy="4826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6C5E324E-CD88-4247-9E94-FD016A76B9B8}"/>
              </a:ext>
            </a:extLst>
          </p:cNvPr>
          <p:cNvSpPr/>
          <p:nvPr/>
        </p:nvSpPr>
        <p:spPr>
          <a:xfrm>
            <a:off x="2876275" y="1177991"/>
            <a:ext cx="81011" cy="3884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i="1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0DB95DE-85B5-4050-B29E-B003DD385D75}"/>
              </a:ext>
            </a:extLst>
          </p:cNvPr>
          <p:cNvSpPr/>
          <p:nvPr/>
        </p:nvSpPr>
        <p:spPr>
          <a:xfrm>
            <a:off x="2804309" y="2677885"/>
            <a:ext cx="3178235" cy="4826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D54EFA9B-0B16-4596-8A6F-B7350A693F33}"/>
              </a:ext>
            </a:extLst>
          </p:cNvPr>
          <p:cNvSpPr/>
          <p:nvPr/>
        </p:nvSpPr>
        <p:spPr>
          <a:xfrm>
            <a:off x="4335854" y="1820764"/>
            <a:ext cx="199122" cy="23116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23CA3A8-A18E-4EA6-A0A3-EA21CA66E40D}"/>
              </a:ext>
            </a:extLst>
          </p:cNvPr>
          <p:cNvSpPr/>
          <p:nvPr/>
        </p:nvSpPr>
        <p:spPr>
          <a:xfrm>
            <a:off x="2805223" y="1897742"/>
            <a:ext cx="1769498" cy="4826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E4653E4C-8F4D-42ED-A748-334DAA7D35E1}"/>
              </a:ext>
            </a:extLst>
          </p:cNvPr>
          <p:cNvSpPr/>
          <p:nvPr/>
        </p:nvSpPr>
        <p:spPr>
          <a:xfrm>
            <a:off x="2891785" y="1950857"/>
            <a:ext cx="323894" cy="378730"/>
          </a:xfrm>
          <a:prstGeom prst="roundRect">
            <a:avLst/>
          </a:prstGeom>
          <a:pattFill prst="wdUpDiag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i="1" dirty="0">
              <a:solidFill>
                <a:schemeClr val="tx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F41E572-9961-4BC7-805F-35F60BF6829D}"/>
              </a:ext>
            </a:extLst>
          </p:cNvPr>
          <p:cNvSpPr txBox="1"/>
          <p:nvPr/>
        </p:nvSpPr>
        <p:spPr>
          <a:xfrm>
            <a:off x="4658197" y="2119147"/>
            <a:ext cx="3256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Compaction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(Sort &amp; Flush)</a:t>
            </a:r>
            <a:endParaRPr lang="en-US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B35FE48-7D40-44E9-A69C-79C3D8A2B4C6}"/>
              </a:ext>
            </a:extLst>
          </p:cNvPr>
          <p:cNvSpPr/>
          <p:nvPr/>
        </p:nvSpPr>
        <p:spPr>
          <a:xfrm>
            <a:off x="2804774" y="3456579"/>
            <a:ext cx="4283657" cy="4802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FA4D8F43-C2FB-4076-9715-A548AAA3B1F8}"/>
              </a:ext>
            </a:extLst>
          </p:cNvPr>
          <p:cNvSpPr/>
          <p:nvPr/>
        </p:nvSpPr>
        <p:spPr>
          <a:xfrm>
            <a:off x="2887400" y="3512819"/>
            <a:ext cx="1780758" cy="36854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0D49EFD0-5CC4-46D7-8EF8-EC5785FDC9CB}"/>
              </a:ext>
            </a:extLst>
          </p:cNvPr>
          <p:cNvGrpSpPr/>
          <p:nvPr/>
        </p:nvGrpSpPr>
        <p:grpSpPr>
          <a:xfrm>
            <a:off x="3802873" y="810945"/>
            <a:ext cx="4626294" cy="2957628"/>
            <a:chOff x="3639584" y="810945"/>
            <a:chExt cx="4626294" cy="295762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AA4A8BA-A8A6-4DE1-9D89-6C61C4797715}"/>
                </a:ext>
              </a:extLst>
            </p:cNvPr>
            <p:cNvSpPr txBox="1"/>
            <p:nvPr/>
          </p:nvSpPr>
          <p:spPr>
            <a:xfrm>
              <a:off x="7207160" y="810945"/>
              <a:ext cx="105871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dirty="0">
                  <a:latin typeface="Consolas" panose="020B0609020204030204" pitchFamily="49" charset="0"/>
                </a:rPr>
                <a:t>read(</a:t>
              </a:r>
              <a:r>
                <a:rPr lang="en-US" altLang="ko-KR" sz="2400" i="1" dirty="0"/>
                <a:t>x</a:t>
              </a:r>
              <a:r>
                <a:rPr lang="en-US" altLang="ko-KR" sz="2000" dirty="0">
                  <a:latin typeface="Consolas" panose="020B0609020204030204" pitchFamily="49" charset="0"/>
                </a:rPr>
                <a:t>)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cxnSp>
          <p:nvCxnSpPr>
            <p:cNvPr id="151" name="직선 화살표 연결선 150">
              <a:extLst>
                <a:ext uri="{FF2B5EF4-FFF2-40B4-BE49-F238E27FC236}">
                  <a16:creationId xmlns:a16="http://schemas.microsoft.com/office/drawing/2014/main" id="{1D310885-4A1A-44A1-B578-68F5B66F80CB}"/>
                </a:ext>
              </a:extLst>
            </p:cNvPr>
            <p:cNvCxnSpPr>
              <a:cxnSpLocks/>
            </p:cNvCxnSpPr>
            <p:nvPr/>
          </p:nvCxnSpPr>
          <p:spPr>
            <a:xfrm>
              <a:off x="7737665" y="1215967"/>
              <a:ext cx="0" cy="254354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화살표 연결선 153">
              <a:extLst>
                <a:ext uri="{FF2B5EF4-FFF2-40B4-BE49-F238E27FC236}">
                  <a16:creationId xmlns:a16="http://schemas.microsoft.com/office/drawing/2014/main" id="{5890496C-B86A-4654-80CB-FBEE7D8F0C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39584" y="1385080"/>
              <a:ext cx="410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화살표 연결선 157">
              <a:extLst>
                <a:ext uri="{FF2B5EF4-FFF2-40B4-BE49-F238E27FC236}">
                  <a16:creationId xmlns:a16="http://schemas.microsoft.com/office/drawing/2014/main" id="{E423CF66-FA0D-4AD9-85F7-61C2EB2C97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3158" y="2131422"/>
              <a:ext cx="284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화살표 연결선 159">
              <a:extLst>
                <a:ext uri="{FF2B5EF4-FFF2-40B4-BE49-F238E27FC236}">
                  <a16:creationId xmlns:a16="http://schemas.microsoft.com/office/drawing/2014/main" id="{6CEA76D8-58E5-46DA-98AF-A4A5E4C55C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5062" y="2925461"/>
              <a:ext cx="1656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화살표 연결선 162">
              <a:extLst>
                <a:ext uri="{FF2B5EF4-FFF2-40B4-BE49-F238E27FC236}">
                  <a16:creationId xmlns:a16="http://schemas.microsoft.com/office/drawing/2014/main" id="{0B784F9B-EC74-41DB-ACF2-007CB77176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7032" y="3768573"/>
              <a:ext cx="2315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A72F7958-191F-4632-8861-4F17EB653239}"/>
              </a:ext>
            </a:extLst>
          </p:cNvPr>
          <p:cNvSpPr txBox="1"/>
          <p:nvPr/>
        </p:nvSpPr>
        <p:spPr>
          <a:xfrm rot="5400000">
            <a:off x="7531573" y="2315438"/>
            <a:ext cx="1261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Lookups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6FCB664D-ADD9-4B99-B3F0-8D940CCBAF25}"/>
              </a:ext>
            </a:extLst>
          </p:cNvPr>
          <p:cNvSpPr txBox="1"/>
          <p:nvPr/>
        </p:nvSpPr>
        <p:spPr>
          <a:xfrm>
            <a:off x="1602878" y="4245045"/>
            <a:ext cx="1192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Storage</a:t>
            </a:r>
            <a:endParaRPr lang="ko-KR" altLang="en-US" sz="2400" b="1" dirty="0"/>
          </a:p>
        </p:txBody>
      </p: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4F88575B-28FB-4306-B76D-CF2402524DBE}"/>
              </a:ext>
            </a:extLst>
          </p:cNvPr>
          <p:cNvCxnSpPr>
            <a:cxnSpLocks/>
          </p:cNvCxnSpPr>
          <p:nvPr/>
        </p:nvCxnSpPr>
        <p:spPr>
          <a:xfrm>
            <a:off x="1699828" y="4078250"/>
            <a:ext cx="6588000" cy="0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378D5CC5-4A53-4E82-8B00-A203ADCDA26B}"/>
              </a:ext>
            </a:extLst>
          </p:cNvPr>
          <p:cNvSpPr txBox="1"/>
          <p:nvPr/>
        </p:nvSpPr>
        <p:spPr>
          <a:xfrm>
            <a:off x="2084582" y="3461845"/>
            <a:ext cx="8849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i="1" dirty="0"/>
              <a:t>L</a:t>
            </a:r>
            <a:r>
              <a:rPr lang="en-US" altLang="ko-KR" sz="2400" b="1" i="1" baseline="-25000" dirty="0"/>
              <a:t>h-1</a:t>
            </a:r>
            <a:endParaRPr lang="ko-KR" altLang="en-US" sz="2400" b="1" i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17D2D13-1660-4A01-AF3A-56B6459A93A8}"/>
              </a:ext>
            </a:extLst>
          </p:cNvPr>
          <p:cNvSpPr txBox="1"/>
          <p:nvPr/>
        </p:nvSpPr>
        <p:spPr>
          <a:xfrm>
            <a:off x="2148996" y="1143006"/>
            <a:ext cx="75612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i="1" dirty="0"/>
              <a:t>L</a:t>
            </a:r>
            <a:r>
              <a:rPr lang="en-US" altLang="ko-KR" sz="2400" b="1" i="1" baseline="-25000" dirty="0"/>
              <a:t>0</a:t>
            </a:r>
            <a:endParaRPr lang="ko-KR" altLang="en-US" sz="2400" b="1" i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633CDDE-64EB-4FD1-A532-0389B1297D85}"/>
              </a:ext>
            </a:extLst>
          </p:cNvPr>
          <p:cNvSpPr txBox="1"/>
          <p:nvPr/>
        </p:nvSpPr>
        <p:spPr>
          <a:xfrm>
            <a:off x="2148996" y="1909275"/>
            <a:ext cx="75612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i="1" dirty="0"/>
              <a:t>L</a:t>
            </a:r>
            <a:r>
              <a:rPr lang="en-US" altLang="ko-KR" sz="2400" b="1" i="1" baseline="-25000" dirty="0"/>
              <a:t>1</a:t>
            </a:r>
            <a:endParaRPr lang="ko-KR" altLang="en-US" sz="2400" b="1" i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618973D-FC8C-4DD3-91F6-53D804B9DF4B}"/>
              </a:ext>
            </a:extLst>
          </p:cNvPr>
          <p:cNvSpPr txBox="1"/>
          <p:nvPr/>
        </p:nvSpPr>
        <p:spPr>
          <a:xfrm>
            <a:off x="2148996" y="2685491"/>
            <a:ext cx="75612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i="1" dirty="0"/>
              <a:t>L</a:t>
            </a:r>
            <a:r>
              <a:rPr lang="en-US" altLang="ko-KR" sz="2400" b="1" i="1" baseline="-25000" dirty="0"/>
              <a:t>2</a:t>
            </a:r>
            <a:endParaRPr lang="ko-KR" altLang="en-US" sz="2400" b="1" i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CE192F5-7808-4928-86EA-9B250D5D7D26}"/>
              </a:ext>
            </a:extLst>
          </p:cNvPr>
          <p:cNvSpPr txBox="1"/>
          <p:nvPr/>
        </p:nvSpPr>
        <p:spPr>
          <a:xfrm>
            <a:off x="1202371" y="1487360"/>
            <a:ext cx="1058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×</a:t>
            </a:r>
            <a:r>
              <a:rPr lang="en-US" altLang="ko-KR" sz="2400" i="1" dirty="0"/>
              <a:t>T</a:t>
            </a:r>
            <a:endParaRPr lang="ko-KR" altLang="en-US" sz="2400" i="1" dirty="0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D045C73E-55D1-4754-AB06-D0CB428F2B1F}"/>
              </a:ext>
            </a:extLst>
          </p:cNvPr>
          <p:cNvSpPr/>
          <p:nvPr/>
        </p:nvSpPr>
        <p:spPr>
          <a:xfrm>
            <a:off x="2156585" y="1300774"/>
            <a:ext cx="228516" cy="23116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52105D2F-FCF9-4E7C-982B-D0447A7A226A}"/>
              </a:ext>
            </a:extLst>
          </p:cNvPr>
          <p:cNvSpPr/>
          <p:nvPr/>
        </p:nvSpPr>
        <p:spPr>
          <a:xfrm>
            <a:off x="2229241" y="1263023"/>
            <a:ext cx="228516" cy="23116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595CCE6A-7366-4780-B8C5-31AFCDA2863C}"/>
              </a:ext>
            </a:extLst>
          </p:cNvPr>
          <p:cNvSpPr/>
          <p:nvPr/>
        </p:nvSpPr>
        <p:spPr>
          <a:xfrm>
            <a:off x="2229241" y="2002427"/>
            <a:ext cx="228516" cy="23116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/>
          </a:p>
        </p:txBody>
      </p:sp>
      <p:cxnSp>
        <p:nvCxnSpPr>
          <p:cNvPr id="115" name="연결선: 구부러짐 114">
            <a:extLst>
              <a:ext uri="{FF2B5EF4-FFF2-40B4-BE49-F238E27FC236}">
                <a16:creationId xmlns:a16="http://schemas.microsoft.com/office/drawing/2014/main" id="{F37803C3-0E47-4120-AA72-3092AFB14C8F}"/>
              </a:ext>
            </a:extLst>
          </p:cNvPr>
          <p:cNvCxnSpPr>
            <a:cxnSpLocks/>
            <a:stCxn id="127" idx="2"/>
            <a:endCxn id="130" idx="2"/>
          </p:cNvCxnSpPr>
          <p:nvPr/>
        </p:nvCxnSpPr>
        <p:spPr>
          <a:xfrm rot="10800000" flipV="1">
            <a:off x="2229241" y="1378603"/>
            <a:ext cx="12700" cy="739404"/>
          </a:xfrm>
          <a:prstGeom prst="curvedConnector3">
            <a:avLst>
              <a:gd name="adj1" fmla="val 2287496"/>
            </a:avLst>
          </a:prstGeom>
          <a:ln w="63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구부러짐 134">
            <a:extLst>
              <a:ext uri="{FF2B5EF4-FFF2-40B4-BE49-F238E27FC236}">
                <a16:creationId xmlns:a16="http://schemas.microsoft.com/office/drawing/2014/main" id="{AF4A6B71-2141-4B4E-A36D-CB17A1405FB9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29241" y="2180023"/>
            <a:ext cx="12700" cy="739404"/>
          </a:xfrm>
          <a:prstGeom prst="curvedConnector3">
            <a:avLst>
              <a:gd name="adj1" fmla="val 2287496"/>
            </a:avLst>
          </a:prstGeom>
          <a:ln w="63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연결선: 구부러짐 136">
            <a:extLst>
              <a:ext uri="{FF2B5EF4-FFF2-40B4-BE49-F238E27FC236}">
                <a16:creationId xmlns:a16="http://schemas.microsoft.com/office/drawing/2014/main" id="{3023FC53-6C60-46EE-A975-5B750F71479F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29241" y="2997257"/>
            <a:ext cx="12700" cy="739404"/>
          </a:xfrm>
          <a:prstGeom prst="curvedConnector3">
            <a:avLst>
              <a:gd name="adj1" fmla="val 2287496"/>
            </a:avLst>
          </a:prstGeom>
          <a:ln w="63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AD8607D4-017E-478C-956D-4C7CA4FA4592}"/>
              </a:ext>
            </a:extLst>
          </p:cNvPr>
          <p:cNvSpPr txBox="1"/>
          <p:nvPr/>
        </p:nvSpPr>
        <p:spPr>
          <a:xfrm rot="16200000">
            <a:off x="2271242" y="3092149"/>
            <a:ext cx="3461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</a:t>
            </a:r>
            <a:endParaRPr lang="en-US" altLang="ko-KR" sz="36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DE2F6EE2-E53D-44D6-B306-001967D59086}"/>
              </a:ext>
            </a:extLst>
          </p:cNvPr>
          <p:cNvSpPr/>
          <p:nvPr/>
        </p:nvSpPr>
        <p:spPr>
          <a:xfrm>
            <a:off x="3024270" y="1177991"/>
            <a:ext cx="81011" cy="3884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i="1" dirty="0">
              <a:solidFill>
                <a:schemeClr val="tx1"/>
              </a:solidFill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CB5BF220-450C-4AA7-8B91-69BCB4C8BBF0}"/>
              </a:ext>
            </a:extLst>
          </p:cNvPr>
          <p:cNvSpPr/>
          <p:nvPr/>
        </p:nvSpPr>
        <p:spPr>
          <a:xfrm>
            <a:off x="3172265" y="1177991"/>
            <a:ext cx="81011" cy="3884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i="1" dirty="0">
              <a:solidFill>
                <a:schemeClr val="tx1"/>
              </a:solidFill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8E9BB945-94D1-44A4-9010-D6093D1389F1}"/>
              </a:ext>
            </a:extLst>
          </p:cNvPr>
          <p:cNvSpPr/>
          <p:nvPr/>
        </p:nvSpPr>
        <p:spPr>
          <a:xfrm>
            <a:off x="3320259" y="1177991"/>
            <a:ext cx="81011" cy="3884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i="1" dirty="0">
              <a:solidFill>
                <a:schemeClr val="tx1"/>
              </a:solidFill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C442BE13-734E-4360-AAC4-685FC1D9FB33}"/>
              </a:ext>
            </a:extLst>
          </p:cNvPr>
          <p:cNvSpPr/>
          <p:nvPr/>
        </p:nvSpPr>
        <p:spPr>
          <a:xfrm>
            <a:off x="3320235" y="1950857"/>
            <a:ext cx="323894" cy="378730"/>
          </a:xfrm>
          <a:prstGeom prst="roundRect">
            <a:avLst/>
          </a:prstGeom>
          <a:pattFill prst="wdUpDiag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i="1" dirty="0">
              <a:solidFill>
                <a:schemeClr val="tx1"/>
              </a:solidFill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EA9D1DEE-CBC1-41FA-9CAB-D287F6A32449}"/>
              </a:ext>
            </a:extLst>
          </p:cNvPr>
          <p:cNvSpPr/>
          <p:nvPr/>
        </p:nvSpPr>
        <p:spPr>
          <a:xfrm>
            <a:off x="3748685" y="1950857"/>
            <a:ext cx="323894" cy="378730"/>
          </a:xfrm>
          <a:prstGeom prst="roundRect">
            <a:avLst/>
          </a:prstGeom>
          <a:pattFill prst="wdUpDiag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i="1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0074BA87-D19F-4E07-BF36-94A1FE7D8BDB}"/>
              </a:ext>
            </a:extLst>
          </p:cNvPr>
          <p:cNvSpPr/>
          <p:nvPr/>
        </p:nvSpPr>
        <p:spPr>
          <a:xfrm>
            <a:off x="4177135" y="1950857"/>
            <a:ext cx="323894" cy="378730"/>
          </a:xfrm>
          <a:prstGeom prst="roundRect">
            <a:avLst/>
          </a:prstGeom>
          <a:pattFill prst="wdUpDiag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i="1" dirty="0">
              <a:solidFill>
                <a:schemeClr val="tx1"/>
              </a:solidFill>
            </a:endParaRP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8CB7AAA5-F66E-4826-8E85-F47F9251AABD}"/>
              </a:ext>
            </a:extLst>
          </p:cNvPr>
          <p:cNvSpPr/>
          <p:nvPr/>
        </p:nvSpPr>
        <p:spPr>
          <a:xfrm>
            <a:off x="2897643" y="2732348"/>
            <a:ext cx="1295576" cy="3765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400" i="1" dirty="0">
              <a:solidFill>
                <a:schemeClr val="tx1"/>
              </a:solidFill>
            </a:endParaRP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2824A620-B07C-49B5-A3C3-ED3D2CE13CA2}"/>
              </a:ext>
            </a:extLst>
          </p:cNvPr>
          <p:cNvSpPr/>
          <p:nvPr/>
        </p:nvSpPr>
        <p:spPr>
          <a:xfrm>
            <a:off x="4607953" y="2740402"/>
            <a:ext cx="1295576" cy="368545"/>
          </a:xfrm>
          <a:prstGeom prst="roundRect">
            <a:avLst/>
          </a:prstGeom>
          <a:pattFill prst="wdUpDiag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i="1" dirty="0">
              <a:solidFill>
                <a:schemeClr val="tx1"/>
              </a:solidFill>
            </a:endParaRP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9200EB63-B7C6-4A56-A806-F5883CB060EB}"/>
              </a:ext>
            </a:extLst>
          </p:cNvPr>
          <p:cNvSpPr/>
          <p:nvPr/>
        </p:nvSpPr>
        <p:spPr>
          <a:xfrm>
            <a:off x="5246489" y="3512819"/>
            <a:ext cx="1780758" cy="36854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i="1" dirty="0">
              <a:solidFill>
                <a:schemeClr val="tx1"/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9BDE6F42-D583-4410-A556-79A5B92C5F26}"/>
              </a:ext>
            </a:extLst>
          </p:cNvPr>
          <p:cNvSpPr/>
          <p:nvPr/>
        </p:nvSpPr>
        <p:spPr>
          <a:xfrm>
            <a:off x="5396293" y="4250619"/>
            <a:ext cx="1199559" cy="4802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KV</a:t>
            </a:r>
            <a:r>
              <a:rPr lang="en-US" altLang="ko-KR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Indices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14842376-0492-4505-8E5D-1BB064EEAF77}"/>
              </a:ext>
            </a:extLst>
          </p:cNvPr>
          <p:cNvSpPr/>
          <p:nvPr/>
        </p:nvSpPr>
        <p:spPr>
          <a:xfrm>
            <a:off x="6596741" y="4250619"/>
            <a:ext cx="529773" cy="4802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BF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66FDE823-F241-4A1E-8DFF-CA1B6AC862B6}"/>
              </a:ext>
            </a:extLst>
          </p:cNvPr>
          <p:cNvSpPr/>
          <p:nvPr/>
        </p:nvSpPr>
        <p:spPr>
          <a:xfrm>
            <a:off x="7122886" y="4250619"/>
            <a:ext cx="502557" cy="48022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PLR</a:t>
            </a:r>
            <a:endParaRPr lang="ko-KR" altLang="en-US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72EC38AF-6CB7-473E-B5EB-9E73744B4669}"/>
              </a:ext>
            </a:extLst>
          </p:cNvPr>
          <p:cNvSpPr/>
          <p:nvPr/>
        </p:nvSpPr>
        <p:spPr>
          <a:xfrm>
            <a:off x="2804308" y="4250619"/>
            <a:ext cx="2591095" cy="4802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B181B2F1-9410-4226-83B7-78C93B4BA889}"/>
              </a:ext>
            </a:extLst>
          </p:cNvPr>
          <p:cNvSpPr txBox="1"/>
          <p:nvPr/>
        </p:nvSpPr>
        <p:spPr>
          <a:xfrm>
            <a:off x="7609741" y="4232046"/>
            <a:ext cx="3461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</a:t>
            </a:r>
          </a:p>
        </p:txBody>
      </p: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1E17C949-9A13-4E63-87A1-0466DEC769DE}"/>
              </a:ext>
            </a:extLst>
          </p:cNvPr>
          <p:cNvGrpSpPr/>
          <p:nvPr/>
        </p:nvGrpSpPr>
        <p:grpSpPr>
          <a:xfrm>
            <a:off x="4561036" y="4160360"/>
            <a:ext cx="364202" cy="660746"/>
            <a:chOff x="7514875" y="1092590"/>
            <a:chExt cx="276905" cy="606717"/>
          </a:xfrm>
        </p:grpSpPr>
        <p:sp>
          <p:nvSpPr>
            <p:cNvPr id="198" name="물결 197">
              <a:extLst>
                <a:ext uri="{FF2B5EF4-FFF2-40B4-BE49-F238E27FC236}">
                  <a16:creationId xmlns:a16="http://schemas.microsoft.com/office/drawing/2014/main" id="{874E6DFB-CDBA-4142-87DF-4689B2ACFB15}"/>
                </a:ext>
              </a:extLst>
            </p:cNvPr>
            <p:cNvSpPr/>
            <p:nvPr/>
          </p:nvSpPr>
          <p:spPr>
            <a:xfrm rot="16200000">
              <a:off x="7375771" y="1310198"/>
              <a:ext cx="555310" cy="171572"/>
            </a:xfrm>
            <a:prstGeom prst="wave">
              <a:avLst>
                <a:gd name="adj1" fmla="val 20000"/>
                <a:gd name="adj2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FB7CBE67-841B-4BFC-B425-E71336821676}"/>
                </a:ext>
              </a:extLst>
            </p:cNvPr>
            <p:cNvSpPr/>
            <p:nvPr/>
          </p:nvSpPr>
          <p:spPr>
            <a:xfrm rot="5400000">
              <a:off x="7636248" y="1022782"/>
              <a:ext cx="45720" cy="185335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4E6B8519-2EFB-4AE0-BEE2-564B8A14C92C}"/>
                </a:ext>
              </a:extLst>
            </p:cNvPr>
            <p:cNvSpPr/>
            <p:nvPr/>
          </p:nvSpPr>
          <p:spPr>
            <a:xfrm rot="5400000">
              <a:off x="7630468" y="1537995"/>
              <a:ext cx="45719" cy="276905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9A75ADAC-EE04-4475-88F0-1CC8023917A9}"/>
              </a:ext>
            </a:extLst>
          </p:cNvPr>
          <p:cNvGrpSpPr/>
          <p:nvPr/>
        </p:nvGrpSpPr>
        <p:grpSpPr>
          <a:xfrm>
            <a:off x="3224270" y="4160360"/>
            <a:ext cx="364202" cy="660746"/>
            <a:chOff x="7514875" y="1092590"/>
            <a:chExt cx="276905" cy="606717"/>
          </a:xfrm>
        </p:grpSpPr>
        <p:sp>
          <p:nvSpPr>
            <p:cNvPr id="122" name="물결 121">
              <a:extLst>
                <a:ext uri="{FF2B5EF4-FFF2-40B4-BE49-F238E27FC236}">
                  <a16:creationId xmlns:a16="http://schemas.microsoft.com/office/drawing/2014/main" id="{BF14E5F0-8257-4616-B137-F6063FE17D94}"/>
                </a:ext>
              </a:extLst>
            </p:cNvPr>
            <p:cNvSpPr/>
            <p:nvPr/>
          </p:nvSpPr>
          <p:spPr>
            <a:xfrm rot="16200000">
              <a:off x="7375771" y="1310198"/>
              <a:ext cx="555310" cy="171572"/>
            </a:xfrm>
            <a:prstGeom prst="wave">
              <a:avLst>
                <a:gd name="adj1" fmla="val 20000"/>
                <a:gd name="adj2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C0D91D97-35D3-4895-86CF-02AE1E414369}"/>
                </a:ext>
              </a:extLst>
            </p:cNvPr>
            <p:cNvSpPr/>
            <p:nvPr/>
          </p:nvSpPr>
          <p:spPr>
            <a:xfrm rot="5400000">
              <a:off x="7636248" y="1022782"/>
              <a:ext cx="45720" cy="185335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AEA15B77-710F-4C08-8F2C-AD0723DB8507}"/>
                </a:ext>
              </a:extLst>
            </p:cNvPr>
            <p:cNvSpPr/>
            <p:nvPr/>
          </p:nvSpPr>
          <p:spPr>
            <a:xfrm rot="5400000">
              <a:off x="7630468" y="1537995"/>
              <a:ext cx="45719" cy="276905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23B80EF3-F3C1-463E-BFA6-4B5A72F24BF1}"/>
              </a:ext>
            </a:extLst>
          </p:cNvPr>
          <p:cNvGrpSpPr/>
          <p:nvPr/>
        </p:nvGrpSpPr>
        <p:grpSpPr>
          <a:xfrm>
            <a:off x="4714488" y="3367164"/>
            <a:ext cx="364202" cy="660746"/>
            <a:chOff x="7514875" y="1092590"/>
            <a:chExt cx="276905" cy="606717"/>
          </a:xfrm>
        </p:grpSpPr>
        <p:sp>
          <p:nvSpPr>
            <p:cNvPr id="131" name="물결 130">
              <a:extLst>
                <a:ext uri="{FF2B5EF4-FFF2-40B4-BE49-F238E27FC236}">
                  <a16:creationId xmlns:a16="http://schemas.microsoft.com/office/drawing/2014/main" id="{30F9F698-C1F4-4FCE-9DA1-149C987A8D7B}"/>
                </a:ext>
              </a:extLst>
            </p:cNvPr>
            <p:cNvSpPr/>
            <p:nvPr/>
          </p:nvSpPr>
          <p:spPr>
            <a:xfrm rot="16200000">
              <a:off x="7375771" y="1310198"/>
              <a:ext cx="555310" cy="171572"/>
            </a:xfrm>
            <a:prstGeom prst="wave">
              <a:avLst>
                <a:gd name="adj1" fmla="val 20000"/>
                <a:gd name="adj2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964ED2B8-F685-4100-8FF7-50539095C2FB}"/>
                </a:ext>
              </a:extLst>
            </p:cNvPr>
            <p:cNvSpPr/>
            <p:nvPr/>
          </p:nvSpPr>
          <p:spPr>
            <a:xfrm rot="5400000">
              <a:off x="7636248" y="1022782"/>
              <a:ext cx="45720" cy="185335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C29147CA-0BB0-4FB3-A19C-8BEB67CA54F2}"/>
                </a:ext>
              </a:extLst>
            </p:cNvPr>
            <p:cNvSpPr/>
            <p:nvPr/>
          </p:nvSpPr>
          <p:spPr>
            <a:xfrm rot="5400000">
              <a:off x="7630468" y="1537995"/>
              <a:ext cx="45719" cy="276905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B0512BF6-48D1-4DBD-9428-C6E79C512DE8}"/>
              </a:ext>
            </a:extLst>
          </p:cNvPr>
          <p:cNvGrpSpPr/>
          <p:nvPr/>
        </p:nvGrpSpPr>
        <p:grpSpPr>
          <a:xfrm>
            <a:off x="4178911" y="2592098"/>
            <a:ext cx="364202" cy="660746"/>
            <a:chOff x="7514875" y="1092590"/>
            <a:chExt cx="276905" cy="606717"/>
          </a:xfrm>
        </p:grpSpPr>
        <p:sp>
          <p:nvSpPr>
            <p:cNvPr id="136" name="물결 135">
              <a:extLst>
                <a:ext uri="{FF2B5EF4-FFF2-40B4-BE49-F238E27FC236}">
                  <a16:creationId xmlns:a16="http://schemas.microsoft.com/office/drawing/2014/main" id="{0035C466-DE6E-4959-9E3F-58C84C620FDE}"/>
                </a:ext>
              </a:extLst>
            </p:cNvPr>
            <p:cNvSpPr/>
            <p:nvPr/>
          </p:nvSpPr>
          <p:spPr>
            <a:xfrm rot="16200000">
              <a:off x="7375771" y="1310198"/>
              <a:ext cx="555310" cy="171572"/>
            </a:xfrm>
            <a:prstGeom prst="wave">
              <a:avLst>
                <a:gd name="adj1" fmla="val 20000"/>
                <a:gd name="adj2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A0D43239-62B9-4B2B-8D66-496C2115D49B}"/>
                </a:ext>
              </a:extLst>
            </p:cNvPr>
            <p:cNvSpPr/>
            <p:nvPr/>
          </p:nvSpPr>
          <p:spPr>
            <a:xfrm rot="5400000">
              <a:off x="7636248" y="1022782"/>
              <a:ext cx="45720" cy="185335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13818641-47FF-4D41-A44F-F6E6D724F575}"/>
                </a:ext>
              </a:extLst>
            </p:cNvPr>
            <p:cNvSpPr/>
            <p:nvPr/>
          </p:nvSpPr>
          <p:spPr>
            <a:xfrm rot="5400000">
              <a:off x="7630468" y="1537995"/>
              <a:ext cx="45719" cy="276905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48BD39C7-FF2B-4D27-9C07-8AED049A475F}"/>
              </a:ext>
            </a:extLst>
          </p:cNvPr>
          <p:cNvSpPr txBox="1"/>
          <p:nvPr/>
        </p:nvSpPr>
        <p:spPr>
          <a:xfrm>
            <a:off x="2921610" y="3490426"/>
            <a:ext cx="6277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endParaRPr lang="ko-KR" altLang="en-US" sz="20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118D030-B477-4137-A927-1ED6EABB6451}"/>
              </a:ext>
            </a:extLst>
          </p:cNvPr>
          <p:cNvSpPr txBox="1"/>
          <p:nvPr/>
        </p:nvSpPr>
        <p:spPr>
          <a:xfrm>
            <a:off x="2921610" y="2711170"/>
            <a:ext cx="6277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endParaRPr lang="ko-KR" altLang="en-US" sz="2000" dirty="0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24EAB3A6-6869-4D77-9186-653155C99ACD}"/>
              </a:ext>
            </a:extLst>
          </p:cNvPr>
          <p:cNvCxnSpPr>
            <a:cxnSpLocks/>
            <a:stCxn id="39" idx="4"/>
            <a:endCxn id="107" idx="0"/>
          </p:cNvCxnSpPr>
          <p:nvPr/>
        </p:nvCxnSpPr>
        <p:spPr>
          <a:xfrm rot="16200000" flipH="1">
            <a:off x="4568740" y="2053401"/>
            <a:ext cx="272974" cy="1101027"/>
          </a:xfrm>
          <a:prstGeom prst="bentConnector3">
            <a:avLst>
              <a:gd name="adj1" fmla="val 3537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13627DB3-35B2-42FC-869E-ECAD989BBF51}"/>
              </a:ext>
            </a:extLst>
          </p:cNvPr>
          <p:cNvCxnSpPr>
            <a:cxnSpLocks/>
          </p:cNvCxnSpPr>
          <p:nvPr/>
        </p:nvCxnSpPr>
        <p:spPr>
          <a:xfrm flipH="1">
            <a:off x="2817223" y="3852102"/>
            <a:ext cx="2429268" cy="393327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>
            <a:extLst>
              <a:ext uri="{FF2B5EF4-FFF2-40B4-BE49-F238E27FC236}">
                <a16:creationId xmlns:a16="http://schemas.microsoft.com/office/drawing/2014/main" id="{5A06B9AD-2EB9-4FF9-AA27-1BE043FF5A99}"/>
              </a:ext>
            </a:extLst>
          </p:cNvPr>
          <p:cNvCxnSpPr>
            <a:cxnSpLocks/>
          </p:cNvCxnSpPr>
          <p:nvPr/>
        </p:nvCxnSpPr>
        <p:spPr>
          <a:xfrm>
            <a:off x="7088431" y="3907089"/>
            <a:ext cx="531569" cy="34378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오른쪽 대괄호 35">
            <a:extLst>
              <a:ext uri="{FF2B5EF4-FFF2-40B4-BE49-F238E27FC236}">
                <a16:creationId xmlns:a16="http://schemas.microsoft.com/office/drawing/2014/main" id="{F5498A38-8CD9-41D0-A201-F88F29DED1C2}"/>
              </a:ext>
            </a:extLst>
          </p:cNvPr>
          <p:cNvSpPr/>
          <p:nvPr/>
        </p:nvSpPr>
        <p:spPr>
          <a:xfrm rot="5400000">
            <a:off x="3663022" y="1562080"/>
            <a:ext cx="45999" cy="1771955"/>
          </a:xfrm>
          <a:prstGeom prst="rightBracket">
            <a:avLst>
              <a:gd name="adj" fmla="val 7454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6CFDD71-ADB4-4022-9E01-955482F49E1B}"/>
              </a:ext>
            </a:extLst>
          </p:cNvPr>
          <p:cNvSpPr/>
          <p:nvPr/>
        </p:nvSpPr>
        <p:spPr>
          <a:xfrm>
            <a:off x="4114800" y="2391228"/>
            <a:ext cx="79828" cy="762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471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CEA01146-7521-4B75-A8D3-22AC7CAFFA5E}"/>
              </a:ext>
            </a:extLst>
          </p:cNvPr>
          <p:cNvSpPr txBox="1"/>
          <p:nvPr/>
        </p:nvSpPr>
        <p:spPr>
          <a:xfrm>
            <a:off x="1412323" y="1018075"/>
            <a:ext cx="186550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000" dirty="0">
                <a:latin typeface="Consolas" panose="020B0609020204030204" pitchFamily="49" charset="0"/>
              </a:rPr>
              <a:t>read(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altLang="ko-KR" sz="2000" dirty="0">
                <a:latin typeface="Consolas" panose="020B0609020204030204" pitchFamily="49" charset="0"/>
              </a:rPr>
              <a:t>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6C5EE76-BE7E-4EE4-8B8B-C3CFC4D6EC52}"/>
              </a:ext>
            </a:extLst>
          </p:cNvPr>
          <p:cNvGrpSpPr/>
          <p:nvPr/>
        </p:nvGrpSpPr>
        <p:grpSpPr>
          <a:xfrm>
            <a:off x="5164357" y="1013029"/>
            <a:ext cx="3247614" cy="400111"/>
            <a:chOff x="3932609" y="-86240"/>
            <a:chExt cx="1534160" cy="189011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37A0B3D-0A08-4916-AFD8-9E9F5144780F}"/>
                </a:ext>
              </a:extLst>
            </p:cNvPr>
            <p:cNvSpPr txBox="1"/>
            <p:nvPr/>
          </p:nvSpPr>
          <p:spPr>
            <a:xfrm>
              <a:off x="4004939" y="-86240"/>
              <a:ext cx="1461830" cy="1890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/>
                <a:t>Binary-search over guards</a:t>
              </a:r>
              <a:endParaRPr lang="ko-KR" altLang="en-US" sz="2000" b="1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A1B79BF-0F82-46B2-80AD-DD4F7BECEC30}"/>
                </a:ext>
              </a:extLst>
            </p:cNvPr>
            <p:cNvSpPr/>
            <p:nvPr/>
          </p:nvSpPr>
          <p:spPr>
            <a:xfrm>
              <a:off x="3932609" y="-30060"/>
              <a:ext cx="91169" cy="885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1</a:t>
              </a:r>
              <a:endParaRPr lang="ko-KR" altLang="en-US" sz="381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31" name="연결선: 구부러짐 230">
            <a:extLst>
              <a:ext uri="{FF2B5EF4-FFF2-40B4-BE49-F238E27FC236}">
                <a16:creationId xmlns:a16="http://schemas.microsoft.com/office/drawing/2014/main" id="{E17D2C8D-CF18-4CE7-8CF4-1512EDBA163D}"/>
              </a:ext>
            </a:extLst>
          </p:cNvPr>
          <p:cNvCxnSpPr>
            <a:cxnSpLocks/>
            <a:endCxn id="342" idx="0"/>
          </p:cNvCxnSpPr>
          <p:nvPr/>
        </p:nvCxnSpPr>
        <p:spPr>
          <a:xfrm>
            <a:off x="3089270" y="1218130"/>
            <a:ext cx="3901505" cy="806731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67E0B72C-ECB8-4184-B2FB-28E7E3B019D5}"/>
              </a:ext>
            </a:extLst>
          </p:cNvPr>
          <p:cNvSpPr txBox="1"/>
          <p:nvPr/>
        </p:nvSpPr>
        <p:spPr>
          <a:xfrm>
            <a:off x="1255822" y="2299103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8E7E652D-FF87-43EB-BC0A-9A2EC53E0EB7}"/>
              </a:ext>
            </a:extLst>
          </p:cNvPr>
          <p:cNvSpPr txBox="1"/>
          <p:nvPr/>
        </p:nvSpPr>
        <p:spPr>
          <a:xfrm>
            <a:off x="6707744" y="2299103"/>
            <a:ext cx="569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219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B8DBB971-4374-4730-B021-F55B16C8F09B}"/>
              </a:ext>
            </a:extLst>
          </p:cNvPr>
          <p:cNvSpPr txBox="1"/>
          <p:nvPr/>
        </p:nvSpPr>
        <p:spPr>
          <a:xfrm>
            <a:off x="4349825" y="158333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Guard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E4FDEF6B-6870-4F02-9F68-77EB4C37ED02}"/>
              </a:ext>
            </a:extLst>
          </p:cNvPr>
          <p:cNvSpPr txBox="1"/>
          <p:nvPr/>
        </p:nvSpPr>
        <p:spPr>
          <a:xfrm>
            <a:off x="5142530" y="1586638"/>
            <a:ext cx="845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 BFs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649E9A0-958B-4506-8285-819DBC7BF621}"/>
              </a:ext>
            </a:extLst>
          </p:cNvPr>
          <p:cNvSpPr/>
          <p:nvPr/>
        </p:nvSpPr>
        <p:spPr>
          <a:xfrm>
            <a:off x="929360" y="2023334"/>
            <a:ext cx="7243200" cy="32057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사각형: 둥근 모서리 243">
            <a:extLst>
              <a:ext uri="{FF2B5EF4-FFF2-40B4-BE49-F238E27FC236}">
                <a16:creationId xmlns:a16="http://schemas.microsoft.com/office/drawing/2014/main" id="{08AA9698-38C7-4D8C-878F-794CC8207466}"/>
              </a:ext>
            </a:extLst>
          </p:cNvPr>
          <p:cNvSpPr/>
          <p:nvPr/>
        </p:nvSpPr>
        <p:spPr>
          <a:xfrm>
            <a:off x="3956359" y="1940379"/>
            <a:ext cx="2016294" cy="493728"/>
          </a:xfrm>
          <a:prstGeom prst="roundRect">
            <a:avLst/>
          </a:prstGeom>
          <a:pattFill prst="wdDnDiag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8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E137A02-5CB2-4A28-AD5D-40AF0E9AB36A}"/>
              </a:ext>
            </a:extLst>
          </p:cNvPr>
          <p:cNvGrpSpPr/>
          <p:nvPr/>
        </p:nvGrpSpPr>
        <p:grpSpPr>
          <a:xfrm>
            <a:off x="1329188" y="2024867"/>
            <a:ext cx="900232" cy="319612"/>
            <a:chOff x="2108334" y="2379222"/>
            <a:chExt cx="541708" cy="347091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BC78D82-DFD9-489C-A93D-48D9634972AD}"/>
                </a:ext>
              </a:extLst>
            </p:cNvPr>
            <p:cNvSpPr/>
            <p:nvPr/>
          </p:nvSpPr>
          <p:spPr>
            <a:xfrm>
              <a:off x="2292437" y="2379222"/>
              <a:ext cx="45719" cy="347091"/>
            </a:xfrm>
            <a:prstGeom prst="rect">
              <a:avLst/>
            </a:prstGeom>
            <a:solidFill>
              <a:srgbClr val="F4B18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73B1FE60-4A9D-4F6D-8E18-4EB93E45BAE8}"/>
                </a:ext>
              </a:extLst>
            </p:cNvPr>
            <p:cNvSpPr/>
            <p:nvPr/>
          </p:nvSpPr>
          <p:spPr>
            <a:xfrm>
              <a:off x="2337209" y="2379222"/>
              <a:ext cx="45719" cy="347091"/>
            </a:xfrm>
            <a:prstGeom prst="rect">
              <a:avLst/>
            </a:prstGeom>
            <a:solidFill>
              <a:srgbClr val="F4B18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828EF09-FB22-4E34-ABCC-A2E55B80F591}"/>
                </a:ext>
              </a:extLst>
            </p:cNvPr>
            <p:cNvSpPr/>
            <p:nvPr/>
          </p:nvSpPr>
          <p:spPr>
            <a:xfrm>
              <a:off x="2466384" y="2379223"/>
              <a:ext cx="132093" cy="347090"/>
            </a:xfrm>
            <a:prstGeom prst="rect">
              <a:avLst/>
            </a:prstGeom>
            <a:solidFill>
              <a:srgbClr val="F4B18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83622C4-1C38-47D4-A7E1-11A098B5680F}"/>
                </a:ext>
              </a:extLst>
            </p:cNvPr>
            <p:cNvSpPr txBox="1"/>
            <p:nvPr/>
          </p:nvSpPr>
          <p:spPr>
            <a:xfrm>
              <a:off x="2491150" y="2385100"/>
              <a:ext cx="88240" cy="3008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b="1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…</a:t>
              </a:r>
              <a:endParaRPr lang="en-US" altLang="ko-KR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D7CC6816-0EF9-4547-8DE6-470FC775D088}"/>
                </a:ext>
              </a:extLst>
            </p:cNvPr>
            <p:cNvSpPr/>
            <p:nvPr/>
          </p:nvSpPr>
          <p:spPr>
            <a:xfrm>
              <a:off x="2381980" y="2379222"/>
              <a:ext cx="45719" cy="347091"/>
            </a:xfrm>
            <a:prstGeom prst="rect">
              <a:avLst/>
            </a:prstGeom>
            <a:solidFill>
              <a:srgbClr val="F4B18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EAFAFE9B-5304-4611-B97A-03D2C44BA57A}"/>
                </a:ext>
              </a:extLst>
            </p:cNvPr>
            <p:cNvSpPr/>
            <p:nvPr/>
          </p:nvSpPr>
          <p:spPr>
            <a:xfrm>
              <a:off x="2426752" y="2379222"/>
              <a:ext cx="45719" cy="347091"/>
            </a:xfrm>
            <a:prstGeom prst="rect">
              <a:avLst/>
            </a:prstGeom>
            <a:solidFill>
              <a:srgbClr val="F4B18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C573D933-F1D8-4884-8EEF-64F354C1ED34}"/>
                </a:ext>
              </a:extLst>
            </p:cNvPr>
            <p:cNvSpPr/>
            <p:nvPr/>
          </p:nvSpPr>
          <p:spPr>
            <a:xfrm>
              <a:off x="2598069" y="2379223"/>
              <a:ext cx="45719" cy="347090"/>
            </a:xfrm>
            <a:prstGeom prst="rect">
              <a:avLst/>
            </a:prstGeom>
            <a:solidFill>
              <a:srgbClr val="F4B18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78DD74FE-DD77-4F8E-9960-B9229B1771C8}"/>
                </a:ext>
              </a:extLst>
            </p:cNvPr>
            <p:cNvSpPr/>
            <p:nvPr/>
          </p:nvSpPr>
          <p:spPr>
            <a:xfrm>
              <a:off x="2108335" y="2379222"/>
              <a:ext cx="183024" cy="34709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B8B59A60-8FBE-451F-B0AE-84AE349227CF}"/>
                </a:ext>
              </a:extLst>
            </p:cNvPr>
            <p:cNvSpPr/>
            <p:nvPr/>
          </p:nvSpPr>
          <p:spPr>
            <a:xfrm>
              <a:off x="2108334" y="2379222"/>
              <a:ext cx="541708" cy="34709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270A4053-B85E-4DA5-B407-4AB1CE5CC156}"/>
              </a:ext>
            </a:extLst>
          </p:cNvPr>
          <p:cNvCxnSpPr>
            <a:cxnSpLocks/>
          </p:cNvCxnSpPr>
          <p:nvPr/>
        </p:nvCxnSpPr>
        <p:spPr>
          <a:xfrm>
            <a:off x="933385" y="2024861"/>
            <a:ext cx="72433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9157E26F-0F2B-45D5-A40E-EE774A682D9D}"/>
              </a:ext>
            </a:extLst>
          </p:cNvPr>
          <p:cNvCxnSpPr>
            <a:cxnSpLocks/>
          </p:cNvCxnSpPr>
          <p:nvPr/>
        </p:nvCxnSpPr>
        <p:spPr>
          <a:xfrm>
            <a:off x="933385" y="2344472"/>
            <a:ext cx="72433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그룹 210">
            <a:extLst>
              <a:ext uri="{FF2B5EF4-FFF2-40B4-BE49-F238E27FC236}">
                <a16:creationId xmlns:a16="http://schemas.microsoft.com/office/drawing/2014/main" id="{1028D751-0E4D-4513-A5D5-1E178DBAB3E7}"/>
              </a:ext>
            </a:extLst>
          </p:cNvPr>
          <p:cNvGrpSpPr/>
          <p:nvPr/>
        </p:nvGrpSpPr>
        <p:grpSpPr>
          <a:xfrm>
            <a:off x="2963542" y="1950613"/>
            <a:ext cx="364202" cy="466016"/>
            <a:chOff x="7514875" y="1092590"/>
            <a:chExt cx="276905" cy="606717"/>
          </a:xfrm>
        </p:grpSpPr>
        <p:sp>
          <p:nvSpPr>
            <p:cNvPr id="212" name="물결 211">
              <a:extLst>
                <a:ext uri="{FF2B5EF4-FFF2-40B4-BE49-F238E27FC236}">
                  <a16:creationId xmlns:a16="http://schemas.microsoft.com/office/drawing/2014/main" id="{8E6B2280-A2E9-4C81-9DDF-FB9D6751813B}"/>
                </a:ext>
              </a:extLst>
            </p:cNvPr>
            <p:cNvSpPr/>
            <p:nvPr/>
          </p:nvSpPr>
          <p:spPr>
            <a:xfrm rot="16200000">
              <a:off x="7375771" y="1310198"/>
              <a:ext cx="555310" cy="171572"/>
            </a:xfrm>
            <a:prstGeom prst="wave">
              <a:avLst>
                <a:gd name="adj1" fmla="val 20000"/>
                <a:gd name="adj2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1AD64A52-CDC8-44E7-B11B-9AC4909C0E0B}"/>
                </a:ext>
              </a:extLst>
            </p:cNvPr>
            <p:cNvSpPr/>
            <p:nvPr/>
          </p:nvSpPr>
          <p:spPr>
            <a:xfrm rot="5400000">
              <a:off x="7636248" y="1022782"/>
              <a:ext cx="45720" cy="185335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6B4B42EE-DE5F-42A7-8ED4-DDF77C284C26}"/>
                </a:ext>
              </a:extLst>
            </p:cNvPr>
            <p:cNvSpPr/>
            <p:nvPr/>
          </p:nvSpPr>
          <p:spPr>
            <a:xfrm rot="5400000">
              <a:off x="7630468" y="1537995"/>
              <a:ext cx="45719" cy="276905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B4AB4A75-4387-4B18-A488-33E40EAA57C8}"/>
              </a:ext>
            </a:extLst>
          </p:cNvPr>
          <p:cNvGrpSpPr/>
          <p:nvPr/>
        </p:nvGrpSpPr>
        <p:grpSpPr>
          <a:xfrm>
            <a:off x="6149948" y="1950613"/>
            <a:ext cx="364202" cy="466016"/>
            <a:chOff x="7514875" y="1092590"/>
            <a:chExt cx="276905" cy="606717"/>
          </a:xfrm>
        </p:grpSpPr>
        <p:sp>
          <p:nvSpPr>
            <p:cNvPr id="227" name="물결 226">
              <a:extLst>
                <a:ext uri="{FF2B5EF4-FFF2-40B4-BE49-F238E27FC236}">
                  <a16:creationId xmlns:a16="http://schemas.microsoft.com/office/drawing/2014/main" id="{7E603FEC-12E1-43A4-8029-B710A737BA72}"/>
                </a:ext>
              </a:extLst>
            </p:cNvPr>
            <p:cNvSpPr/>
            <p:nvPr/>
          </p:nvSpPr>
          <p:spPr>
            <a:xfrm rot="16200000">
              <a:off x="7375771" y="1310198"/>
              <a:ext cx="555310" cy="171572"/>
            </a:xfrm>
            <a:prstGeom prst="wave">
              <a:avLst>
                <a:gd name="adj1" fmla="val 20000"/>
                <a:gd name="adj2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직사각형 227">
              <a:extLst>
                <a:ext uri="{FF2B5EF4-FFF2-40B4-BE49-F238E27FC236}">
                  <a16:creationId xmlns:a16="http://schemas.microsoft.com/office/drawing/2014/main" id="{7C462040-C9F5-4646-8BC9-A3422F691A46}"/>
                </a:ext>
              </a:extLst>
            </p:cNvPr>
            <p:cNvSpPr/>
            <p:nvPr/>
          </p:nvSpPr>
          <p:spPr>
            <a:xfrm rot="5400000">
              <a:off x="7636248" y="1022782"/>
              <a:ext cx="45720" cy="185335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87A23D58-F3D8-4BA4-8BF2-CC4C37D4BAFD}"/>
                </a:ext>
              </a:extLst>
            </p:cNvPr>
            <p:cNvSpPr/>
            <p:nvPr/>
          </p:nvSpPr>
          <p:spPr>
            <a:xfrm rot="5400000">
              <a:off x="7630468" y="1537995"/>
              <a:ext cx="45719" cy="276905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2" name="연결선: 구부러짐 231">
            <a:extLst>
              <a:ext uri="{FF2B5EF4-FFF2-40B4-BE49-F238E27FC236}">
                <a16:creationId xmlns:a16="http://schemas.microsoft.com/office/drawing/2014/main" id="{C165C719-8449-4785-B2E4-26048F9AD3F2}"/>
              </a:ext>
            </a:extLst>
          </p:cNvPr>
          <p:cNvCxnSpPr>
            <a:cxnSpLocks/>
            <a:stCxn id="342" idx="0"/>
            <a:endCxn id="85" idx="0"/>
          </p:cNvCxnSpPr>
          <p:nvPr/>
        </p:nvCxnSpPr>
        <p:spPr>
          <a:xfrm rot="16200000" flipV="1">
            <a:off x="4238214" y="-729892"/>
            <a:ext cx="8316" cy="5509506"/>
          </a:xfrm>
          <a:prstGeom prst="curvedConnector3">
            <a:avLst>
              <a:gd name="adj1" fmla="val 5959019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연결선: 구부러짐 232">
            <a:extLst>
              <a:ext uri="{FF2B5EF4-FFF2-40B4-BE49-F238E27FC236}">
                <a16:creationId xmlns:a16="http://schemas.microsoft.com/office/drawing/2014/main" id="{518E6F9E-479D-4E80-A0CC-4C41926CC8BA}"/>
              </a:ext>
            </a:extLst>
          </p:cNvPr>
          <p:cNvCxnSpPr>
            <a:cxnSpLocks/>
            <a:stCxn id="85" idx="0"/>
            <a:endCxn id="302" idx="0"/>
          </p:cNvCxnSpPr>
          <p:nvPr/>
        </p:nvCxnSpPr>
        <p:spPr>
          <a:xfrm rot="5400000" flipH="1" flipV="1">
            <a:off x="2855274" y="653048"/>
            <a:ext cx="8316" cy="2743626"/>
          </a:xfrm>
          <a:prstGeom prst="curvedConnector3">
            <a:avLst>
              <a:gd name="adj1" fmla="val 2575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4" name="그룹 293">
            <a:extLst>
              <a:ext uri="{FF2B5EF4-FFF2-40B4-BE49-F238E27FC236}">
                <a16:creationId xmlns:a16="http://schemas.microsoft.com/office/drawing/2014/main" id="{042EB07D-19E8-4EFD-A220-4D35A580A0AD}"/>
              </a:ext>
            </a:extLst>
          </p:cNvPr>
          <p:cNvGrpSpPr/>
          <p:nvPr/>
        </p:nvGrpSpPr>
        <p:grpSpPr>
          <a:xfrm>
            <a:off x="4072814" y="2018011"/>
            <a:ext cx="900232" cy="326462"/>
            <a:chOff x="2108334" y="2371782"/>
            <a:chExt cx="541708" cy="354531"/>
          </a:xfrm>
        </p:grpSpPr>
        <p:sp>
          <p:nvSpPr>
            <p:cNvPr id="295" name="직사각형 294">
              <a:extLst>
                <a:ext uri="{FF2B5EF4-FFF2-40B4-BE49-F238E27FC236}">
                  <a16:creationId xmlns:a16="http://schemas.microsoft.com/office/drawing/2014/main" id="{7975E9D2-280E-428F-ADD7-FE8C1D12ABB1}"/>
                </a:ext>
              </a:extLst>
            </p:cNvPr>
            <p:cNvSpPr/>
            <p:nvPr/>
          </p:nvSpPr>
          <p:spPr>
            <a:xfrm>
              <a:off x="2292437" y="2379222"/>
              <a:ext cx="45719" cy="347091"/>
            </a:xfrm>
            <a:prstGeom prst="rect">
              <a:avLst/>
            </a:prstGeom>
            <a:solidFill>
              <a:srgbClr val="F4B18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6" name="직사각형 295">
              <a:extLst>
                <a:ext uri="{FF2B5EF4-FFF2-40B4-BE49-F238E27FC236}">
                  <a16:creationId xmlns:a16="http://schemas.microsoft.com/office/drawing/2014/main" id="{A5B5805A-1DC2-4ED8-9926-9046CE6AC2DD}"/>
                </a:ext>
              </a:extLst>
            </p:cNvPr>
            <p:cNvSpPr/>
            <p:nvPr/>
          </p:nvSpPr>
          <p:spPr>
            <a:xfrm>
              <a:off x="2337209" y="2379222"/>
              <a:ext cx="45719" cy="347091"/>
            </a:xfrm>
            <a:prstGeom prst="rect">
              <a:avLst/>
            </a:prstGeom>
            <a:solidFill>
              <a:srgbClr val="F4B18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7" name="직사각형 296">
              <a:extLst>
                <a:ext uri="{FF2B5EF4-FFF2-40B4-BE49-F238E27FC236}">
                  <a16:creationId xmlns:a16="http://schemas.microsoft.com/office/drawing/2014/main" id="{265ECCC3-9038-49FB-A475-8845C30E23F7}"/>
                </a:ext>
              </a:extLst>
            </p:cNvPr>
            <p:cNvSpPr/>
            <p:nvPr/>
          </p:nvSpPr>
          <p:spPr>
            <a:xfrm>
              <a:off x="2466384" y="2379223"/>
              <a:ext cx="132093" cy="347090"/>
            </a:xfrm>
            <a:prstGeom prst="rect">
              <a:avLst/>
            </a:prstGeom>
            <a:solidFill>
              <a:srgbClr val="F4B18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53EF7E2E-46FC-4EF1-B267-F9786C419CFC}"/>
                </a:ext>
              </a:extLst>
            </p:cNvPr>
            <p:cNvSpPr txBox="1"/>
            <p:nvPr/>
          </p:nvSpPr>
          <p:spPr>
            <a:xfrm>
              <a:off x="2491150" y="2371782"/>
              <a:ext cx="92447" cy="3008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b="1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…</a:t>
              </a:r>
              <a:endParaRPr lang="en-US" altLang="ko-KR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9" name="직사각형 298">
              <a:extLst>
                <a:ext uri="{FF2B5EF4-FFF2-40B4-BE49-F238E27FC236}">
                  <a16:creationId xmlns:a16="http://schemas.microsoft.com/office/drawing/2014/main" id="{FB10275F-8D88-43AA-96AF-24F4CEA13C5E}"/>
                </a:ext>
              </a:extLst>
            </p:cNvPr>
            <p:cNvSpPr/>
            <p:nvPr/>
          </p:nvSpPr>
          <p:spPr>
            <a:xfrm>
              <a:off x="2381980" y="2379222"/>
              <a:ext cx="45719" cy="347091"/>
            </a:xfrm>
            <a:prstGeom prst="rect">
              <a:avLst/>
            </a:prstGeom>
            <a:solidFill>
              <a:srgbClr val="F4B18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0" name="직사각형 299">
              <a:extLst>
                <a:ext uri="{FF2B5EF4-FFF2-40B4-BE49-F238E27FC236}">
                  <a16:creationId xmlns:a16="http://schemas.microsoft.com/office/drawing/2014/main" id="{696890A6-B555-404F-B009-A828AC1C4D3E}"/>
                </a:ext>
              </a:extLst>
            </p:cNvPr>
            <p:cNvSpPr/>
            <p:nvPr/>
          </p:nvSpPr>
          <p:spPr>
            <a:xfrm>
              <a:off x="2426752" y="2379222"/>
              <a:ext cx="45719" cy="347091"/>
            </a:xfrm>
            <a:prstGeom prst="rect">
              <a:avLst/>
            </a:prstGeom>
            <a:solidFill>
              <a:srgbClr val="F4B18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1" name="직사각형 300">
              <a:extLst>
                <a:ext uri="{FF2B5EF4-FFF2-40B4-BE49-F238E27FC236}">
                  <a16:creationId xmlns:a16="http://schemas.microsoft.com/office/drawing/2014/main" id="{727FF90F-6C59-40AD-B191-31D68F5D874A}"/>
                </a:ext>
              </a:extLst>
            </p:cNvPr>
            <p:cNvSpPr/>
            <p:nvPr/>
          </p:nvSpPr>
          <p:spPr>
            <a:xfrm>
              <a:off x="2598069" y="2379223"/>
              <a:ext cx="45719" cy="347090"/>
            </a:xfrm>
            <a:prstGeom prst="rect">
              <a:avLst/>
            </a:prstGeom>
            <a:solidFill>
              <a:srgbClr val="F4B18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2" name="직사각형 301">
              <a:extLst>
                <a:ext uri="{FF2B5EF4-FFF2-40B4-BE49-F238E27FC236}">
                  <a16:creationId xmlns:a16="http://schemas.microsoft.com/office/drawing/2014/main" id="{7FEBB439-37B9-415F-9191-835036D98D47}"/>
                </a:ext>
              </a:extLst>
            </p:cNvPr>
            <p:cNvSpPr/>
            <p:nvPr/>
          </p:nvSpPr>
          <p:spPr>
            <a:xfrm>
              <a:off x="2108335" y="2379222"/>
              <a:ext cx="183024" cy="34709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3" name="직사각형 302">
              <a:extLst>
                <a:ext uri="{FF2B5EF4-FFF2-40B4-BE49-F238E27FC236}">
                  <a16:creationId xmlns:a16="http://schemas.microsoft.com/office/drawing/2014/main" id="{1B6E0343-23A7-470D-8888-629034A005A7}"/>
                </a:ext>
              </a:extLst>
            </p:cNvPr>
            <p:cNvSpPr/>
            <p:nvPr/>
          </p:nvSpPr>
          <p:spPr>
            <a:xfrm>
              <a:off x="2108334" y="2379222"/>
              <a:ext cx="541708" cy="34709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14" name="그룹 313">
            <a:extLst>
              <a:ext uri="{FF2B5EF4-FFF2-40B4-BE49-F238E27FC236}">
                <a16:creationId xmlns:a16="http://schemas.microsoft.com/office/drawing/2014/main" id="{9F25F3CD-A083-4E07-A475-015322CB9CAC}"/>
              </a:ext>
            </a:extLst>
          </p:cNvPr>
          <p:cNvGrpSpPr/>
          <p:nvPr/>
        </p:nvGrpSpPr>
        <p:grpSpPr>
          <a:xfrm>
            <a:off x="4967523" y="2018009"/>
            <a:ext cx="900232" cy="326463"/>
            <a:chOff x="2108334" y="2371781"/>
            <a:chExt cx="541708" cy="354532"/>
          </a:xfrm>
        </p:grpSpPr>
        <p:sp>
          <p:nvSpPr>
            <p:cNvPr id="315" name="직사각형 314">
              <a:extLst>
                <a:ext uri="{FF2B5EF4-FFF2-40B4-BE49-F238E27FC236}">
                  <a16:creationId xmlns:a16="http://schemas.microsoft.com/office/drawing/2014/main" id="{E4458F79-7FED-4925-9DB9-06B173EA12F6}"/>
                </a:ext>
              </a:extLst>
            </p:cNvPr>
            <p:cNvSpPr/>
            <p:nvPr/>
          </p:nvSpPr>
          <p:spPr>
            <a:xfrm>
              <a:off x="2292437" y="2379222"/>
              <a:ext cx="45719" cy="347091"/>
            </a:xfrm>
            <a:prstGeom prst="rect">
              <a:avLst/>
            </a:prstGeom>
            <a:solidFill>
              <a:srgbClr val="F4B18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6" name="직사각형 315">
              <a:extLst>
                <a:ext uri="{FF2B5EF4-FFF2-40B4-BE49-F238E27FC236}">
                  <a16:creationId xmlns:a16="http://schemas.microsoft.com/office/drawing/2014/main" id="{0C1FA9BD-4717-43AA-BAFF-AFCD8E5CC9C2}"/>
                </a:ext>
              </a:extLst>
            </p:cNvPr>
            <p:cNvSpPr/>
            <p:nvPr/>
          </p:nvSpPr>
          <p:spPr>
            <a:xfrm>
              <a:off x="2337209" y="2379222"/>
              <a:ext cx="45719" cy="347091"/>
            </a:xfrm>
            <a:prstGeom prst="rect">
              <a:avLst/>
            </a:prstGeom>
            <a:solidFill>
              <a:srgbClr val="F4B18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7" name="직사각형 316">
              <a:extLst>
                <a:ext uri="{FF2B5EF4-FFF2-40B4-BE49-F238E27FC236}">
                  <a16:creationId xmlns:a16="http://schemas.microsoft.com/office/drawing/2014/main" id="{8161D5D1-BF9D-4C96-A1B0-CED7E42D114B}"/>
                </a:ext>
              </a:extLst>
            </p:cNvPr>
            <p:cNvSpPr/>
            <p:nvPr/>
          </p:nvSpPr>
          <p:spPr>
            <a:xfrm>
              <a:off x="2466384" y="2379223"/>
              <a:ext cx="132093" cy="347090"/>
            </a:xfrm>
            <a:prstGeom prst="rect">
              <a:avLst/>
            </a:prstGeom>
            <a:solidFill>
              <a:srgbClr val="F4B18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54B624BA-5644-4C9A-A18D-3ADA609641E9}"/>
                </a:ext>
              </a:extLst>
            </p:cNvPr>
            <p:cNvSpPr txBox="1"/>
            <p:nvPr/>
          </p:nvSpPr>
          <p:spPr>
            <a:xfrm>
              <a:off x="2483400" y="2371781"/>
              <a:ext cx="114779" cy="3008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b="1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…</a:t>
              </a:r>
              <a:endParaRPr lang="en-US" altLang="ko-KR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9" name="직사각형 318">
              <a:extLst>
                <a:ext uri="{FF2B5EF4-FFF2-40B4-BE49-F238E27FC236}">
                  <a16:creationId xmlns:a16="http://schemas.microsoft.com/office/drawing/2014/main" id="{F855CF3B-4AD5-4F44-82A9-0409A75E65D0}"/>
                </a:ext>
              </a:extLst>
            </p:cNvPr>
            <p:cNvSpPr/>
            <p:nvPr/>
          </p:nvSpPr>
          <p:spPr>
            <a:xfrm>
              <a:off x="2381980" y="2379222"/>
              <a:ext cx="45719" cy="347091"/>
            </a:xfrm>
            <a:prstGeom prst="rect">
              <a:avLst/>
            </a:prstGeom>
            <a:solidFill>
              <a:srgbClr val="F4B18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0" name="직사각형 319">
              <a:extLst>
                <a:ext uri="{FF2B5EF4-FFF2-40B4-BE49-F238E27FC236}">
                  <a16:creationId xmlns:a16="http://schemas.microsoft.com/office/drawing/2014/main" id="{4BC73C0D-BB6A-46CA-9020-88696B064B88}"/>
                </a:ext>
              </a:extLst>
            </p:cNvPr>
            <p:cNvSpPr/>
            <p:nvPr/>
          </p:nvSpPr>
          <p:spPr>
            <a:xfrm>
              <a:off x="2426752" y="2379222"/>
              <a:ext cx="45719" cy="347091"/>
            </a:xfrm>
            <a:prstGeom prst="rect">
              <a:avLst/>
            </a:prstGeom>
            <a:solidFill>
              <a:srgbClr val="F4B18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1" name="직사각형 320">
              <a:extLst>
                <a:ext uri="{FF2B5EF4-FFF2-40B4-BE49-F238E27FC236}">
                  <a16:creationId xmlns:a16="http://schemas.microsoft.com/office/drawing/2014/main" id="{433D5A3E-E770-4AEE-A50F-CC8ABDCE4A7D}"/>
                </a:ext>
              </a:extLst>
            </p:cNvPr>
            <p:cNvSpPr/>
            <p:nvPr/>
          </p:nvSpPr>
          <p:spPr>
            <a:xfrm>
              <a:off x="2598069" y="2379223"/>
              <a:ext cx="45719" cy="347090"/>
            </a:xfrm>
            <a:prstGeom prst="rect">
              <a:avLst/>
            </a:prstGeom>
            <a:solidFill>
              <a:srgbClr val="F4B18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2" name="직사각형 321">
              <a:extLst>
                <a:ext uri="{FF2B5EF4-FFF2-40B4-BE49-F238E27FC236}">
                  <a16:creationId xmlns:a16="http://schemas.microsoft.com/office/drawing/2014/main" id="{C25688FE-61B5-4710-875A-24B28C86EAD3}"/>
                </a:ext>
              </a:extLst>
            </p:cNvPr>
            <p:cNvSpPr/>
            <p:nvPr/>
          </p:nvSpPr>
          <p:spPr>
            <a:xfrm>
              <a:off x="2108335" y="2379222"/>
              <a:ext cx="183024" cy="34709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3" name="직사각형 322">
              <a:extLst>
                <a:ext uri="{FF2B5EF4-FFF2-40B4-BE49-F238E27FC236}">
                  <a16:creationId xmlns:a16="http://schemas.microsoft.com/office/drawing/2014/main" id="{A64431ED-23A0-4C77-9CE1-BA792408D046}"/>
                </a:ext>
              </a:extLst>
            </p:cNvPr>
            <p:cNvSpPr/>
            <p:nvPr/>
          </p:nvSpPr>
          <p:spPr>
            <a:xfrm>
              <a:off x="2108334" y="2379222"/>
              <a:ext cx="541708" cy="34709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34" name="그룹 333">
            <a:extLst>
              <a:ext uri="{FF2B5EF4-FFF2-40B4-BE49-F238E27FC236}">
                <a16:creationId xmlns:a16="http://schemas.microsoft.com/office/drawing/2014/main" id="{D40DE99F-AC31-4E6A-A53B-AF1774C157D7}"/>
              </a:ext>
            </a:extLst>
          </p:cNvPr>
          <p:cNvGrpSpPr/>
          <p:nvPr/>
        </p:nvGrpSpPr>
        <p:grpSpPr>
          <a:xfrm>
            <a:off x="6838694" y="2024853"/>
            <a:ext cx="900232" cy="319610"/>
            <a:chOff x="2108334" y="2379222"/>
            <a:chExt cx="541708" cy="347091"/>
          </a:xfrm>
        </p:grpSpPr>
        <p:sp>
          <p:nvSpPr>
            <p:cNvPr id="335" name="직사각형 334">
              <a:extLst>
                <a:ext uri="{FF2B5EF4-FFF2-40B4-BE49-F238E27FC236}">
                  <a16:creationId xmlns:a16="http://schemas.microsoft.com/office/drawing/2014/main" id="{ACAF2CC8-BB16-49D9-806F-7B1ADE5B57D4}"/>
                </a:ext>
              </a:extLst>
            </p:cNvPr>
            <p:cNvSpPr/>
            <p:nvPr/>
          </p:nvSpPr>
          <p:spPr>
            <a:xfrm>
              <a:off x="2292437" y="2379222"/>
              <a:ext cx="45719" cy="347091"/>
            </a:xfrm>
            <a:prstGeom prst="rect">
              <a:avLst/>
            </a:prstGeom>
            <a:solidFill>
              <a:srgbClr val="F4B18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6" name="직사각형 335">
              <a:extLst>
                <a:ext uri="{FF2B5EF4-FFF2-40B4-BE49-F238E27FC236}">
                  <a16:creationId xmlns:a16="http://schemas.microsoft.com/office/drawing/2014/main" id="{9F197A14-1A68-4AF7-B59C-E64CB7F8FF69}"/>
                </a:ext>
              </a:extLst>
            </p:cNvPr>
            <p:cNvSpPr/>
            <p:nvPr/>
          </p:nvSpPr>
          <p:spPr>
            <a:xfrm>
              <a:off x="2337209" y="2379222"/>
              <a:ext cx="45719" cy="347091"/>
            </a:xfrm>
            <a:prstGeom prst="rect">
              <a:avLst/>
            </a:prstGeom>
            <a:solidFill>
              <a:srgbClr val="F4B18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7" name="직사각형 336">
              <a:extLst>
                <a:ext uri="{FF2B5EF4-FFF2-40B4-BE49-F238E27FC236}">
                  <a16:creationId xmlns:a16="http://schemas.microsoft.com/office/drawing/2014/main" id="{E72F3ADD-9E6D-4598-AFAB-841FA907B3EC}"/>
                </a:ext>
              </a:extLst>
            </p:cNvPr>
            <p:cNvSpPr/>
            <p:nvPr/>
          </p:nvSpPr>
          <p:spPr>
            <a:xfrm>
              <a:off x="2466384" y="2379223"/>
              <a:ext cx="132093" cy="347090"/>
            </a:xfrm>
            <a:prstGeom prst="rect">
              <a:avLst/>
            </a:prstGeom>
            <a:solidFill>
              <a:srgbClr val="F4B18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65BADE21-43AB-4841-8CB1-C817C4469323}"/>
                </a:ext>
              </a:extLst>
            </p:cNvPr>
            <p:cNvSpPr txBox="1"/>
            <p:nvPr/>
          </p:nvSpPr>
          <p:spPr>
            <a:xfrm>
              <a:off x="2491150" y="2381106"/>
              <a:ext cx="106919" cy="3008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b="1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…</a:t>
              </a:r>
              <a:endParaRPr lang="en-US" altLang="ko-KR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9" name="직사각형 338">
              <a:extLst>
                <a:ext uri="{FF2B5EF4-FFF2-40B4-BE49-F238E27FC236}">
                  <a16:creationId xmlns:a16="http://schemas.microsoft.com/office/drawing/2014/main" id="{FE470A9F-1C9E-4C3E-ACA0-1494E8A5F9B0}"/>
                </a:ext>
              </a:extLst>
            </p:cNvPr>
            <p:cNvSpPr/>
            <p:nvPr/>
          </p:nvSpPr>
          <p:spPr>
            <a:xfrm>
              <a:off x="2381980" y="2379222"/>
              <a:ext cx="45719" cy="347091"/>
            </a:xfrm>
            <a:prstGeom prst="rect">
              <a:avLst/>
            </a:prstGeom>
            <a:solidFill>
              <a:srgbClr val="F4B18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0" name="직사각형 339">
              <a:extLst>
                <a:ext uri="{FF2B5EF4-FFF2-40B4-BE49-F238E27FC236}">
                  <a16:creationId xmlns:a16="http://schemas.microsoft.com/office/drawing/2014/main" id="{949177FA-7BDD-4C1E-9667-597A9081A6EF}"/>
                </a:ext>
              </a:extLst>
            </p:cNvPr>
            <p:cNvSpPr/>
            <p:nvPr/>
          </p:nvSpPr>
          <p:spPr>
            <a:xfrm>
              <a:off x="2426752" y="2379222"/>
              <a:ext cx="45719" cy="347091"/>
            </a:xfrm>
            <a:prstGeom prst="rect">
              <a:avLst/>
            </a:prstGeom>
            <a:solidFill>
              <a:srgbClr val="F4B18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1" name="직사각형 340">
              <a:extLst>
                <a:ext uri="{FF2B5EF4-FFF2-40B4-BE49-F238E27FC236}">
                  <a16:creationId xmlns:a16="http://schemas.microsoft.com/office/drawing/2014/main" id="{A054C80C-4F36-4625-B85C-DF0167B8918E}"/>
                </a:ext>
              </a:extLst>
            </p:cNvPr>
            <p:cNvSpPr/>
            <p:nvPr/>
          </p:nvSpPr>
          <p:spPr>
            <a:xfrm>
              <a:off x="2598069" y="2379223"/>
              <a:ext cx="45719" cy="347090"/>
            </a:xfrm>
            <a:prstGeom prst="rect">
              <a:avLst/>
            </a:prstGeom>
            <a:solidFill>
              <a:srgbClr val="F4B18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2" name="직사각형 341">
              <a:extLst>
                <a:ext uri="{FF2B5EF4-FFF2-40B4-BE49-F238E27FC236}">
                  <a16:creationId xmlns:a16="http://schemas.microsoft.com/office/drawing/2014/main" id="{6DC5624D-FD0D-4FAD-935C-B83A6852CE9B}"/>
                </a:ext>
              </a:extLst>
            </p:cNvPr>
            <p:cNvSpPr/>
            <p:nvPr/>
          </p:nvSpPr>
          <p:spPr>
            <a:xfrm>
              <a:off x="2108335" y="2379222"/>
              <a:ext cx="183024" cy="34709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3" name="직사각형 342">
              <a:extLst>
                <a:ext uri="{FF2B5EF4-FFF2-40B4-BE49-F238E27FC236}">
                  <a16:creationId xmlns:a16="http://schemas.microsoft.com/office/drawing/2014/main" id="{72C6D251-9E6A-460C-A7E9-DD622831B069}"/>
                </a:ext>
              </a:extLst>
            </p:cNvPr>
            <p:cNvSpPr/>
            <p:nvPr/>
          </p:nvSpPr>
          <p:spPr>
            <a:xfrm>
              <a:off x="2108334" y="2379222"/>
              <a:ext cx="541708" cy="34709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45" name="사각형: 둥근 모서리 244">
            <a:extLst>
              <a:ext uri="{FF2B5EF4-FFF2-40B4-BE49-F238E27FC236}">
                <a16:creationId xmlns:a16="http://schemas.microsoft.com/office/drawing/2014/main" id="{D3926988-7AC6-4C88-BEF2-7465F7FCB6DB}"/>
              </a:ext>
            </a:extLst>
          </p:cNvPr>
          <p:cNvSpPr/>
          <p:nvPr/>
        </p:nvSpPr>
        <p:spPr>
          <a:xfrm>
            <a:off x="1173079" y="3000103"/>
            <a:ext cx="6726699" cy="561703"/>
          </a:xfrm>
          <a:prstGeom prst="roundRect">
            <a:avLst/>
          </a:prstGeom>
          <a:pattFill prst="wdDnDiag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8" dirty="0"/>
          </a:p>
        </p:txBody>
      </p:sp>
      <p:grpSp>
        <p:nvGrpSpPr>
          <p:cNvPr id="246" name="그룹 245">
            <a:extLst>
              <a:ext uri="{FF2B5EF4-FFF2-40B4-BE49-F238E27FC236}">
                <a16:creationId xmlns:a16="http://schemas.microsoft.com/office/drawing/2014/main" id="{1CAA36F4-FAF9-4E78-955C-3C13573BA83A}"/>
              </a:ext>
            </a:extLst>
          </p:cNvPr>
          <p:cNvGrpSpPr/>
          <p:nvPr/>
        </p:nvGrpSpPr>
        <p:grpSpPr>
          <a:xfrm>
            <a:off x="1329303" y="3059881"/>
            <a:ext cx="3207125" cy="426000"/>
            <a:chOff x="2108334" y="2374930"/>
            <a:chExt cx="531134" cy="351383"/>
          </a:xfrm>
        </p:grpSpPr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F63B1E11-5444-4E54-BFC1-B9E49C140454}"/>
                </a:ext>
              </a:extLst>
            </p:cNvPr>
            <p:cNvSpPr/>
            <p:nvPr/>
          </p:nvSpPr>
          <p:spPr>
            <a:xfrm>
              <a:off x="2292146" y="2379222"/>
              <a:ext cx="45719" cy="347091"/>
            </a:xfrm>
            <a:prstGeom prst="rect">
              <a:avLst/>
            </a:prstGeom>
            <a:solidFill>
              <a:srgbClr val="F4B18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8" name="직사각형 247">
              <a:extLst>
                <a:ext uri="{FF2B5EF4-FFF2-40B4-BE49-F238E27FC236}">
                  <a16:creationId xmlns:a16="http://schemas.microsoft.com/office/drawing/2014/main" id="{2F75BCC2-A697-4EDF-AE16-38105F61FB1E}"/>
                </a:ext>
              </a:extLst>
            </p:cNvPr>
            <p:cNvSpPr/>
            <p:nvPr/>
          </p:nvSpPr>
          <p:spPr>
            <a:xfrm>
              <a:off x="2336917" y="2379222"/>
              <a:ext cx="45719" cy="347091"/>
            </a:xfrm>
            <a:prstGeom prst="rect">
              <a:avLst/>
            </a:prstGeom>
            <a:solidFill>
              <a:srgbClr val="F4B18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9" name="직사각형 248">
              <a:extLst>
                <a:ext uri="{FF2B5EF4-FFF2-40B4-BE49-F238E27FC236}">
                  <a16:creationId xmlns:a16="http://schemas.microsoft.com/office/drawing/2014/main" id="{8EC2CD21-0482-4F7F-A64F-F8B5C9689C24}"/>
                </a:ext>
              </a:extLst>
            </p:cNvPr>
            <p:cNvSpPr/>
            <p:nvPr/>
          </p:nvSpPr>
          <p:spPr>
            <a:xfrm>
              <a:off x="2459219" y="2379223"/>
              <a:ext cx="132093" cy="347090"/>
            </a:xfrm>
            <a:prstGeom prst="rect">
              <a:avLst/>
            </a:prstGeom>
            <a:solidFill>
              <a:srgbClr val="F4B18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52229463-182F-44A9-8D59-50B600BD2919}"/>
                </a:ext>
              </a:extLst>
            </p:cNvPr>
            <p:cNvSpPr txBox="1"/>
            <p:nvPr/>
          </p:nvSpPr>
          <p:spPr>
            <a:xfrm>
              <a:off x="2481895" y="2374930"/>
              <a:ext cx="99467" cy="1625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b="1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…</a:t>
              </a:r>
              <a:endParaRPr lang="en-US" altLang="ko-KR" sz="2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7BB216E8-8B51-4912-B665-B1C7F8743102}"/>
                </a:ext>
              </a:extLst>
            </p:cNvPr>
            <p:cNvSpPr/>
            <p:nvPr/>
          </p:nvSpPr>
          <p:spPr>
            <a:xfrm>
              <a:off x="2381688" y="2379222"/>
              <a:ext cx="45719" cy="347091"/>
            </a:xfrm>
            <a:prstGeom prst="rect">
              <a:avLst/>
            </a:prstGeom>
            <a:solidFill>
              <a:srgbClr val="F4B18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156A1979-ED0C-4BD3-A77E-E4C2ECD70CCE}"/>
                </a:ext>
              </a:extLst>
            </p:cNvPr>
            <p:cNvSpPr/>
            <p:nvPr/>
          </p:nvSpPr>
          <p:spPr>
            <a:xfrm>
              <a:off x="2426459" y="2379222"/>
              <a:ext cx="45719" cy="347091"/>
            </a:xfrm>
            <a:prstGeom prst="rect">
              <a:avLst/>
            </a:prstGeom>
            <a:solidFill>
              <a:srgbClr val="F4B18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3" name="직사각형 252">
              <a:extLst>
                <a:ext uri="{FF2B5EF4-FFF2-40B4-BE49-F238E27FC236}">
                  <a16:creationId xmlns:a16="http://schemas.microsoft.com/office/drawing/2014/main" id="{1F141BBE-B1D4-4CD0-841F-2A6B55F8186A}"/>
                </a:ext>
              </a:extLst>
            </p:cNvPr>
            <p:cNvSpPr/>
            <p:nvPr/>
          </p:nvSpPr>
          <p:spPr>
            <a:xfrm>
              <a:off x="2592099" y="2379223"/>
              <a:ext cx="45719" cy="347090"/>
            </a:xfrm>
            <a:prstGeom prst="rect">
              <a:avLst/>
            </a:prstGeom>
            <a:solidFill>
              <a:srgbClr val="F4B18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id="{69B4F272-AC17-40C7-A53C-1B24DDA89048}"/>
                </a:ext>
              </a:extLst>
            </p:cNvPr>
            <p:cNvSpPr/>
            <p:nvPr/>
          </p:nvSpPr>
          <p:spPr>
            <a:xfrm>
              <a:off x="2108335" y="2379222"/>
              <a:ext cx="183024" cy="34709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62</a:t>
              </a:r>
              <a:endParaRPr lang="ko-KR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5" name="직사각형 254">
              <a:extLst>
                <a:ext uri="{FF2B5EF4-FFF2-40B4-BE49-F238E27FC236}">
                  <a16:creationId xmlns:a16="http://schemas.microsoft.com/office/drawing/2014/main" id="{E6EDB970-B3A1-4F7D-9D9D-D2B937FFE390}"/>
                </a:ext>
              </a:extLst>
            </p:cNvPr>
            <p:cNvSpPr/>
            <p:nvPr/>
          </p:nvSpPr>
          <p:spPr>
            <a:xfrm>
              <a:off x="2108334" y="2379222"/>
              <a:ext cx="531134" cy="34709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48" name="그룹 347">
            <a:extLst>
              <a:ext uri="{FF2B5EF4-FFF2-40B4-BE49-F238E27FC236}">
                <a16:creationId xmlns:a16="http://schemas.microsoft.com/office/drawing/2014/main" id="{B22528AC-ED0A-4BDF-BC37-20A37DD14DD6}"/>
              </a:ext>
            </a:extLst>
          </p:cNvPr>
          <p:cNvGrpSpPr/>
          <p:nvPr/>
        </p:nvGrpSpPr>
        <p:grpSpPr>
          <a:xfrm>
            <a:off x="4532720" y="3059881"/>
            <a:ext cx="3207965" cy="426000"/>
            <a:chOff x="2107581" y="2374930"/>
            <a:chExt cx="531273" cy="351383"/>
          </a:xfrm>
        </p:grpSpPr>
        <p:sp>
          <p:nvSpPr>
            <p:cNvPr id="349" name="직사각형 348">
              <a:extLst>
                <a:ext uri="{FF2B5EF4-FFF2-40B4-BE49-F238E27FC236}">
                  <a16:creationId xmlns:a16="http://schemas.microsoft.com/office/drawing/2014/main" id="{38B9444B-4700-4041-8E86-64EDEB173337}"/>
                </a:ext>
              </a:extLst>
            </p:cNvPr>
            <p:cNvSpPr/>
            <p:nvPr/>
          </p:nvSpPr>
          <p:spPr>
            <a:xfrm>
              <a:off x="2292146" y="2379222"/>
              <a:ext cx="45719" cy="347091"/>
            </a:xfrm>
            <a:prstGeom prst="rect">
              <a:avLst/>
            </a:prstGeom>
            <a:solidFill>
              <a:srgbClr val="F4B18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0" name="직사각형 349">
              <a:extLst>
                <a:ext uri="{FF2B5EF4-FFF2-40B4-BE49-F238E27FC236}">
                  <a16:creationId xmlns:a16="http://schemas.microsoft.com/office/drawing/2014/main" id="{49628BB2-C6A2-493C-9D4E-714CB8A8551F}"/>
                </a:ext>
              </a:extLst>
            </p:cNvPr>
            <p:cNvSpPr/>
            <p:nvPr/>
          </p:nvSpPr>
          <p:spPr>
            <a:xfrm>
              <a:off x="2336917" y="2379222"/>
              <a:ext cx="45719" cy="347091"/>
            </a:xfrm>
            <a:prstGeom prst="rect">
              <a:avLst/>
            </a:prstGeom>
            <a:solidFill>
              <a:srgbClr val="F4B18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1" name="직사각형 350">
              <a:extLst>
                <a:ext uri="{FF2B5EF4-FFF2-40B4-BE49-F238E27FC236}">
                  <a16:creationId xmlns:a16="http://schemas.microsoft.com/office/drawing/2014/main" id="{3DE0AEFA-588F-4F98-9ACC-B191703DD261}"/>
                </a:ext>
              </a:extLst>
            </p:cNvPr>
            <p:cNvSpPr/>
            <p:nvPr/>
          </p:nvSpPr>
          <p:spPr>
            <a:xfrm>
              <a:off x="2459219" y="2379223"/>
              <a:ext cx="132093" cy="347090"/>
            </a:xfrm>
            <a:prstGeom prst="rect">
              <a:avLst/>
            </a:prstGeom>
            <a:solidFill>
              <a:srgbClr val="F4B18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0479BEC7-3196-474D-A2D7-F9BFB41E5012}"/>
                </a:ext>
              </a:extLst>
            </p:cNvPr>
            <p:cNvSpPr txBox="1"/>
            <p:nvPr/>
          </p:nvSpPr>
          <p:spPr>
            <a:xfrm>
              <a:off x="2481895" y="2374930"/>
              <a:ext cx="99467" cy="1625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b="1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…</a:t>
              </a:r>
              <a:endParaRPr lang="en-US" altLang="ko-KR" sz="2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3" name="직사각형 352">
              <a:extLst>
                <a:ext uri="{FF2B5EF4-FFF2-40B4-BE49-F238E27FC236}">
                  <a16:creationId xmlns:a16="http://schemas.microsoft.com/office/drawing/2014/main" id="{FBC98085-802A-4EC7-877E-844654C1901F}"/>
                </a:ext>
              </a:extLst>
            </p:cNvPr>
            <p:cNvSpPr/>
            <p:nvPr/>
          </p:nvSpPr>
          <p:spPr>
            <a:xfrm>
              <a:off x="2381688" y="2379222"/>
              <a:ext cx="45719" cy="347091"/>
            </a:xfrm>
            <a:prstGeom prst="rect">
              <a:avLst/>
            </a:prstGeom>
            <a:solidFill>
              <a:srgbClr val="F4B18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4" name="직사각형 353">
              <a:extLst>
                <a:ext uri="{FF2B5EF4-FFF2-40B4-BE49-F238E27FC236}">
                  <a16:creationId xmlns:a16="http://schemas.microsoft.com/office/drawing/2014/main" id="{D68876B0-C45C-48E2-AE65-F96BD7D015E7}"/>
                </a:ext>
              </a:extLst>
            </p:cNvPr>
            <p:cNvSpPr/>
            <p:nvPr/>
          </p:nvSpPr>
          <p:spPr>
            <a:xfrm>
              <a:off x="2426459" y="2379222"/>
              <a:ext cx="45719" cy="347091"/>
            </a:xfrm>
            <a:prstGeom prst="rect">
              <a:avLst/>
            </a:prstGeom>
            <a:solidFill>
              <a:srgbClr val="F4B18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5" name="직사각형 354">
              <a:extLst>
                <a:ext uri="{FF2B5EF4-FFF2-40B4-BE49-F238E27FC236}">
                  <a16:creationId xmlns:a16="http://schemas.microsoft.com/office/drawing/2014/main" id="{A207CDF8-7BE7-4E0D-A7DC-3B65EA56AAEC}"/>
                </a:ext>
              </a:extLst>
            </p:cNvPr>
            <p:cNvSpPr/>
            <p:nvPr/>
          </p:nvSpPr>
          <p:spPr>
            <a:xfrm>
              <a:off x="2590909" y="2379223"/>
              <a:ext cx="47076" cy="347090"/>
            </a:xfrm>
            <a:prstGeom prst="rect">
              <a:avLst/>
            </a:prstGeom>
            <a:solidFill>
              <a:srgbClr val="F4B18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6" name="직사각형 355">
              <a:extLst>
                <a:ext uri="{FF2B5EF4-FFF2-40B4-BE49-F238E27FC236}">
                  <a16:creationId xmlns:a16="http://schemas.microsoft.com/office/drawing/2014/main" id="{54FB00FF-7B39-4100-B213-CEFA2FCD2C64}"/>
                </a:ext>
              </a:extLst>
            </p:cNvPr>
            <p:cNvSpPr/>
            <p:nvPr/>
          </p:nvSpPr>
          <p:spPr>
            <a:xfrm>
              <a:off x="2108335" y="2379222"/>
              <a:ext cx="183024" cy="34709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150</a:t>
              </a:r>
              <a:endParaRPr lang="ko-KR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8" name="직사각형 357">
              <a:extLst>
                <a:ext uri="{FF2B5EF4-FFF2-40B4-BE49-F238E27FC236}">
                  <a16:creationId xmlns:a16="http://schemas.microsoft.com/office/drawing/2014/main" id="{A800C596-AB4E-4BE8-A2B9-8CD6AC19AF7D}"/>
                </a:ext>
              </a:extLst>
            </p:cNvPr>
            <p:cNvSpPr/>
            <p:nvPr/>
          </p:nvSpPr>
          <p:spPr>
            <a:xfrm>
              <a:off x="2107581" y="2379222"/>
              <a:ext cx="531273" cy="34709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59" name="TextBox 358">
            <a:extLst>
              <a:ext uri="{FF2B5EF4-FFF2-40B4-BE49-F238E27FC236}">
                <a16:creationId xmlns:a16="http://schemas.microsoft.com/office/drawing/2014/main" id="{DDAB87E2-B224-4FB5-A87C-D014775BE714}"/>
              </a:ext>
            </a:extLst>
          </p:cNvPr>
          <p:cNvSpPr txBox="1"/>
          <p:nvPr/>
        </p:nvSpPr>
        <p:spPr>
          <a:xfrm>
            <a:off x="4697439" y="2649566"/>
            <a:ext cx="2353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 bytes (CPU cache line)</a:t>
            </a:r>
          </a:p>
        </p:txBody>
      </p:sp>
      <p:grpSp>
        <p:nvGrpSpPr>
          <p:cNvPr id="362" name="그룹 361">
            <a:extLst>
              <a:ext uri="{FF2B5EF4-FFF2-40B4-BE49-F238E27FC236}">
                <a16:creationId xmlns:a16="http://schemas.microsoft.com/office/drawing/2014/main" id="{52DED092-F881-41B1-BD3A-DF41DD7E37CE}"/>
              </a:ext>
            </a:extLst>
          </p:cNvPr>
          <p:cNvGrpSpPr/>
          <p:nvPr/>
        </p:nvGrpSpPr>
        <p:grpSpPr>
          <a:xfrm>
            <a:off x="1326807" y="2888888"/>
            <a:ext cx="6418155" cy="152194"/>
            <a:chOff x="3115875" y="2921222"/>
            <a:chExt cx="645193" cy="211568"/>
          </a:xfrm>
        </p:grpSpPr>
        <p:cxnSp>
          <p:nvCxnSpPr>
            <p:cNvPr id="363" name="직선 연결선 362">
              <a:extLst>
                <a:ext uri="{FF2B5EF4-FFF2-40B4-BE49-F238E27FC236}">
                  <a16:creationId xmlns:a16="http://schemas.microsoft.com/office/drawing/2014/main" id="{73133C1F-6A44-4D5B-8B3F-EDFCE2117DF7}"/>
                </a:ext>
              </a:extLst>
            </p:cNvPr>
            <p:cNvCxnSpPr>
              <a:cxnSpLocks/>
            </p:cNvCxnSpPr>
            <p:nvPr/>
          </p:nvCxnSpPr>
          <p:spPr>
            <a:xfrm>
              <a:off x="3116588" y="3025388"/>
              <a:ext cx="64448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직선 연결선 363">
              <a:extLst>
                <a:ext uri="{FF2B5EF4-FFF2-40B4-BE49-F238E27FC236}">
                  <a16:creationId xmlns:a16="http://schemas.microsoft.com/office/drawing/2014/main" id="{FB7484B6-C0D0-421E-9637-AE95AF7403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15875" y="2921222"/>
              <a:ext cx="0" cy="211568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직선 연결선 364">
              <a:extLst>
                <a:ext uri="{FF2B5EF4-FFF2-40B4-BE49-F238E27FC236}">
                  <a16:creationId xmlns:a16="http://schemas.microsoft.com/office/drawing/2014/main" id="{3A0675CD-C5EB-4C8D-84D1-248B06B66D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0521" y="2921222"/>
              <a:ext cx="0" cy="211568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5" name="직선 연결선 344">
            <a:extLst>
              <a:ext uri="{FF2B5EF4-FFF2-40B4-BE49-F238E27FC236}">
                <a16:creationId xmlns:a16="http://schemas.microsoft.com/office/drawing/2014/main" id="{D6588354-5A62-4AB1-B0D6-8C19F3F82933}"/>
              </a:ext>
            </a:extLst>
          </p:cNvPr>
          <p:cNvCxnSpPr>
            <a:cxnSpLocks/>
          </p:cNvCxnSpPr>
          <p:nvPr/>
        </p:nvCxnSpPr>
        <p:spPr>
          <a:xfrm flipH="1">
            <a:off x="1326696" y="2340919"/>
            <a:ext cx="2740454" cy="622717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직선 연결선 365">
            <a:extLst>
              <a:ext uri="{FF2B5EF4-FFF2-40B4-BE49-F238E27FC236}">
                <a16:creationId xmlns:a16="http://schemas.microsoft.com/office/drawing/2014/main" id="{006F805B-3552-45CC-AB3B-845C2E2B17A9}"/>
              </a:ext>
            </a:extLst>
          </p:cNvPr>
          <p:cNvCxnSpPr>
            <a:cxnSpLocks/>
          </p:cNvCxnSpPr>
          <p:nvPr/>
        </p:nvCxnSpPr>
        <p:spPr>
          <a:xfrm>
            <a:off x="5871899" y="2340919"/>
            <a:ext cx="1864011" cy="62980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3542768-6C00-407F-9999-D9CDF15FBC70}"/>
              </a:ext>
            </a:extLst>
          </p:cNvPr>
          <p:cNvGrpSpPr/>
          <p:nvPr/>
        </p:nvGrpSpPr>
        <p:grpSpPr>
          <a:xfrm>
            <a:off x="4532719" y="3559049"/>
            <a:ext cx="1109253" cy="152194"/>
            <a:chOff x="3116588" y="2921222"/>
            <a:chExt cx="644480" cy="211568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691EB5B8-16F4-4DB2-BD42-AA9E4D226DAF}"/>
                </a:ext>
              </a:extLst>
            </p:cNvPr>
            <p:cNvCxnSpPr>
              <a:cxnSpLocks/>
            </p:cNvCxnSpPr>
            <p:nvPr/>
          </p:nvCxnSpPr>
          <p:spPr>
            <a:xfrm>
              <a:off x="3116588" y="3025388"/>
              <a:ext cx="64448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연결선 277">
              <a:extLst>
                <a:ext uri="{FF2B5EF4-FFF2-40B4-BE49-F238E27FC236}">
                  <a16:creationId xmlns:a16="http://schemas.microsoft.com/office/drawing/2014/main" id="{C20D2AEE-9D1C-4C56-85F6-E4522411B7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19638" y="2921222"/>
              <a:ext cx="0" cy="211568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연결선 278">
              <a:extLst>
                <a:ext uri="{FF2B5EF4-FFF2-40B4-BE49-F238E27FC236}">
                  <a16:creationId xmlns:a16="http://schemas.microsoft.com/office/drawing/2014/main" id="{F16081BD-03E8-4C21-9C4E-177D98EEAB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0521" y="2921222"/>
              <a:ext cx="0" cy="211568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그룹 279">
            <a:extLst>
              <a:ext uri="{FF2B5EF4-FFF2-40B4-BE49-F238E27FC236}">
                <a16:creationId xmlns:a16="http://schemas.microsoft.com/office/drawing/2014/main" id="{9379EFC6-6A8B-416A-B858-65EF7600D6E5}"/>
              </a:ext>
            </a:extLst>
          </p:cNvPr>
          <p:cNvGrpSpPr/>
          <p:nvPr/>
        </p:nvGrpSpPr>
        <p:grpSpPr>
          <a:xfrm>
            <a:off x="5913321" y="3556707"/>
            <a:ext cx="275090" cy="154536"/>
            <a:chOff x="3116588" y="2921222"/>
            <a:chExt cx="644480" cy="211568"/>
          </a:xfrm>
        </p:grpSpPr>
        <p:cxnSp>
          <p:nvCxnSpPr>
            <p:cNvPr id="281" name="직선 연결선 280">
              <a:extLst>
                <a:ext uri="{FF2B5EF4-FFF2-40B4-BE49-F238E27FC236}">
                  <a16:creationId xmlns:a16="http://schemas.microsoft.com/office/drawing/2014/main" id="{E762930C-06A6-415E-B26E-209FACA7E693}"/>
                </a:ext>
              </a:extLst>
            </p:cNvPr>
            <p:cNvCxnSpPr>
              <a:cxnSpLocks/>
            </p:cNvCxnSpPr>
            <p:nvPr/>
          </p:nvCxnSpPr>
          <p:spPr>
            <a:xfrm>
              <a:off x="3116588" y="3025388"/>
              <a:ext cx="64448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>
              <a:extLst>
                <a:ext uri="{FF2B5EF4-FFF2-40B4-BE49-F238E27FC236}">
                  <a16:creationId xmlns:a16="http://schemas.microsoft.com/office/drawing/2014/main" id="{8E1672DA-588B-43F1-8B0E-428F8CA519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1021" y="2921222"/>
              <a:ext cx="0" cy="211568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>
              <a:extLst>
                <a:ext uri="{FF2B5EF4-FFF2-40B4-BE49-F238E27FC236}">
                  <a16:creationId xmlns:a16="http://schemas.microsoft.com/office/drawing/2014/main" id="{EEA65202-A152-4858-98CF-A7167418D9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0521" y="2921222"/>
              <a:ext cx="0" cy="211568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1" name="TextBox 360">
            <a:extLst>
              <a:ext uri="{FF2B5EF4-FFF2-40B4-BE49-F238E27FC236}">
                <a16:creationId xmlns:a16="http://schemas.microsoft.com/office/drawing/2014/main" id="{0A99AD88-A113-4DE8-95F0-8D0723605E90}"/>
              </a:ext>
            </a:extLst>
          </p:cNvPr>
          <p:cNvSpPr txBox="1"/>
          <p:nvPr/>
        </p:nvSpPr>
        <p:spPr>
          <a:xfrm>
            <a:off x="5724274" y="3628502"/>
            <a:ext cx="645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bits</a:t>
            </a: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99FB471F-5EEC-4153-8F37-55D14D8EA3E7}"/>
              </a:ext>
            </a:extLst>
          </p:cNvPr>
          <p:cNvSpPr txBox="1"/>
          <p:nvPr/>
        </p:nvSpPr>
        <p:spPr>
          <a:xfrm>
            <a:off x="4719972" y="3628502"/>
            <a:ext cx="749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48 bits</a:t>
            </a:r>
          </a:p>
        </p:txBody>
      </p:sp>
      <p:cxnSp>
        <p:nvCxnSpPr>
          <p:cNvPr id="378" name="직선 화살표 연결선 377">
            <a:extLst>
              <a:ext uri="{FF2B5EF4-FFF2-40B4-BE49-F238E27FC236}">
                <a16:creationId xmlns:a16="http://schemas.microsoft.com/office/drawing/2014/main" id="{AA654C66-8C63-4C8D-94FF-10D6469AD7AD}"/>
              </a:ext>
            </a:extLst>
          </p:cNvPr>
          <p:cNvCxnSpPr>
            <a:cxnSpLocks/>
          </p:cNvCxnSpPr>
          <p:nvPr/>
        </p:nvCxnSpPr>
        <p:spPr>
          <a:xfrm flipV="1">
            <a:off x="2574513" y="3558706"/>
            <a:ext cx="1830119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1CECD1A6-E321-4C13-8546-27CAB3B68E40}"/>
              </a:ext>
            </a:extLst>
          </p:cNvPr>
          <p:cNvGrpSpPr/>
          <p:nvPr/>
        </p:nvGrpSpPr>
        <p:grpSpPr>
          <a:xfrm>
            <a:off x="2168211" y="3528469"/>
            <a:ext cx="2175560" cy="400111"/>
            <a:chOff x="2215433" y="4408527"/>
            <a:chExt cx="2175560" cy="400111"/>
          </a:xfrm>
        </p:grpSpPr>
        <p:sp>
          <p:nvSpPr>
            <p:cNvPr id="381" name="TextBox 380">
              <a:extLst>
                <a:ext uri="{FF2B5EF4-FFF2-40B4-BE49-F238E27FC236}">
                  <a16:creationId xmlns:a16="http://schemas.microsoft.com/office/drawing/2014/main" id="{B63E0D73-BD50-4DF5-AB12-B9972B188AA2}"/>
                </a:ext>
              </a:extLst>
            </p:cNvPr>
            <p:cNvSpPr txBox="1"/>
            <p:nvPr/>
          </p:nvSpPr>
          <p:spPr>
            <a:xfrm>
              <a:off x="2364477" y="4408527"/>
              <a:ext cx="2026516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/>
                <a:t>Membership test</a:t>
              </a:r>
              <a:endParaRPr lang="ko-KR" altLang="en-US" sz="2000" b="1" dirty="0"/>
            </a:p>
          </p:txBody>
        </p:sp>
        <p:sp>
          <p:nvSpPr>
            <p:cNvPr id="382" name="타원 381">
              <a:extLst>
                <a:ext uri="{FF2B5EF4-FFF2-40B4-BE49-F238E27FC236}">
                  <a16:creationId xmlns:a16="http://schemas.microsoft.com/office/drawing/2014/main" id="{224C9C8A-F4C7-4992-A199-3F6BBF80D041}"/>
                </a:ext>
              </a:extLst>
            </p:cNvPr>
            <p:cNvSpPr/>
            <p:nvPr/>
          </p:nvSpPr>
          <p:spPr>
            <a:xfrm>
              <a:off x="2215433" y="4514854"/>
              <a:ext cx="192993" cy="18745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endParaRPr lang="ko-KR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87" name="직선 화살표 연결선 386">
            <a:extLst>
              <a:ext uri="{FF2B5EF4-FFF2-40B4-BE49-F238E27FC236}">
                <a16:creationId xmlns:a16="http://schemas.microsoft.com/office/drawing/2014/main" id="{FF1B208C-EDC5-4B6B-8E08-285DA164353D}"/>
              </a:ext>
            </a:extLst>
          </p:cNvPr>
          <p:cNvCxnSpPr>
            <a:cxnSpLocks/>
          </p:cNvCxnSpPr>
          <p:nvPr/>
        </p:nvCxnSpPr>
        <p:spPr>
          <a:xfrm>
            <a:off x="4395237" y="3543130"/>
            <a:ext cx="0" cy="6840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직선 연결선 390">
            <a:extLst>
              <a:ext uri="{FF2B5EF4-FFF2-40B4-BE49-F238E27FC236}">
                <a16:creationId xmlns:a16="http://schemas.microsoft.com/office/drawing/2014/main" id="{E2B1859E-740A-4D42-9CA1-4CE9B65A0CD0}"/>
              </a:ext>
            </a:extLst>
          </p:cNvPr>
          <p:cNvCxnSpPr>
            <a:cxnSpLocks/>
          </p:cNvCxnSpPr>
          <p:nvPr/>
        </p:nvCxnSpPr>
        <p:spPr>
          <a:xfrm>
            <a:off x="933385" y="3951403"/>
            <a:ext cx="72391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TextBox 401">
            <a:extLst>
              <a:ext uri="{FF2B5EF4-FFF2-40B4-BE49-F238E27FC236}">
                <a16:creationId xmlns:a16="http://schemas.microsoft.com/office/drawing/2014/main" id="{17EB90DA-B2CC-4D4C-A242-ECEAA8652046}"/>
              </a:ext>
            </a:extLst>
          </p:cNvPr>
          <p:cNvSpPr txBox="1"/>
          <p:nvPr/>
        </p:nvSpPr>
        <p:spPr>
          <a:xfrm>
            <a:off x="7265864" y="3568932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DRAM</a:t>
            </a:r>
            <a:endParaRPr lang="ko-KR" altLang="en-US" sz="2000" b="1" dirty="0"/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A468A683-DD41-45BC-99D3-D250683AF1DE}"/>
              </a:ext>
            </a:extLst>
          </p:cNvPr>
          <p:cNvSpPr txBox="1"/>
          <p:nvPr/>
        </p:nvSpPr>
        <p:spPr>
          <a:xfrm>
            <a:off x="7458988" y="3903921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Flash</a:t>
            </a:r>
            <a:endParaRPr lang="ko-KR" altLang="en-US" sz="2000" b="1" dirty="0"/>
          </a:p>
        </p:txBody>
      </p:sp>
      <p:cxnSp>
        <p:nvCxnSpPr>
          <p:cNvPr id="411" name="직선 연결선 410">
            <a:extLst>
              <a:ext uri="{FF2B5EF4-FFF2-40B4-BE49-F238E27FC236}">
                <a16:creationId xmlns:a16="http://schemas.microsoft.com/office/drawing/2014/main" id="{13BD631C-AE8D-40BF-BAB7-280B98BB6270}"/>
              </a:ext>
            </a:extLst>
          </p:cNvPr>
          <p:cNvCxnSpPr>
            <a:cxnSpLocks/>
          </p:cNvCxnSpPr>
          <p:nvPr/>
        </p:nvCxnSpPr>
        <p:spPr>
          <a:xfrm>
            <a:off x="2583656" y="3484139"/>
            <a:ext cx="0" cy="92847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직선 연결선 416">
            <a:extLst>
              <a:ext uri="{FF2B5EF4-FFF2-40B4-BE49-F238E27FC236}">
                <a16:creationId xmlns:a16="http://schemas.microsoft.com/office/drawing/2014/main" id="{930BA299-7D08-4782-80DA-753A41E68D2F}"/>
              </a:ext>
            </a:extLst>
          </p:cNvPr>
          <p:cNvCxnSpPr>
            <a:cxnSpLocks/>
          </p:cNvCxnSpPr>
          <p:nvPr/>
        </p:nvCxnSpPr>
        <p:spPr>
          <a:xfrm>
            <a:off x="3119041" y="3484139"/>
            <a:ext cx="0" cy="92846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직선 연결선 417">
            <a:extLst>
              <a:ext uri="{FF2B5EF4-FFF2-40B4-BE49-F238E27FC236}">
                <a16:creationId xmlns:a16="http://schemas.microsoft.com/office/drawing/2014/main" id="{8A30AED1-704E-4A58-BEE4-815E84F29437}"/>
              </a:ext>
            </a:extLst>
          </p:cNvPr>
          <p:cNvCxnSpPr>
            <a:cxnSpLocks/>
          </p:cNvCxnSpPr>
          <p:nvPr/>
        </p:nvCxnSpPr>
        <p:spPr>
          <a:xfrm>
            <a:off x="3385741" y="3484139"/>
            <a:ext cx="0" cy="92846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직선 연결선 418">
            <a:extLst>
              <a:ext uri="{FF2B5EF4-FFF2-40B4-BE49-F238E27FC236}">
                <a16:creationId xmlns:a16="http://schemas.microsoft.com/office/drawing/2014/main" id="{7A835723-43FB-47A9-AA67-1260BCE5445E}"/>
              </a:ext>
            </a:extLst>
          </p:cNvPr>
          <p:cNvCxnSpPr>
            <a:cxnSpLocks/>
          </p:cNvCxnSpPr>
          <p:nvPr/>
        </p:nvCxnSpPr>
        <p:spPr>
          <a:xfrm>
            <a:off x="3885803" y="3484139"/>
            <a:ext cx="0" cy="92846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TextBox 423">
            <a:extLst>
              <a:ext uri="{FF2B5EF4-FFF2-40B4-BE49-F238E27FC236}">
                <a16:creationId xmlns:a16="http://schemas.microsoft.com/office/drawing/2014/main" id="{1FD7940C-1722-43D0-A685-A29FACEFFE51}"/>
              </a:ext>
            </a:extLst>
          </p:cNvPr>
          <p:cNvSpPr txBox="1"/>
          <p:nvPr/>
        </p:nvSpPr>
        <p:spPr>
          <a:xfrm>
            <a:off x="4410283" y="3897224"/>
            <a:ext cx="1922320" cy="400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/>
              <a:t>Read flash page</a:t>
            </a:r>
            <a:endParaRPr lang="ko-KR" altLang="en-US" sz="2000" b="1" dirty="0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17A38367-D8EC-4315-B459-5EE14EFC1E95}"/>
              </a:ext>
            </a:extLst>
          </p:cNvPr>
          <p:cNvSpPr txBox="1"/>
          <p:nvPr/>
        </p:nvSpPr>
        <p:spPr>
          <a:xfrm>
            <a:off x="4009307" y="2299103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62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01469D4D-5458-4330-8B97-C7FBAD507F09}"/>
              </a:ext>
            </a:extLst>
          </p:cNvPr>
          <p:cNvSpPr txBox="1"/>
          <p:nvPr/>
        </p:nvSpPr>
        <p:spPr>
          <a:xfrm>
            <a:off x="4842075" y="2299103"/>
            <a:ext cx="569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</a:t>
            </a:r>
          </a:p>
        </p:txBody>
      </p:sp>
      <p:sp>
        <p:nvSpPr>
          <p:cNvPr id="243" name="오른쪽 중괄호 242">
            <a:extLst>
              <a:ext uri="{FF2B5EF4-FFF2-40B4-BE49-F238E27FC236}">
                <a16:creationId xmlns:a16="http://schemas.microsoft.com/office/drawing/2014/main" id="{72D25D72-5DF1-4C2A-BB2A-6304B90246A6}"/>
              </a:ext>
            </a:extLst>
          </p:cNvPr>
          <p:cNvSpPr/>
          <p:nvPr/>
        </p:nvSpPr>
        <p:spPr>
          <a:xfrm rot="16200000">
            <a:off x="5490160" y="1668245"/>
            <a:ext cx="148726" cy="585678"/>
          </a:xfrm>
          <a:prstGeom prst="rightBrace">
            <a:avLst>
              <a:gd name="adj1" fmla="val 49467"/>
              <a:gd name="adj2" fmla="val 4993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자유형: 도형 240">
            <a:extLst>
              <a:ext uri="{FF2B5EF4-FFF2-40B4-BE49-F238E27FC236}">
                <a16:creationId xmlns:a16="http://schemas.microsoft.com/office/drawing/2014/main" id="{16D6D365-9409-4967-A9F5-08C4AB28A393}"/>
              </a:ext>
            </a:extLst>
          </p:cNvPr>
          <p:cNvSpPr/>
          <p:nvPr/>
        </p:nvSpPr>
        <p:spPr>
          <a:xfrm>
            <a:off x="4915372" y="1880647"/>
            <a:ext cx="143834" cy="233465"/>
          </a:xfrm>
          <a:custGeom>
            <a:avLst/>
            <a:gdLst>
              <a:gd name="connsiteX0" fmla="*/ 0 w 195072"/>
              <a:gd name="connsiteY0" fmla="*/ 0 h 298704"/>
              <a:gd name="connsiteX1" fmla="*/ 134112 w 195072"/>
              <a:gd name="connsiteY1" fmla="*/ 128016 h 298704"/>
              <a:gd name="connsiteX2" fmla="*/ 195072 w 195072"/>
              <a:gd name="connsiteY2" fmla="*/ 298704 h 29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072" h="298704">
                <a:moveTo>
                  <a:pt x="0" y="0"/>
                </a:moveTo>
                <a:cubicBezTo>
                  <a:pt x="50800" y="39116"/>
                  <a:pt x="101600" y="78232"/>
                  <a:pt x="134112" y="128016"/>
                </a:cubicBezTo>
                <a:cubicBezTo>
                  <a:pt x="166624" y="177800"/>
                  <a:pt x="180848" y="238252"/>
                  <a:pt x="195072" y="298704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3E053EB9-4D76-47B2-9815-7662D1E41592}"/>
              </a:ext>
            </a:extLst>
          </p:cNvPr>
          <p:cNvCxnSpPr>
            <a:cxnSpLocks/>
          </p:cNvCxnSpPr>
          <p:nvPr/>
        </p:nvCxnSpPr>
        <p:spPr>
          <a:xfrm>
            <a:off x="2859432" y="3476086"/>
            <a:ext cx="0" cy="92846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B7FC4922-0C29-49CB-BFB0-253FA46BE390}"/>
              </a:ext>
            </a:extLst>
          </p:cNvPr>
          <p:cNvCxnSpPr>
            <a:cxnSpLocks/>
          </p:cNvCxnSpPr>
          <p:nvPr/>
        </p:nvCxnSpPr>
        <p:spPr>
          <a:xfrm>
            <a:off x="4396132" y="3490600"/>
            <a:ext cx="0" cy="92846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648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사각형: 둥근 모서리 452">
            <a:extLst>
              <a:ext uri="{FF2B5EF4-FFF2-40B4-BE49-F238E27FC236}">
                <a16:creationId xmlns:a16="http://schemas.microsoft.com/office/drawing/2014/main" id="{68B9A4B2-4AE0-4492-8960-0B2E73B4DD52}"/>
              </a:ext>
            </a:extLst>
          </p:cNvPr>
          <p:cNvSpPr/>
          <p:nvPr/>
        </p:nvSpPr>
        <p:spPr>
          <a:xfrm>
            <a:off x="606982" y="3069609"/>
            <a:ext cx="1540172" cy="829643"/>
          </a:xfrm>
          <a:prstGeom prst="roundRect">
            <a:avLst>
              <a:gd name="adj" fmla="val 595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2" name="TextBox 421">
            <a:extLst>
              <a:ext uri="{FF2B5EF4-FFF2-40B4-BE49-F238E27FC236}">
                <a16:creationId xmlns:a16="http://schemas.microsoft.com/office/drawing/2014/main" id="{588CF4DC-B8CF-46FE-B319-F0198C765B6B}"/>
              </a:ext>
            </a:extLst>
          </p:cNvPr>
          <p:cNvSpPr txBox="1"/>
          <p:nvPr/>
        </p:nvSpPr>
        <p:spPr>
          <a:xfrm>
            <a:off x="548101" y="3845501"/>
            <a:ext cx="728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0</a:t>
            </a:r>
          </a:p>
        </p:txBody>
      </p:sp>
      <p:grpSp>
        <p:nvGrpSpPr>
          <p:cNvPr id="465" name="그룹 464">
            <a:extLst>
              <a:ext uri="{FF2B5EF4-FFF2-40B4-BE49-F238E27FC236}">
                <a16:creationId xmlns:a16="http://schemas.microsoft.com/office/drawing/2014/main" id="{FE4CC93C-D998-416C-A9C3-F5F692BAC7A4}"/>
              </a:ext>
            </a:extLst>
          </p:cNvPr>
          <p:cNvGrpSpPr/>
          <p:nvPr/>
        </p:nvGrpSpPr>
        <p:grpSpPr>
          <a:xfrm>
            <a:off x="667564" y="3133109"/>
            <a:ext cx="1419008" cy="701365"/>
            <a:chOff x="875458" y="3263900"/>
            <a:chExt cx="1419008" cy="701365"/>
          </a:xfrm>
        </p:grpSpPr>
        <p:sp>
          <p:nvSpPr>
            <p:cNvPr id="458" name="직사각형 457">
              <a:extLst>
                <a:ext uri="{FF2B5EF4-FFF2-40B4-BE49-F238E27FC236}">
                  <a16:creationId xmlns:a16="http://schemas.microsoft.com/office/drawing/2014/main" id="{D6BAC1B7-46C1-4235-9083-013EE7CF01BA}"/>
                </a:ext>
              </a:extLst>
            </p:cNvPr>
            <p:cNvSpPr/>
            <p:nvPr/>
          </p:nvSpPr>
          <p:spPr>
            <a:xfrm>
              <a:off x="875458" y="3263900"/>
              <a:ext cx="283872" cy="7013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9" name="직사각형 458">
              <a:extLst>
                <a:ext uri="{FF2B5EF4-FFF2-40B4-BE49-F238E27FC236}">
                  <a16:creationId xmlns:a16="http://schemas.microsoft.com/office/drawing/2014/main" id="{893F34A8-0B86-449B-8577-E087165A3B70}"/>
                </a:ext>
              </a:extLst>
            </p:cNvPr>
            <p:cNvSpPr/>
            <p:nvPr/>
          </p:nvSpPr>
          <p:spPr>
            <a:xfrm>
              <a:off x="1159330" y="3263900"/>
              <a:ext cx="283872" cy="7013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2" name="직사각형 461">
              <a:extLst>
                <a:ext uri="{FF2B5EF4-FFF2-40B4-BE49-F238E27FC236}">
                  <a16:creationId xmlns:a16="http://schemas.microsoft.com/office/drawing/2014/main" id="{D394B97D-F1EB-45D6-8698-305C363AF665}"/>
                </a:ext>
              </a:extLst>
            </p:cNvPr>
            <p:cNvSpPr/>
            <p:nvPr/>
          </p:nvSpPr>
          <p:spPr>
            <a:xfrm>
              <a:off x="1443026" y="3263900"/>
              <a:ext cx="283872" cy="7013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3" name="직사각형 462">
              <a:extLst>
                <a:ext uri="{FF2B5EF4-FFF2-40B4-BE49-F238E27FC236}">
                  <a16:creationId xmlns:a16="http://schemas.microsoft.com/office/drawing/2014/main" id="{DF8FC185-C498-498E-8B6D-71BFC7ED6142}"/>
                </a:ext>
              </a:extLst>
            </p:cNvPr>
            <p:cNvSpPr/>
            <p:nvPr/>
          </p:nvSpPr>
          <p:spPr>
            <a:xfrm>
              <a:off x="1726898" y="3263900"/>
              <a:ext cx="283872" cy="7013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4" name="직사각형 463">
              <a:extLst>
                <a:ext uri="{FF2B5EF4-FFF2-40B4-BE49-F238E27FC236}">
                  <a16:creationId xmlns:a16="http://schemas.microsoft.com/office/drawing/2014/main" id="{10DE933A-B7A2-446C-9E08-5C9B64240C58}"/>
                </a:ext>
              </a:extLst>
            </p:cNvPr>
            <p:cNvSpPr/>
            <p:nvPr/>
          </p:nvSpPr>
          <p:spPr>
            <a:xfrm>
              <a:off x="2010594" y="3263900"/>
              <a:ext cx="283872" cy="70136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3" name="사각형: 둥근 모서리 492">
            <a:extLst>
              <a:ext uri="{FF2B5EF4-FFF2-40B4-BE49-F238E27FC236}">
                <a16:creationId xmlns:a16="http://schemas.microsoft.com/office/drawing/2014/main" id="{7DCB1EAE-4EBA-4862-BF33-EFDD68ACA573}"/>
              </a:ext>
            </a:extLst>
          </p:cNvPr>
          <p:cNvSpPr/>
          <p:nvPr/>
        </p:nvSpPr>
        <p:spPr>
          <a:xfrm>
            <a:off x="2479398" y="3069609"/>
            <a:ext cx="1540172" cy="829643"/>
          </a:xfrm>
          <a:prstGeom prst="roundRect">
            <a:avLst>
              <a:gd name="adj" fmla="val 595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5" name="그룹 494">
            <a:extLst>
              <a:ext uri="{FF2B5EF4-FFF2-40B4-BE49-F238E27FC236}">
                <a16:creationId xmlns:a16="http://schemas.microsoft.com/office/drawing/2014/main" id="{CB957D17-86A2-49D0-BDA5-5709D66F5E99}"/>
              </a:ext>
            </a:extLst>
          </p:cNvPr>
          <p:cNvGrpSpPr/>
          <p:nvPr/>
        </p:nvGrpSpPr>
        <p:grpSpPr>
          <a:xfrm>
            <a:off x="2539980" y="3133109"/>
            <a:ext cx="1419008" cy="701365"/>
            <a:chOff x="875458" y="3263900"/>
            <a:chExt cx="1419008" cy="701365"/>
          </a:xfrm>
        </p:grpSpPr>
        <p:sp>
          <p:nvSpPr>
            <p:cNvPr id="496" name="직사각형 495">
              <a:extLst>
                <a:ext uri="{FF2B5EF4-FFF2-40B4-BE49-F238E27FC236}">
                  <a16:creationId xmlns:a16="http://schemas.microsoft.com/office/drawing/2014/main" id="{72BD3E7F-5A21-44FC-A02F-B90316BA9FBD}"/>
                </a:ext>
              </a:extLst>
            </p:cNvPr>
            <p:cNvSpPr/>
            <p:nvPr/>
          </p:nvSpPr>
          <p:spPr>
            <a:xfrm>
              <a:off x="875458" y="3263900"/>
              <a:ext cx="283872" cy="7013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7" name="직사각형 496">
              <a:extLst>
                <a:ext uri="{FF2B5EF4-FFF2-40B4-BE49-F238E27FC236}">
                  <a16:creationId xmlns:a16="http://schemas.microsoft.com/office/drawing/2014/main" id="{AEA1B504-EABD-4C95-B98A-98FB24CE1C10}"/>
                </a:ext>
              </a:extLst>
            </p:cNvPr>
            <p:cNvSpPr/>
            <p:nvPr/>
          </p:nvSpPr>
          <p:spPr>
            <a:xfrm>
              <a:off x="1159330" y="3263900"/>
              <a:ext cx="283872" cy="7013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8" name="직사각형 497">
              <a:extLst>
                <a:ext uri="{FF2B5EF4-FFF2-40B4-BE49-F238E27FC236}">
                  <a16:creationId xmlns:a16="http://schemas.microsoft.com/office/drawing/2014/main" id="{FD6B15C5-74BE-4B9B-8B6B-3D23F285F12A}"/>
                </a:ext>
              </a:extLst>
            </p:cNvPr>
            <p:cNvSpPr/>
            <p:nvPr/>
          </p:nvSpPr>
          <p:spPr>
            <a:xfrm>
              <a:off x="1443026" y="3263900"/>
              <a:ext cx="283872" cy="7013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9" name="직사각형 498">
              <a:extLst>
                <a:ext uri="{FF2B5EF4-FFF2-40B4-BE49-F238E27FC236}">
                  <a16:creationId xmlns:a16="http://schemas.microsoft.com/office/drawing/2014/main" id="{82E40DA7-52F9-40E1-ADA9-8EFD43783B84}"/>
                </a:ext>
              </a:extLst>
            </p:cNvPr>
            <p:cNvSpPr/>
            <p:nvPr/>
          </p:nvSpPr>
          <p:spPr>
            <a:xfrm>
              <a:off x="1726898" y="3263900"/>
              <a:ext cx="283872" cy="7013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0" name="직사각형 499">
              <a:extLst>
                <a:ext uri="{FF2B5EF4-FFF2-40B4-BE49-F238E27FC236}">
                  <a16:creationId xmlns:a16="http://schemas.microsoft.com/office/drawing/2014/main" id="{D9DDBDDF-AFC7-46D8-8C7B-EB70725AAF00}"/>
                </a:ext>
              </a:extLst>
            </p:cNvPr>
            <p:cNvSpPr/>
            <p:nvPr/>
          </p:nvSpPr>
          <p:spPr>
            <a:xfrm>
              <a:off x="2010594" y="3263900"/>
              <a:ext cx="283872" cy="70136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F33C859D-FF3F-498E-BC25-7CC1601D956C}"/>
              </a:ext>
            </a:extLst>
          </p:cNvPr>
          <p:cNvSpPr/>
          <p:nvPr/>
        </p:nvSpPr>
        <p:spPr>
          <a:xfrm>
            <a:off x="4553426" y="1653628"/>
            <a:ext cx="2841105" cy="5290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14DF075-FA92-44E1-A5EA-CD10304AE35C}"/>
              </a:ext>
            </a:extLst>
          </p:cNvPr>
          <p:cNvSpPr txBox="1"/>
          <p:nvPr/>
        </p:nvSpPr>
        <p:spPr>
          <a:xfrm>
            <a:off x="7323341" y="1678091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F8ECEC4-8718-4300-82BD-84E10094233B}"/>
              </a:ext>
            </a:extLst>
          </p:cNvPr>
          <p:cNvSpPr txBox="1"/>
          <p:nvPr/>
        </p:nvSpPr>
        <p:spPr>
          <a:xfrm>
            <a:off x="4623766" y="2282084"/>
            <a:ext cx="926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LBA</a:t>
            </a:r>
          </a:p>
        </p:txBody>
      </p:sp>
      <p:sp>
        <p:nvSpPr>
          <p:cNvPr id="183" name="자유형: 도형 182">
            <a:extLst>
              <a:ext uri="{FF2B5EF4-FFF2-40B4-BE49-F238E27FC236}">
                <a16:creationId xmlns:a16="http://schemas.microsoft.com/office/drawing/2014/main" id="{357B8E94-A9BC-414C-9532-B2149052B747}"/>
              </a:ext>
            </a:extLst>
          </p:cNvPr>
          <p:cNvSpPr/>
          <p:nvPr/>
        </p:nvSpPr>
        <p:spPr>
          <a:xfrm flipH="1">
            <a:off x="4668592" y="1422842"/>
            <a:ext cx="282826" cy="295448"/>
          </a:xfrm>
          <a:custGeom>
            <a:avLst/>
            <a:gdLst>
              <a:gd name="connsiteX0" fmla="*/ 0 w 195072"/>
              <a:gd name="connsiteY0" fmla="*/ 0 h 298704"/>
              <a:gd name="connsiteX1" fmla="*/ 134112 w 195072"/>
              <a:gd name="connsiteY1" fmla="*/ 128016 h 298704"/>
              <a:gd name="connsiteX2" fmla="*/ 195072 w 195072"/>
              <a:gd name="connsiteY2" fmla="*/ 298704 h 29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072" h="298704">
                <a:moveTo>
                  <a:pt x="0" y="0"/>
                </a:moveTo>
                <a:cubicBezTo>
                  <a:pt x="50800" y="39116"/>
                  <a:pt x="101600" y="78232"/>
                  <a:pt x="134112" y="128016"/>
                </a:cubicBezTo>
                <a:cubicBezTo>
                  <a:pt x="166624" y="177800"/>
                  <a:pt x="180848" y="238252"/>
                  <a:pt x="195072" y="298704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465D2C71-B367-4A1C-B5BA-C14B203108CE}"/>
              </a:ext>
            </a:extLst>
          </p:cNvPr>
          <p:cNvSpPr txBox="1"/>
          <p:nvPr/>
        </p:nvSpPr>
        <p:spPr>
          <a:xfrm>
            <a:off x="5218070" y="2087003"/>
            <a:ext cx="534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PBA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9255DA0-9705-4073-AC94-BED4A0534C11}"/>
              </a:ext>
            </a:extLst>
          </p:cNvPr>
          <p:cNvGrpSpPr/>
          <p:nvPr/>
        </p:nvGrpSpPr>
        <p:grpSpPr>
          <a:xfrm>
            <a:off x="4793390" y="640914"/>
            <a:ext cx="2243158" cy="344593"/>
            <a:chOff x="4366119" y="556742"/>
            <a:chExt cx="2243158" cy="344593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BC2EB10-E96E-42FA-9A5D-7A87FAFC89AF}"/>
                </a:ext>
              </a:extLst>
            </p:cNvPr>
            <p:cNvSpPr txBox="1"/>
            <p:nvPr/>
          </p:nvSpPr>
          <p:spPr>
            <a:xfrm>
              <a:off x="4366119" y="562781"/>
              <a:ext cx="5738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L</a:t>
              </a:r>
              <a:r>
                <a:rPr lang="en-US" altLang="ko-KR" sz="1600" b="1" baseline="-25000" dirty="0"/>
                <a:t>i &gt; 0</a:t>
              </a:r>
              <a:endParaRPr lang="ko-KR" altLang="en-US" sz="1600" b="1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127B6AB9-09FB-4583-8F84-C9200C9685EB}"/>
                </a:ext>
              </a:extLst>
            </p:cNvPr>
            <p:cNvSpPr txBox="1"/>
            <p:nvPr/>
          </p:nvSpPr>
          <p:spPr>
            <a:xfrm>
              <a:off x="4959978" y="556742"/>
              <a:ext cx="16492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Indirection table</a:t>
              </a:r>
            </a:p>
          </p:txBody>
        </p:sp>
      </p:grp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A60C0ACC-C55C-4ACB-A121-646D01DC4F58}"/>
              </a:ext>
            </a:extLst>
          </p:cNvPr>
          <p:cNvCxnSpPr>
            <a:cxnSpLocks/>
          </p:cNvCxnSpPr>
          <p:nvPr/>
        </p:nvCxnSpPr>
        <p:spPr>
          <a:xfrm>
            <a:off x="566404" y="2759605"/>
            <a:ext cx="724332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68AA34EB-9B52-4E74-87D6-46AD0AACEE57}"/>
              </a:ext>
            </a:extLst>
          </p:cNvPr>
          <p:cNvSpPr txBox="1"/>
          <p:nvPr/>
        </p:nvSpPr>
        <p:spPr>
          <a:xfrm>
            <a:off x="7065619" y="2436246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DRAM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23D873D5-A809-48E2-9F86-DFB3547D8C5B}"/>
              </a:ext>
            </a:extLst>
          </p:cNvPr>
          <p:cNvSpPr txBox="1"/>
          <p:nvPr/>
        </p:nvSpPr>
        <p:spPr>
          <a:xfrm>
            <a:off x="7210617" y="2747057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3512F395-2754-496A-A7A8-A00BE67EFC6E}"/>
              </a:ext>
            </a:extLst>
          </p:cNvPr>
          <p:cNvCxnSpPr>
            <a:cxnSpLocks/>
          </p:cNvCxnSpPr>
          <p:nvPr/>
        </p:nvCxnSpPr>
        <p:spPr>
          <a:xfrm>
            <a:off x="4088919" y="609692"/>
            <a:ext cx="0" cy="2101168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타원 191">
            <a:extLst>
              <a:ext uri="{FF2B5EF4-FFF2-40B4-BE49-F238E27FC236}">
                <a16:creationId xmlns:a16="http://schemas.microsoft.com/office/drawing/2014/main" id="{A0A9F8E5-6C16-41B9-A6E8-1F1AFECE685F}"/>
              </a:ext>
            </a:extLst>
          </p:cNvPr>
          <p:cNvSpPr/>
          <p:nvPr/>
        </p:nvSpPr>
        <p:spPr>
          <a:xfrm>
            <a:off x="2244730" y="1094325"/>
            <a:ext cx="312624" cy="3126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7C8FEBF0-1A26-455D-907D-56A81C2DB73E}"/>
              </a:ext>
            </a:extLst>
          </p:cNvPr>
          <p:cNvSpPr/>
          <p:nvPr/>
        </p:nvSpPr>
        <p:spPr>
          <a:xfrm>
            <a:off x="1574698" y="1472771"/>
            <a:ext cx="312624" cy="312624"/>
          </a:xfrm>
          <a:prstGeom prst="ellipse">
            <a:avLst/>
          </a:prstGeom>
          <a:solidFill>
            <a:srgbClr val="FF7C8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1003CAF1-0BCC-4173-88EF-D7CA387DA358}"/>
              </a:ext>
            </a:extLst>
          </p:cNvPr>
          <p:cNvSpPr/>
          <p:nvPr/>
        </p:nvSpPr>
        <p:spPr>
          <a:xfrm>
            <a:off x="2943913" y="1472771"/>
            <a:ext cx="312624" cy="312624"/>
          </a:xfrm>
          <a:prstGeom prst="ellipse">
            <a:avLst/>
          </a:prstGeom>
          <a:solidFill>
            <a:srgbClr val="FF7C8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6DD7FAE-ABF9-4805-B2F0-15FCFFF95C05}"/>
              </a:ext>
            </a:extLst>
          </p:cNvPr>
          <p:cNvGrpSpPr/>
          <p:nvPr/>
        </p:nvGrpSpPr>
        <p:grpSpPr>
          <a:xfrm>
            <a:off x="2566729" y="1876383"/>
            <a:ext cx="1094061" cy="312624"/>
            <a:chOff x="2280394" y="1490445"/>
            <a:chExt cx="1094061" cy="312624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EB9ADAF9-E07A-47AB-BE55-09E722BF6B87}"/>
                </a:ext>
              </a:extLst>
            </p:cNvPr>
            <p:cNvSpPr/>
            <p:nvPr/>
          </p:nvSpPr>
          <p:spPr>
            <a:xfrm>
              <a:off x="2280394" y="1490445"/>
              <a:ext cx="312624" cy="312624"/>
            </a:xfrm>
            <a:prstGeom prst="ellipse">
              <a:avLst/>
            </a:prstGeom>
            <a:grpFill/>
            <a:ln w="6350"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5BAAC1DF-E7D6-46CE-A324-FA53571D369D}"/>
                </a:ext>
              </a:extLst>
            </p:cNvPr>
            <p:cNvSpPr/>
            <p:nvPr/>
          </p:nvSpPr>
          <p:spPr>
            <a:xfrm>
              <a:off x="3061831" y="1490445"/>
              <a:ext cx="312624" cy="312624"/>
            </a:xfrm>
            <a:prstGeom prst="ellipse">
              <a:avLst/>
            </a:prstGeom>
            <a:grpFill/>
            <a:ln w="6350"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0" name="타원 199">
            <a:extLst>
              <a:ext uri="{FF2B5EF4-FFF2-40B4-BE49-F238E27FC236}">
                <a16:creationId xmlns:a16="http://schemas.microsoft.com/office/drawing/2014/main" id="{0E115FC9-06C2-4C27-A0DF-E9D604AE4A9D}"/>
              </a:ext>
            </a:extLst>
          </p:cNvPr>
          <p:cNvSpPr/>
          <p:nvPr/>
        </p:nvSpPr>
        <p:spPr>
          <a:xfrm>
            <a:off x="1237952" y="1876383"/>
            <a:ext cx="312624" cy="3126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E96FA4AA-7F24-4096-9B42-39ABD578E589}"/>
              </a:ext>
            </a:extLst>
          </p:cNvPr>
          <p:cNvSpPr/>
          <p:nvPr/>
        </p:nvSpPr>
        <p:spPr>
          <a:xfrm>
            <a:off x="1942130" y="1876383"/>
            <a:ext cx="312624" cy="3126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CA5F3BF-720D-4DE1-A41F-83050857E011}"/>
              </a:ext>
            </a:extLst>
          </p:cNvPr>
          <p:cNvCxnSpPr>
            <a:stCxn id="192" idx="3"/>
            <a:endCxn id="193" idx="0"/>
          </p:cNvCxnSpPr>
          <p:nvPr/>
        </p:nvCxnSpPr>
        <p:spPr>
          <a:xfrm flipH="1">
            <a:off x="1731010" y="1361166"/>
            <a:ext cx="559503" cy="111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D1F7D4BD-19BE-4DAF-8BFA-B4E4FABD00A3}"/>
              </a:ext>
            </a:extLst>
          </p:cNvPr>
          <p:cNvCxnSpPr>
            <a:cxnSpLocks/>
            <a:endCxn id="195" idx="0"/>
          </p:cNvCxnSpPr>
          <p:nvPr/>
        </p:nvCxnSpPr>
        <p:spPr>
          <a:xfrm>
            <a:off x="2463347" y="1361166"/>
            <a:ext cx="636878" cy="111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4D5D2E10-3993-4E22-97D2-3A8B02E37AD6}"/>
              </a:ext>
            </a:extLst>
          </p:cNvPr>
          <p:cNvCxnSpPr>
            <a:cxnSpLocks/>
            <a:stCxn id="193" idx="3"/>
            <a:endCxn id="200" idx="0"/>
          </p:cNvCxnSpPr>
          <p:nvPr/>
        </p:nvCxnSpPr>
        <p:spPr>
          <a:xfrm flipH="1">
            <a:off x="1394264" y="1739612"/>
            <a:ext cx="226217" cy="136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334BA6FD-2BC1-47E4-9658-E5436D00BAEF}"/>
              </a:ext>
            </a:extLst>
          </p:cNvPr>
          <p:cNvCxnSpPr>
            <a:cxnSpLocks/>
            <a:stCxn id="193" idx="5"/>
            <a:endCxn id="201" idx="0"/>
          </p:cNvCxnSpPr>
          <p:nvPr/>
        </p:nvCxnSpPr>
        <p:spPr>
          <a:xfrm>
            <a:off x="1841539" y="1739612"/>
            <a:ext cx="256903" cy="136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화살표 연결선 204">
            <a:extLst>
              <a:ext uri="{FF2B5EF4-FFF2-40B4-BE49-F238E27FC236}">
                <a16:creationId xmlns:a16="http://schemas.microsoft.com/office/drawing/2014/main" id="{2D81C2F4-F391-43A4-A914-881177BA1F09}"/>
              </a:ext>
            </a:extLst>
          </p:cNvPr>
          <p:cNvCxnSpPr>
            <a:cxnSpLocks/>
            <a:stCxn id="195" idx="3"/>
            <a:endCxn id="197" idx="0"/>
          </p:cNvCxnSpPr>
          <p:nvPr/>
        </p:nvCxnSpPr>
        <p:spPr>
          <a:xfrm flipH="1">
            <a:off x="2723041" y="1739612"/>
            <a:ext cx="266655" cy="136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화살표 연결선 205">
            <a:extLst>
              <a:ext uri="{FF2B5EF4-FFF2-40B4-BE49-F238E27FC236}">
                <a16:creationId xmlns:a16="http://schemas.microsoft.com/office/drawing/2014/main" id="{528DC978-9E08-44F8-8565-49FC5ECDEE51}"/>
              </a:ext>
            </a:extLst>
          </p:cNvPr>
          <p:cNvCxnSpPr>
            <a:cxnSpLocks/>
            <a:stCxn id="195" idx="5"/>
            <a:endCxn id="199" idx="0"/>
          </p:cNvCxnSpPr>
          <p:nvPr/>
        </p:nvCxnSpPr>
        <p:spPr>
          <a:xfrm>
            <a:off x="3210754" y="1739612"/>
            <a:ext cx="293724" cy="136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타원 206">
            <a:extLst>
              <a:ext uri="{FF2B5EF4-FFF2-40B4-BE49-F238E27FC236}">
                <a16:creationId xmlns:a16="http://schemas.microsoft.com/office/drawing/2014/main" id="{2B07FB75-50CE-4AF0-ACC4-ED3B9D612882}"/>
              </a:ext>
            </a:extLst>
          </p:cNvPr>
          <p:cNvSpPr/>
          <p:nvPr/>
        </p:nvSpPr>
        <p:spPr>
          <a:xfrm>
            <a:off x="987954" y="2285047"/>
            <a:ext cx="312624" cy="312624"/>
          </a:xfrm>
          <a:prstGeom prst="ellipse">
            <a:avLst/>
          </a:prstGeom>
          <a:solidFill>
            <a:srgbClr val="FF7C8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F7D028DE-7CFB-4283-9E5C-A43DD12628AE}"/>
              </a:ext>
            </a:extLst>
          </p:cNvPr>
          <p:cNvSpPr/>
          <p:nvPr/>
        </p:nvSpPr>
        <p:spPr>
          <a:xfrm>
            <a:off x="2823923" y="2285047"/>
            <a:ext cx="312624" cy="312624"/>
          </a:xfrm>
          <a:prstGeom prst="ellipse">
            <a:avLst/>
          </a:prstGeom>
          <a:solidFill>
            <a:srgbClr val="FF7C8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3BB8ED0D-00E7-4A0F-B065-189E072EDAB8}"/>
              </a:ext>
            </a:extLst>
          </p:cNvPr>
          <p:cNvSpPr/>
          <p:nvPr/>
        </p:nvSpPr>
        <p:spPr>
          <a:xfrm>
            <a:off x="2295243" y="2285047"/>
            <a:ext cx="312624" cy="312624"/>
          </a:xfrm>
          <a:prstGeom prst="ellipse">
            <a:avLst/>
          </a:prstGeom>
          <a:solidFill>
            <a:srgbClr val="FF7C8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B8384082-1D93-48C8-8D2D-1CE344BB0221}"/>
              </a:ext>
            </a:extLst>
          </p:cNvPr>
          <p:cNvCxnSpPr>
            <a:cxnSpLocks/>
            <a:stCxn id="197" idx="5"/>
            <a:endCxn id="208" idx="0"/>
          </p:cNvCxnSpPr>
          <p:nvPr/>
        </p:nvCxnSpPr>
        <p:spPr>
          <a:xfrm>
            <a:off x="2833570" y="2143224"/>
            <a:ext cx="146665" cy="141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4794657D-3AC6-4D63-8EAD-936D743CFAFA}"/>
              </a:ext>
            </a:extLst>
          </p:cNvPr>
          <p:cNvCxnSpPr>
            <a:cxnSpLocks/>
            <a:stCxn id="197" idx="3"/>
            <a:endCxn id="209" idx="0"/>
          </p:cNvCxnSpPr>
          <p:nvPr/>
        </p:nvCxnSpPr>
        <p:spPr>
          <a:xfrm flipH="1">
            <a:off x="2451555" y="2143224"/>
            <a:ext cx="160957" cy="141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6AEBAE9A-86C0-4295-A62C-1C8B3F1D0929}"/>
              </a:ext>
            </a:extLst>
          </p:cNvPr>
          <p:cNvCxnSpPr>
            <a:cxnSpLocks/>
            <a:stCxn id="200" idx="3"/>
            <a:endCxn id="207" idx="0"/>
          </p:cNvCxnSpPr>
          <p:nvPr/>
        </p:nvCxnSpPr>
        <p:spPr>
          <a:xfrm flipH="1">
            <a:off x="1144266" y="2143224"/>
            <a:ext cx="139469" cy="141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>
            <a:extLst>
              <a:ext uri="{FF2B5EF4-FFF2-40B4-BE49-F238E27FC236}">
                <a16:creationId xmlns:a16="http://schemas.microsoft.com/office/drawing/2014/main" id="{8EA2AF98-55A5-4C1F-9A5E-437A4B4C4D92}"/>
              </a:ext>
            </a:extLst>
          </p:cNvPr>
          <p:cNvSpPr txBox="1"/>
          <p:nvPr/>
        </p:nvSpPr>
        <p:spPr>
          <a:xfrm>
            <a:off x="1184099" y="3234237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80" name="오른쪽 중괄호 279">
            <a:extLst>
              <a:ext uri="{FF2B5EF4-FFF2-40B4-BE49-F238E27FC236}">
                <a16:creationId xmlns:a16="http://schemas.microsoft.com/office/drawing/2014/main" id="{EC8A6DF7-D321-4FAA-A44A-3DB7584BCFE6}"/>
              </a:ext>
            </a:extLst>
          </p:cNvPr>
          <p:cNvSpPr/>
          <p:nvPr/>
        </p:nvSpPr>
        <p:spPr>
          <a:xfrm rot="5400000">
            <a:off x="2161461" y="2493555"/>
            <a:ext cx="307776" cy="3408440"/>
          </a:xfrm>
          <a:prstGeom prst="rightBrace">
            <a:avLst>
              <a:gd name="adj1" fmla="val 49467"/>
              <a:gd name="adj2" fmla="val 4993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2" name="직선 화살표 연결선 331">
            <a:extLst>
              <a:ext uri="{FF2B5EF4-FFF2-40B4-BE49-F238E27FC236}">
                <a16:creationId xmlns:a16="http://schemas.microsoft.com/office/drawing/2014/main" id="{0DA30E12-8319-4F41-A4D9-A29C014EBAD8}"/>
              </a:ext>
            </a:extLst>
          </p:cNvPr>
          <p:cNvCxnSpPr>
            <a:cxnSpLocks/>
            <a:stCxn id="207" idx="5"/>
          </p:cNvCxnSpPr>
          <p:nvPr/>
        </p:nvCxnSpPr>
        <p:spPr>
          <a:xfrm>
            <a:off x="1254795" y="2551888"/>
            <a:ext cx="283590" cy="59977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직선 화살표 연결선 335">
            <a:extLst>
              <a:ext uri="{FF2B5EF4-FFF2-40B4-BE49-F238E27FC236}">
                <a16:creationId xmlns:a16="http://schemas.microsoft.com/office/drawing/2014/main" id="{01CBA0BB-B47B-4701-B72F-D83B81527834}"/>
              </a:ext>
            </a:extLst>
          </p:cNvPr>
          <p:cNvCxnSpPr>
            <a:cxnSpLocks/>
            <a:stCxn id="209" idx="3"/>
          </p:cNvCxnSpPr>
          <p:nvPr/>
        </p:nvCxnSpPr>
        <p:spPr>
          <a:xfrm flipH="1">
            <a:off x="665091" y="2551888"/>
            <a:ext cx="1675935" cy="57904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직선 화살표 연결선 346">
            <a:extLst>
              <a:ext uri="{FF2B5EF4-FFF2-40B4-BE49-F238E27FC236}">
                <a16:creationId xmlns:a16="http://schemas.microsoft.com/office/drawing/2014/main" id="{B5B59D8B-35E1-416B-B891-6EBE4ABC5613}"/>
              </a:ext>
            </a:extLst>
          </p:cNvPr>
          <p:cNvCxnSpPr>
            <a:cxnSpLocks/>
            <a:stCxn id="199" idx="4"/>
          </p:cNvCxnSpPr>
          <p:nvPr/>
        </p:nvCxnSpPr>
        <p:spPr>
          <a:xfrm flipH="1">
            <a:off x="2835264" y="2189007"/>
            <a:ext cx="669214" cy="94192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TextBox 430">
            <a:extLst>
              <a:ext uri="{FF2B5EF4-FFF2-40B4-BE49-F238E27FC236}">
                <a16:creationId xmlns:a16="http://schemas.microsoft.com/office/drawing/2014/main" id="{E3265446-A29F-46E4-842A-3134A236E305}"/>
              </a:ext>
            </a:extLst>
          </p:cNvPr>
          <p:cNvSpPr txBox="1"/>
          <p:nvPr/>
        </p:nvSpPr>
        <p:spPr>
          <a:xfrm rot="16200000">
            <a:off x="582951" y="3329304"/>
            <a:ext cx="49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8" name="TextBox 507">
            <a:extLst>
              <a:ext uri="{FF2B5EF4-FFF2-40B4-BE49-F238E27FC236}">
                <a16:creationId xmlns:a16="http://schemas.microsoft.com/office/drawing/2014/main" id="{8890019E-3ACD-41FE-B47A-A23D7543802F}"/>
              </a:ext>
            </a:extLst>
          </p:cNvPr>
          <p:cNvSpPr txBox="1"/>
          <p:nvPr/>
        </p:nvSpPr>
        <p:spPr>
          <a:xfrm rot="16200000">
            <a:off x="835760" y="3329304"/>
            <a:ext cx="49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507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9" name="TextBox 508">
            <a:extLst>
              <a:ext uri="{FF2B5EF4-FFF2-40B4-BE49-F238E27FC236}">
                <a16:creationId xmlns:a16="http://schemas.microsoft.com/office/drawing/2014/main" id="{22D3813F-CC9C-4840-83B6-2CB4C1EE440C}"/>
              </a:ext>
            </a:extLst>
          </p:cNvPr>
          <p:cNvSpPr txBox="1"/>
          <p:nvPr/>
        </p:nvSpPr>
        <p:spPr>
          <a:xfrm rot="16200000">
            <a:off x="1417044" y="3329305"/>
            <a:ext cx="49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819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0" name="TextBox 509">
            <a:extLst>
              <a:ext uri="{FF2B5EF4-FFF2-40B4-BE49-F238E27FC236}">
                <a16:creationId xmlns:a16="http://schemas.microsoft.com/office/drawing/2014/main" id="{11564AF9-5FDA-4879-BCFD-B3599CCB1A41}"/>
              </a:ext>
            </a:extLst>
          </p:cNvPr>
          <p:cNvSpPr txBox="1"/>
          <p:nvPr/>
        </p:nvSpPr>
        <p:spPr>
          <a:xfrm>
            <a:off x="3063338" y="3234237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511" name="TextBox 510">
            <a:extLst>
              <a:ext uri="{FF2B5EF4-FFF2-40B4-BE49-F238E27FC236}">
                <a16:creationId xmlns:a16="http://schemas.microsoft.com/office/drawing/2014/main" id="{78E1E62D-4DB3-4DC5-9E89-1A4DF1FB01A8}"/>
              </a:ext>
            </a:extLst>
          </p:cNvPr>
          <p:cNvSpPr txBox="1"/>
          <p:nvPr/>
        </p:nvSpPr>
        <p:spPr>
          <a:xfrm rot="16200000">
            <a:off x="2438375" y="3329304"/>
            <a:ext cx="49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" name="TextBox 511">
            <a:extLst>
              <a:ext uri="{FF2B5EF4-FFF2-40B4-BE49-F238E27FC236}">
                <a16:creationId xmlns:a16="http://schemas.microsoft.com/office/drawing/2014/main" id="{FC8BA6AE-11C8-4EC8-B87E-9446B9C8EC8C}"/>
              </a:ext>
            </a:extLst>
          </p:cNvPr>
          <p:cNvSpPr txBox="1"/>
          <p:nvPr/>
        </p:nvSpPr>
        <p:spPr>
          <a:xfrm rot="16200000">
            <a:off x="2691184" y="3329304"/>
            <a:ext cx="49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3" name="TextBox 512">
            <a:extLst>
              <a:ext uri="{FF2B5EF4-FFF2-40B4-BE49-F238E27FC236}">
                <a16:creationId xmlns:a16="http://schemas.microsoft.com/office/drawing/2014/main" id="{564A052B-E023-49DF-AB1A-CFA129620B9F}"/>
              </a:ext>
            </a:extLst>
          </p:cNvPr>
          <p:cNvSpPr txBox="1"/>
          <p:nvPr/>
        </p:nvSpPr>
        <p:spPr>
          <a:xfrm rot="16200000">
            <a:off x="3272468" y="3285500"/>
            <a:ext cx="49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326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C963F7CB-48F7-4804-9D6C-55F212DF4DC9}"/>
              </a:ext>
            </a:extLst>
          </p:cNvPr>
          <p:cNvSpPr txBox="1"/>
          <p:nvPr/>
        </p:nvSpPr>
        <p:spPr>
          <a:xfrm>
            <a:off x="1531900" y="4052764"/>
            <a:ext cx="129715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/>
              <a:t>L</a:t>
            </a:r>
            <a:r>
              <a:rPr lang="en-US" altLang="ko-KR" sz="1600" b="1" baseline="-25000" dirty="0"/>
              <a:t>0 </a:t>
            </a:r>
            <a:r>
              <a:rPr lang="en-US" altLang="ko-KR" sz="1600" b="1" dirty="0"/>
              <a:t>log blocks</a:t>
            </a:r>
            <a:endParaRPr lang="en-US" altLang="ko-K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9" name="사각형: 둥근 모서리 548">
            <a:extLst>
              <a:ext uri="{FF2B5EF4-FFF2-40B4-BE49-F238E27FC236}">
                <a16:creationId xmlns:a16="http://schemas.microsoft.com/office/drawing/2014/main" id="{834AF3CA-535F-4FDD-889F-AA0DA3B6D6A2}"/>
              </a:ext>
            </a:extLst>
          </p:cNvPr>
          <p:cNvSpPr/>
          <p:nvPr/>
        </p:nvSpPr>
        <p:spPr>
          <a:xfrm>
            <a:off x="4165240" y="3069609"/>
            <a:ext cx="1540172" cy="829643"/>
          </a:xfrm>
          <a:prstGeom prst="roundRect">
            <a:avLst>
              <a:gd name="adj" fmla="val 595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0" name="TextBox 549">
            <a:extLst>
              <a:ext uri="{FF2B5EF4-FFF2-40B4-BE49-F238E27FC236}">
                <a16:creationId xmlns:a16="http://schemas.microsoft.com/office/drawing/2014/main" id="{AC0621ED-CB74-4587-B9CD-FBA6483CB22B}"/>
              </a:ext>
            </a:extLst>
          </p:cNvPr>
          <p:cNvSpPr txBox="1"/>
          <p:nvPr/>
        </p:nvSpPr>
        <p:spPr>
          <a:xfrm>
            <a:off x="4137899" y="3845501"/>
            <a:ext cx="907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201</a:t>
            </a:r>
          </a:p>
        </p:txBody>
      </p:sp>
      <p:grpSp>
        <p:nvGrpSpPr>
          <p:cNvPr id="551" name="그룹 550">
            <a:extLst>
              <a:ext uri="{FF2B5EF4-FFF2-40B4-BE49-F238E27FC236}">
                <a16:creationId xmlns:a16="http://schemas.microsoft.com/office/drawing/2014/main" id="{9F186E31-FDCB-4615-BA94-45FA87718CB4}"/>
              </a:ext>
            </a:extLst>
          </p:cNvPr>
          <p:cNvGrpSpPr/>
          <p:nvPr/>
        </p:nvGrpSpPr>
        <p:grpSpPr>
          <a:xfrm>
            <a:off x="4225822" y="3133109"/>
            <a:ext cx="1419008" cy="701365"/>
            <a:chOff x="875458" y="3263900"/>
            <a:chExt cx="1419008" cy="701365"/>
          </a:xfrm>
        </p:grpSpPr>
        <p:sp>
          <p:nvSpPr>
            <p:cNvPr id="552" name="직사각형 551">
              <a:extLst>
                <a:ext uri="{FF2B5EF4-FFF2-40B4-BE49-F238E27FC236}">
                  <a16:creationId xmlns:a16="http://schemas.microsoft.com/office/drawing/2014/main" id="{73B31E7F-EA49-4216-9E18-BA63D0A6E49C}"/>
                </a:ext>
              </a:extLst>
            </p:cNvPr>
            <p:cNvSpPr/>
            <p:nvPr/>
          </p:nvSpPr>
          <p:spPr>
            <a:xfrm>
              <a:off x="875458" y="3263900"/>
              <a:ext cx="283872" cy="7013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3" name="직사각형 552">
              <a:extLst>
                <a:ext uri="{FF2B5EF4-FFF2-40B4-BE49-F238E27FC236}">
                  <a16:creationId xmlns:a16="http://schemas.microsoft.com/office/drawing/2014/main" id="{0627942F-D231-42E0-BA58-BE9C98EBD7D6}"/>
                </a:ext>
              </a:extLst>
            </p:cNvPr>
            <p:cNvSpPr/>
            <p:nvPr/>
          </p:nvSpPr>
          <p:spPr>
            <a:xfrm>
              <a:off x="1159330" y="3263900"/>
              <a:ext cx="283872" cy="7013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4" name="직사각형 553">
              <a:extLst>
                <a:ext uri="{FF2B5EF4-FFF2-40B4-BE49-F238E27FC236}">
                  <a16:creationId xmlns:a16="http://schemas.microsoft.com/office/drawing/2014/main" id="{53CBC950-D52D-48F4-9673-853B8F246BD3}"/>
                </a:ext>
              </a:extLst>
            </p:cNvPr>
            <p:cNvSpPr/>
            <p:nvPr/>
          </p:nvSpPr>
          <p:spPr>
            <a:xfrm>
              <a:off x="1443026" y="3263900"/>
              <a:ext cx="283872" cy="7013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5" name="직사각형 554">
              <a:extLst>
                <a:ext uri="{FF2B5EF4-FFF2-40B4-BE49-F238E27FC236}">
                  <a16:creationId xmlns:a16="http://schemas.microsoft.com/office/drawing/2014/main" id="{54ED2F80-0635-437A-9207-7A8D0B3778F9}"/>
                </a:ext>
              </a:extLst>
            </p:cNvPr>
            <p:cNvSpPr/>
            <p:nvPr/>
          </p:nvSpPr>
          <p:spPr>
            <a:xfrm>
              <a:off x="1726898" y="3263900"/>
              <a:ext cx="283872" cy="7013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6" name="직사각형 555">
              <a:extLst>
                <a:ext uri="{FF2B5EF4-FFF2-40B4-BE49-F238E27FC236}">
                  <a16:creationId xmlns:a16="http://schemas.microsoft.com/office/drawing/2014/main" id="{5ACB4295-962C-4D76-A9D7-B4E10762EDF4}"/>
                </a:ext>
              </a:extLst>
            </p:cNvPr>
            <p:cNvSpPr/>
            <p:nvPr/>
          </p:nvSpPr>
          <p:spPr>
            <a:xfrm>
              <a:off x="2010594" y="3263900"/>
              <a:ext cx="283872" cy="70136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7" name="사각형: 둥근 모서리 556">
            <a:extLst>
              <a:ext uri="{FF2B5EF4-FFF2-40B4-BE49-F238E27FC236}">
                <a16:creationId xmlns:a16="http://schemas.microsoft.com/office/drawing/2014/main" id="{62A427D2-13E3-42E9-B7C9-31AEAE355072}"/>
              </a:ext>
            </a:extLst>
          </p:cNvPr>
          <p:cNvSpPr/>
          <p:nvPr/>
        </p:nvSpPr>
        <p:spPr>
          <a:xfrm>
            <a:off x="5994078" y="3069609"/>
            <a:ext cx="1540172" cy="829643"/>
          </a:xfrm>
          <a:prstGeom prst="roundRect">
            <a:avLst>
              <a:gd name="adj" fmla="val 595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9" name="그룹 558">
            <a:extLst>
              <a:ext uri="{FF2B5EF4-FFF2-40B4-BE49-F238E27FC236}">
                <a16:creationId xmlns:a16="http://schemas.microsoft.com/office/drawing/2014/main" id="{4919378C-7ABB-4610-BB45-F365962FFA32}"/>
              </a:ext>
            </a:extLst>
          </p:cNvPr>
          <p:cNvGrpSpPr/>
          <p:nvPr/>
        </p:nvGrpSpPr>
        <p:grpSpPr>
          <a:xfrm>
            <a:off x="6054660" y="3133109"/>
            <a:ext cx="1419008" cy="701365"/>
            <a:chOff x="875458" y="3263900"/>
            <a:chExt cx="1419008" cy="701365"/>
          </a:xfrm>
        </p:grpSpPr>
        <p:sp>
          <p:nvSpPr>
            <p:cNvPr id="560" name="직사각형 559">
              <a:extLst>
                <a:ext uri="{FF2B5EF4-FFF2-40B4-BE49-F238E27FC236}">
                  <a16:creationId xmlns:a16="http://schemas.microsoft.com/office/drawing/2014/main" id="{6940C2B0-55F7-4363-B07B-3819DCC8CD4E}"/>
                </a:ext>
              </a:extLst>
            </p:cNvPr>
            <p:cNvSpPr/>
            <p:nvPr/>
          </p:nvSpPr>
          <p:spPr>
            <a:xfrm>
              <a:off x="875458" y="3263900"/>
              <a:ext cx="283872" cy="7013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1" name="직사각형 560">
              <a:extLst>
                <a:ext uri="{FF2B5EF4-FFF2-40B4-BE49-F238E27FC236}">
                  <a16:creationId xmlns:a16="http://schemas.microsoft.com/office/drawing/2014/main" id="{E58288B9-FA2E-4E9C-85CC-5D2A96D89FC7}"/>
                </a:ext>
              </a:extLst>
            </p:cNvPr>
            <p:cNvSpPr/>
            <p:nvPr/>
          </p:nvSpPr>
          <p:spPr>
            <a:xfrm>
              <a:off x="1159330" y="3263900"/>
              <a:ext cx="283872" cy="7013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2" name="직사각형 561">
              <a:extLst>
                <a:ext uri="{FF2B5EF4-FFF2-40B4-BE49-F238E27FC236}">
                  <a16:creationId xmlns:a16="http://schemas.microsoft.com/office/drawing/2014/main" id="{D160D044-330D-40EB-B532-2FE39DC0BE19}"/>
                </a:ext>
              </a:extLst>
            </p:cNvPr>
            <p:cNvSpPr/>
            <p:nvPr/>
          </p:nvSpPr>
          <p:spPr>
            <a:xfrm>
              <a:off x="1443026" y="3263900"/>
              <a:ext cx="283872" cy="7013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3" name="직사각형 562">
              <a:extLst>
                <a:ext uri="{FF2B5EF4-FFF2-40B4-BE49-F238E27FC236}">
                  <a16:creationId xmlns:a16="http://schemas.microsoft.com/office/drawing/2014/main" id="{51FF0ADB-16A6-4F98-B27E-DDEDB166388D}"/>
                </a:ext>
              </a:extLst>
            </p:cNvPr>
            <p:cNvSpPr/>
            <p:nvPr/>
          </p:nvSpPr>
          <p:spPr>
            <a:xfrm>
              <a:off x="1726898" y="3263900"/>
              <a:ext cx="283872" cy="7013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4" name="직사각형 563">
              <a:extLst>
                <a:ext uri="{FF2B5EF4-FFF2-40B4-BE49-F238E27FC236}">
                  <a16:creationId xmlns:a16="http://schemas.microsoft.com/office/drawing/2014/main" id="{3518DDCE-D95F-44CE-9DCE-88A035824756}"/>
                </a:ext>
              </a:extLst>
            </p:cNvPr>
            <p:cNvSpPr/>
            <p:nvPr/>
          </p:nvSpPr>
          <p:spPr>
            <a:xfrm>
              <a:off x="2010594" y="3263900"/>
              <a:ext cx="283872" cy="70136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5" name="TextBox 564">
            <a:extLst>
              <a:ext uri="{FF2B5EF4-FFF2-40B4-BE49-F238E27FC236}">
                <a16:creationId xmlns:a16="http://schemas.microsoft.com/office/drawing/2014/main" id="{5606A309-B574-48F9-8E0B-E089556AE4B7}"/>
              </a:ext>
            </a:extLst>
          </p:cNvPr>
          <p:cNvSpPr txBox="1"/>
          <p:nvPr/>
        </p:nvSpPr>
        <p:spPr>
          <a:xfrm>
            <a:off x="4742357" y="3234237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566" name="TextBox 565">
            <a:extLst>
              <a:ext uri="{FF2B5EF4-FFF2-40B4-BE49-F238E27FC236}">
                <a16:creationId xmlns:a16="http://schemas.microsoft.com/office/drawing/2014/main" id="{56E75099-DE3E-44FD-8BA3-427E8C2FB5CE}"/>
              </a:ext>
            </a:extLst>
          </p:cNvPr>
          <p:cNvSpPr txBox="1"/>
          <p:nvPr/>
        </p:nvSpPr>
        <p:spPr>
          <a:xfrm rot="16200000">
            <a:off x="4141209" y="3329304"/>
            <a:ext cx="49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7" name="TextBox 566">
            <a:extLst>
              <a:ext uri="{FF2B5EF4-FFF2-40B4-BE49-F238E27FC236}">
                <a16:creationId xmlns:a16="http://schemas.microsoft.com/office/drawing/2014/main" id="{80600501-D2E1-4B89-883C-8E425B4787D8}"/>
              </a:ext>
            </a:extLst>
          </p:cNvPr>
          <p:cNvSpPr txBox="1"/>
          <p:nvPr/>
        </p:nvSpPr>
        <p:spPr>
          <a:xfrm rot="16200000">
            <a:off x="4394018" y="3329304"/>
            <a:ext cx="49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103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8" name="TextBox 567">
            <a:extLst>
              <a:ext uri="{FF2B5EF4-FFF2-40B4-BE49-F238E27FC236}">
                <a16:creationId xmlns:a16="http://schemas.microsoft.com/office/drawing/2014/main" id="{2CF09C80-217F-4226-A6D1-37308F836D95}"/>
              </a:ext>
            </a:extLst>
          </p:cNvPr>
          <p:cNvSpPr txBox="1"/>
          <p:nvPr/>
        </p:nvSpPr>
        <p:spPr>
          <a:xfrm rot="16200000">
            <a:off x="4975302" y="3329305"/>
            <a:ext cx="49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292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9" name="TextBox 568">
            <a:extLst>
              <a:ext uri="{FF2B5EF4-FFF2-40B4-BE49-F238E27FC236}">
                <a16:creationId xmlns:a16="http://schemas.microsoft.com/office/drawing/2014/main" id="{757F59EB-281E-4E44-8F41-E56555CA9A2E}"/>
              </a:ext>
            </a:extLst>
          </p:cNvPr>
          <p:cNvSpPr txBox="1"/>
          <p:nvPr/>
        </p:nvSpPr>
        <p:spPr>
          <a:xfrm>
            <a:off x="6578018" y="3234237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570" name="TextBox 569">
            <a:extLst>
              <a:ext uri="{FF2B5EF4-FFF2-40B4-BE49-F238E27FC236}">
                <a16:creationId xmlns:a16="http://schemas.microsoft.com/office/drawing/2014/main" id="{EDF92D97-77DA-41EA-A426-ED34F48D5F0D}"/>
              </a:ext>
            </a:extLst>
          </p:cNvPr>
          <p:cNvSpPr txBox="1"/>
          <p:nvPr/>
        </p:nvSpPr>
        <p:spPr>
          <a:xfrm rot="16200000">
            <a:off x="5953055" y="3329304"/>
            <a:ext cx="49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301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1" name="TextBox 570">
            <a:extLst>
              <a:ext uri="{FF2B5EF4-FFF2-40B4-BE49-F238E27FC236}">
                <a16:creationId xmlns:a16="http://schemas.microsoft.com/office/drawing/2014/main" id="{4D74810A-8763-4D69-85B4-54DFC66F61FA}"/>
              </a:ext>
            </a:extLst>
          </p:cNvPr>
          <p:cNvSpPr txBox="1"/>
          <p:nvPr/>
        </p:nvSpPr>
        <p:spPr>
          <a:xfrm rot="16200000">
            <a:off x="6205864" y="3329304"/>
            <a:ext cx="49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302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2" name="TextBox 571">
            <a:extLst>
              <a:ext uri="{FF2B5EF4-FFF2-40B4-BE49-F238E27FC236}">
                <a16:creationId xmlns:a16="http://schemas.microsoft.com/office/drawing/2014/main" id="{CB2792AB-68E4-41D2-8CD2-73FED9009C9E}"/>
              </a:ext>
            </a:extLst>
          </p:cNvPr>
          <p:cNvSpPr txBox="1"/>
          <p:nvPr/>
        </p:nvSpPr>
        <p:spPr>
          <a:xfrm rot="16200000">
            <a:off x="6787148" y="3329305"/>
            <a:ext cx="49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426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4" name="직선 화살표 연결선 423">
            <a:extLst>
              <a:ext uri="{FF2B5EF4-FFF2-40B4-BE49-F238E27FC236}">
                <a16:creationId xmlns:a16="http://schemas.microsoft.com/office/drawing/2014/main" id="{D27C77FA-7374-4436-990D-6947F20EFA52}"/>
              </a:ext>
            </a:extLst>
          </p:cNvPr>
          <p:cNvCxnSpPr>
            <a:cxnSpLocks/>
            <a:stCxn id="98" idx="2"/>
          </p:cNvCxnSpPr>
          <p:nvPr/>
        </p:nvCxnSpPr>
        <p:spPr>
          <a:xfrm flipH="1">
            <a:off x="4225822" y="2091719"/>
            <a:ext cx="2138418" cy="103921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직선 화살표 연결선 427">
            <a:extLst>
              <a:ext uri="{FF2B5EF4-FFF2-40B4-BE49-F238E27FC236}">
                <a16:creationId xmlns:a16="http://schemas.microsoft.com/office/drawing/2014/main" id="{A6A133A6-8797-474A-8865-2C38265EB240}"/>
              </a:ext>
            </a:extLst>
          </p:cNvPr>
          <p:cNvCxnSpPr>
            <a:cxnSpLocks/>
            <a:stCxn id="94" idx="2"/>
          </p:cNvCxnSpPr>
          <p:nvPr/>
        </p:nvCxnSpPr>
        <p:spPr>
          <a:xfrm flipH="1">
            <a:off x="6054660" y="2091719"/>
            <a:ext cx="1057690" cy="103921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TextBox 329">
            <a:extLst>
              <a:ext uri="{FF2B5EF4-FFF2-40B4-BE49-F238E27FC236}">
                <a16:creationId xmlns:a16="http://schemas.microsoft.com/office/drawing/2014/main" id="{29804E94-5ED4-401D-B8FD-AA4961243A44}"/>
              </a:ext>
            </a:extLst>
          </p:cNvPr>
          <p:cNvSpPr txBox="1"/>
          <p:nvPr/>
        </p:nvSpPr>
        <p:spPr>
          <a:xfrm>
            <a:off x="4808956" y="2752901"/>
            <a:ext cx="1345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page</a:t>
            </a:r>
          </a:p>
        </p:txBody>
      </p:sp>
      <p:sp>
        <p:nvSpPr>
          <p:cNvPr id="580" name="자유형: 도형 579">
            <a:extLst>
              <a:ext uri="{FF2B5EF4-FFF2-40B4-BE49-F238E27FC236}">
                <a16:creationId xmlns:a16="http://schemas.microsoft.com/office/drawing/2014/main" id="{7742F5B0-8789-468D-AD3F-1C194F53F3E5}"/>
              </a:ext>
            </a:extLst>
          </p:cNvPr>
          <p:cNvSpPr/>
          <p:nvPr/>
        </p:nvSpPr>
        <p:spPr>
          <a:xfrm>
            <a:off x="5345568" y="3029954"/>
            <a:ext cx="112002" cy="138253"/>
          </a:xfrm>
          <a:custGeom>
            <a:avLst/>
            <a:gdLst>
              <a:gd name="connsiteX0" fmla="*/ 0 w 195072"/>
              <a:gd name="connsiteY0" fmla="*/ 0 h 298704"/>
              <a:gd name="connsiteX1" fmla="*/ 134112 w 195072"/>
              <a:gd name="connsiteY1" fmla="*/ 128016 h 298704"/>
              <a:gd name="connsiteX2" fmla="*/ 195072 w 195072"/>
              <a:gd name="connsiteY2" fmla="*/ 298704 h 29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072" h="298704">
                <a:moveTo>
                  <a:pt x="0" y="0"/>
                </a:moveTo>
                <a:cubicBezTo>
                  <a:pt x="50800" y="39116"/>
                  <a:pt x="101600" y="78232"/>
                  <a:pt x="134112" y="128016"/>
                </a:cubicBezTo>
                <a:cubicBezTo>
                  <a:pt x="166624" y="177800"/>
                  <a:pt x="180848" y="238252"/>
                  <a:pt x="195072" y="298704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5" name="오른쪽 중괄호 584">
            <a:extLst>
              <a:ext uri="{FF2B5EF4-FFF2-40B4-BE49-F238E27FC236}">
                <a16:creationId xmlns:a16="http://schemas.microsoft.com/office/drawing/2014/main" id="{8CE2A389-B468-4354-A3AE-CE6383E9CFB9}"/>
              </a:ext>
            </a:extLst>
          </p:cNvPr>
          <p:cNvSpPr/>
          <p:nvPr/>
        </p:nvSpPr>
        <p:spPr>
          <a:xfrm rot="5400000">
            <a:off x="5678724" y="2525675"/>
            <a:ext cx="307776" cy="3344201"/>
          </a:xfrm>
          <a:prstGeom prst="rightBrace">
            <a:avLst>
              <a:gd name="adj1" fmla="val 49467"/>
              <a:gd name="adj2" fmla="val 4993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6" name="TextBox 585">
            <a:extLst>
              <a:ext uri="{FF2B5EF4-FFF2-40B4-BE49-F238E27FC236}">
                <a16:creationId xmlns:a16="http://schemas.microsoft.com/office/drawing/2014/main" id="{95A8EF02-10EC-4AD2-B9CA-050BA2052F02}"/>
              </a:ext>
            </a:extLst>
          </p:cNvPr>
          <p:cNvSpPr txBox="1"/>
          <p:nvPr/>
        </p:nvSpPr>
        <p:spPr>
          <a:xfrm>
            <a:off x="4968082" y="4052765"/>
            <a:ext cx="137730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Sorted blocks</a:t>
            </a:r>
          </a:p>
        </p:txBody>
      </p:sp>
      <p:sp>
        <p:nvSpPr>
          <p:cNvPr id="587" name="TextBox 586">
            <a:extLst>
              <a:ext uri="{FF2B5EF4-FFF2-40B4-BE49-F238E27FC236}">
                <a16:creationId xmlns:a16="http://schemas.microsoft.com/office/drawing/2014/main" id="{3BD37BC3-A5D1-4031-B2AD-FACF4B46E9E6}"/>
              </a:ext>
            </a:extLst>
          </p:cNvPr>
          <p:cNvSpPr txBox="1"/>
          <p:nvPr/>
        </p:nvSpPr>
        <p:spPr>
          <a:xfrm>
            <a:off x="2097291" y="3252921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588" name="TextBox 587">
            <a:extLst>
              <a:ext uri="{FF2B5EF4-FFF2-40B4-BE49-F238E27FC236}">
                <a16:creationId xmlns:a16="http://schemas.microsoft.com/office/drawing/2014/main" id="{38D7C1DC-82B0-4C83-94D4-818C49E3643D}"/>
              </a:ext>
            </a:extLst>
          </p:cNvPr>
          <p:cNvSpPr txBox="1"/>
          <p:nvPr/>
        </p:nvSpPr>
        <p:spPr>
          <a:xfrm>
            <a:off x="5641321" y="3252921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589" name="TextBox 588">
            <a:extLst>
              <a:ext uri="{FF2B5EF4-FFF2-40B4-BE49-F238E27FC236}">
                <a16:creationId xmlns:a16="http://schemas.microsoft.com/office/drawing/2014/main" id="{89B0B191-219C-4670-AB69-8D844001EBE9}"/>
              </a:ext>
            </a:extLst>
          </p:cNvPr>
          <p:cNvSpPr txBox="1"/>
          <p:nvPr/>
        </p:nvSpPr>
        <p:spPr>
          <a:xfrm>
            <a:off x="2980235" y="2719396"/>
            <a:ext cx="811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</a:p>
        </p:txBody>
      </p:sp>
      <p:cxnSp>
        <p:nvCxnSpPr>
          <p:cNvPr id="590" name="직선 화살표 연결선 589">
            <a:extLst>
              <a:ext uri="{FF2B5EF4-FFF2-40B4-BE49-F238E27FC236}">
                <a16:creationId xmlns:a16="http://schemas.microsoft.com/office/drawing/2014/main" id="{9B22FC0D-BB43-4B67-9E6C-8D5E2E0FA71B}"/>
              </a:ext>
            </a:extLst>
          </p:cNvPr>
          <p:cNvCxnSpPr>
            <a:cxnSpLocks/>
          </p:cNvCxnSpPr>
          <p:nvPr/>
        </p:nvCxnSpPr>
        <p:spPr>
          <a:xfrm>
            <a:off x="667564" y="3033013"/>
            <a:ext cx="3130661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7BA28C7-43EF-41FB-919A-B3BBC71B274B}"/>
              </a:ext>
            </a:extLst>
          </p:cNvPr>
          <p:cNvGrpSpPr/>
          <p:nvPr/>
        </p:nvGrpSpPr>
        <p:grpSpPr>
          <a:xfrm>
            <a:off x="5757461" y="1744628"/>
            <a:ext cx="1660927" cy="351785"/>
            <a:chOff x="5115137" y="1630328"/>
            <a:chExt cx="1660927" cy="351785"/>
          </a:xfrm>
        </p:grpSpPr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2C8EE826-C3B0-4DEC-B4E1-B57EB12C2370}"/>
                </a:ext>
              </a:extLst>
            </p:cNvPr>
            <p:cNvSpPr/>
            <p:nvPr/>
          </p:nvSpPr>
          <p:spPr>
            <a:xfrm>
              <a:off x="5160937" y="1635022"/>
              <a:ext cx="752516" cy="34709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B3929E32-B858-4565-8A27-12EEA3E189EF}"/>
                </a:ext>
              </a:extLst>
            </p:cNvPr>
            <p:cNvGrpSpPr/>
            <p:nvPr/>
          </p:nvGrpSpPr>
          <p:grpSpPr>
            <a:xfrm>
              <a:off x="5115137" y="1630328"/>
              <a:ext cx="1660927" cy="351282"/>
              <a:chOff x="5115137" y="1630328"/>
              <a:chExt cx="1660927" cy="351282"/>
            </a:xfrm>
          </p:grpSpPr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0BF30F6F-C6D7-466D-A37A-2FEC06C621B4}"/>
                  </a:ext>
                </a:extLst>
              </p:cNvPr>
              <p:cNvGrpSpPr/>
              <p:nvPr/>
            </p:nvGrpSpPr>
            <p:grpSpPr>
              <a:xfrm>
                <a:off x="5160833" y="1630328"/>
                <a:ext cx="1496220" cy="347091"/>
                <a:chOff x="2144769" y="2665023"/>
                <a:chExt cx="1496220" cy="347091"/>
              </a:xfrm>
            </p:grpSpPr>
            <p:grpSp>
              <p:nvGrpSpPr>
                <p:cNvPr id="89" name="그룹 88">
                  <a:extLst>
                    <a:ext uri="{FF2B5EF4-FFF2-40B4-BE49-F238E27FC236}">
                      <a16:creationId xmlns:a16="http://schemas.microsoft.com/office/drawing/2014/main" id="{64FFDC52-B4AA-4383-A3A4-C136F850942E}"/>
                    </a:ext>
                  </a:extLst>
                </p:cNvPr>
                <p:cNvGrpSpPr/>
                <p:nvPr/>
              </p:nvGrpSpPr>
              <p:grpSpPr>
                <a:xfrm>
                  <a:off x="2144769" y="2665023"/>
                  <a:ext cx="748110" cy="347091"/>
                  <a:chOff x="2190307" y="894591"/>
                  <a:chExt cx="748110" cy="347091"/>
                </a:xfrm>
              </p:grpSpPr>
              <p:sp>
                <p:nvSpPr>
                  <p:cNvPr id="95" name="직사각형 94">
                    <a:extLst>
                      <a:ext uri="{FF2B5EF4-FFF2-40B4-BE49-F238E27FC236}">
                        <a16:creationId xmlns:a16="http://schemas.microsoft.com/office/drawing/2014/main" id="{4E8165B8-52A1-4FBC-9675-1213788A9485}"/>
                      </a:ext>
                    </a:extLst>
                  </p:cNvPr>
                  <p:cNvSpPr/>
                  <p:nvPr/>
                </p:nvSpPr>
                <p:spPr>
                  <a:xfrm>
                    <a:off x="2190307" y="894591"/>
                    <a:ext cx="374055" cy="347091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98" name="직사각형 97">
                    <a:extLst>
                      <a:ext uri="{FF2B5EF4-FFF2-40B4-BE49-F238E27FC236}">
                        <a16:creationId xmlns:a16="http://schemas.microsoft.com/office/drawing/2014/main" id="{9F9F519C-FBD5-4C5D-8ABE-226AAC90122D}"/>
                      </a:ext>
                    </a:extLst>
                  </p:cNvPr>
                  <p:cNvSpPr/>
                  <p:nvPr/>
                </p:nvSpPr>
                <p:spPr>
                  <a:xfrm>
                    <a:off x="2564362" y="894591"/>
                    <a:ext cx="374055" cy="34709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91" name="그룹 90">
                  <a:extLst>
                    <a:ext uri="{FF2B5EF4-FFF2-40B4-BE49-F238E27FC236}">
                      <a16:creationId xmlns:a16="http://schemas.microsoft.com/office/drawing/2014/main" id="{7CB0B2BD-A893-4908-AFF3-2B156D79259D}"/>
                    </a:ext>
                  </a:extLst>
                </p:cNvPr>
                <p:cNvGrpSpPr/>
                <p:nvPr/>
              </p:nvGrpSpPr>
              <p:grpSpPr>
                <a:xfrm>
                  <a:off x="2892879" y="2665023"/>
                  <a:ext cx="748110" cy="347091"/>
                  <a:chOff x="2190307" y="894591"/>
                  <a:chExt cx="748110" cy="347091"/>
                </a:xfrm>
              </p:grpSpPr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5CD48D20-DD3B-4B72-9111-26B205F0D8B2}"/>
                      </a:ext>
                    </a:extLst>
                  </p:cNvPr>
                  <p:cNvSpPr/>
                  <p:nvPr/>
                </p:nvSpPr>
                <p:spPr>
                  <a:xfrm>
                    <a:off x="2190307" y="894591"/>
                    <a:ext cx="374055" cy="347091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4" name="직사각형 93">
                    <a:extLst>
                      <a:ext uri="{FF2B5EF4-FFF2-40B4-BE49-F238E27FC236}">
                        <a16:creationId xmlns:a16="http://schemas.microsoft.com/office/drawing/2014/main" id="{D754EFFB-273D-41EC-AD90-687F68990D32}"/>
                      </a:ext>
                    </a:extLst>
                  </p:cNvPr>
                  <p:cNvSpPr/>
                  <p:nvPr/>
                </p:nvSpPr>
                <p:spPr>
                  <a:xfrm>
                    <a:off x="2564362" y="894591"/>
                    <a:ext cx="374055" cy="34709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</p:grpSp>
          <p:sp>
            <p:nvSpPr>
              <p:cNvPr id="409" name="TextBox 408">
                <a:extLst>
                  <a:ext uri="{FF2B5EF4-FFF2-40B4-BE49-F238E27FC236}">
                    <a16:creationId xmlns:a16="http://schemas.microsoft.com/office/drawing/2014/main" id="{4AD1844B-400D-4F70-BF03-B89ABDAFB38E}"/>
                  </a:ext>
                </a:extLst>
              </p:cNvPr>
              <p:cNvSpPr txBox="1"/>
              <p:nvPr/>
            </p:nvSpPr>
            <p:spPr>
              <a:xfrm>
                <a:off x="5115137" y="1649194"/>
                <a:ext cx="5245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2" name="TextBox 411">
                <a:extLst>
                  <a:ext uri="{FF2B5EF4-FFF2-40B4-BE49-F238E27FC236}">
                    <a16:creationId xmlns:a16="http://schemas.microsoft.com/office/drawing/2014/main" id="{7A01E7EA-140F-42D4-932D-97E3680ED9FD}"/>
                  </a:ext>
                </a:extLst>
              </p:cNvPr>
              <p:cNvSpPr txBox="1"/>
              <p:nvPr/>
            </p:nvSpPr>
            <p:spPr>
              <a:xfrm>
                <a:off x="5483749" y="1649194"/>
                <a:ext cx="471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3" name="TextBox 572">
                <a:extLst>
                  <a:ext uri="{FF2B5EF4-FFF2-40B4-BE49-F238E27FC236}">
                    <a16:creationId xmlns:a16="http://schemas.microsoft.com/office/drawing/2014/main" id="{CB8CCA2B-548D-4414-80D6-B2D937341F8F}"/>
                  </a:ext>
                </a:extLst>
              </p:cNvPr>
              <p:cNvSpPr txBox="1"/>
              <p:nvPr/>
            </p:nvSpPr>
            <p:spPr>
              <a:xfrm>
                <a:off x="5884025" y="1649194"/>
                <a:ext cx="5245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301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0623E291-6AC7-486C-B9A7-6B955033BFC8}"/>
                  </a:ext>
                </a:extLst>
              </p:cNvPr>
              <p:cNvSpPr txBox="1"/>
              <p:nvPr/>
            </p:nvSpPr>
            <p:spPr>
              <a:xfrm>
                <a:off x="6248756" y="1649194"/>
                <a:ext cx="527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512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822241A6-8308-461E-BC47-2C25CB0E4BBA}"/>
                  </a:ext>
                </a:extLst>
              </p:cNvPr>
              <p:cNvSpPr/>
              <p:nvPr/>
            </p:nvSpPr>
            <p:spPr>
              <a:xfrm>
                <a:off x="5911354" y="1634519"/>
                <a:ext cx="752516" cy="34709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B00D084E-4757-4B9F-A0AB-58BB31442F7F}"/>
              </a:ext>
            </a:extLst>
          </p:cNvPr>
          <p:cNvSpPr txBox="1"/>
          <p:nvPr/>
        </p:nvSpPr>
        <p:spPr>
          <a:xfrm>
            <a:off x="7484930" y="3252921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558" name="TextBox 557">
            <a:extLst>
              <a:ext uri="{FF2B5EF4-FFF2-40B4-BE49-F238E27FC236}">
                <a16:creationId xmlns:a16="http://schemas.microsoft.com/office/drawing/2014/main" id="{29CCE2DB-C80F-4D8D-9038-40A8C6828C48}"/>
              </a:ext>
            </a:extLst>
          </p:cNvPr>
          <p:cNvSpPr txBox="1"/>
          <p:nvPr/>
        </p:nvSpPr>
        <p:spPr>
          <a:xfrm>
            <a:off x="5963700" y="3845501"/>
            <a:ext cx="907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512</a:t>
            </a:r>
          </a:p>
        </p:txBody>
      </p:sp>
      <p:sp>
        <p:nvSpPr>
          <p:cNvPr id="494" name="TextBox 493">
            <a:extLst>
              <a:ext uri="{FF2B5EF4-FFF2-40B4-BE49-F238E27FC236}">
                <a16:creationId xmlns:a16="http://schemas.microsoft.com/office/drawing/2014/main" id="{7B04F747-2557-48CD-BF65-9C000E5ECD24}"/>
              </a:ext>
            </a:extLst>
          </p:cNvPr>
          <p:cNvSpPr txBox="1"/>
          <p:nvPr/>
        </p:nvSpPr>
        <p:spPr>
          <a:xfrm>
            <a:off x="2428148" y="3845501"/>
            <a:ext cx="907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200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E8AEB22-4FAA-4E1F-AD26-A2E6ADD06640}"/>
              </a:ext>
            </a:extLst>
          </p:cNvPr>
          <p:cNvGrpSpPr/>
          <p:nvPr/>
        </p:nvGrpSpPr>
        <p:grpSpPr>
          <a:xfrm>
            <a:off x="1185279" y="548890"/>
            <a:ext cx="1916470" cy="584775"/>
            <a:chOff x="1233541" y="472478"/>
            <a:chExt cx="1916470" cy="584775"/>
          </a:xfrm>
        </p:grpSpPr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4C857508-793A-45DB-8A91-FAEA849A6454}"/>
                </a:ext>
              </a:extLst>
            </p:cNvPr>
            <p:cNvSpPr txBox="1"/>
            <p:nvPr/>
          </p:nvSpPr>
          <p:spPr>
            <a:xfrm>
              <a:off x="1733661" y="472478"/>
              <a:ext cx="14163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Exact index</a:t>
              </a:r>
            </a:p>
            <a:p>
              <a:pPr algn="ctr"/>
              <a:r>
                <a:rPr lang="en-US" altLang="ko-KR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red-black tree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B48DB21E-6C07-4FD6-B07D-F12A36E684FF}"/>
                </a:ext>
              </a:extLst>
            </p:cNvPr>
            <p:cNvSpPr txBox="1"/>
            <p:nvPr/>
          </p:nvSpPr>
          <p:spPr>
            <a:xfrm>
              <a:off x="1233541" y="560409"/>
              <a:ext cx="5738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L</a:t>
              </a:r>
              <a:r>
                <a:rPr lang="en-US" altLang="ko-KR" sz="1600" b="1" baseline="-25000" dirty="0"/>
                <a:t>0</a:t>
              </a:r>
              <a:endParaRPr lang="ko-KR" altLang="en-US" sz="1600" b="1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874DA44-7CB5-4898-8D88-F49C53EF0D5D}"/>
              </a:ext>
            </a:extLst>
          </p:cNvPr>
          <p:cNvGrpSpPr/>
          <p:nvPr/>
        </p:nvGrpSpPr>
        <p:grpSpPr>
          <a:xfrm>
            <a:off x="4686745" y="1744628"/>
            <a:ext cx="752516" cy="351785"/>
            <a:chOff x="3660207" y="1630328"/>
            <a:chExt cx="752516" cy="351785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A4300DC0-98E1-4934-B8D0-CCC272976883}"/>
                </a:ext>
              </a:extLst>
            </p:cNvPr>
            <p:cNvGrpSpPr/>
            <p:nvPr/>
          </p:nvGrpSpPr>
          <p:grpSpPr>
            <a:xfrm>
              <a:off x="3664613" y="1630328"/>
              <a:ext cx="748110" cy="347091"/>
              <a:chOff x="2190307" y="894591"/>
              <a:chExt cx="748110" cy="347091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75A3C9CE-7565-4461-B57D-9A51E1880C0F}"/>
                  </a:ext>
                </a:extLst>
              </p:cNvPr>
              <p:cNvSpPr/>
              <p:nvPr/>
            </p:nvSpPr>
            <p:spPr>
              <a:xfrm>
                <a:off x="2190307" y="894591"/>
                <a:ext cx="374055" cy="34709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EC083DA1-8FD4-4C89-9D04-A626ADFF20F7}"/>
                  </a:ext>
                </a:extLst>
              </p:cNvPr>
              <p:cNvSpPr/>
              <p:nvPr/>
            </p:nvSpPr>
            <p:spPr>
              <a:xfrm>
                <a:off x="2564362" y="894591"/>
                <a:ext cx="374055" cy="34709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2E47521F-993E-4C6C-9AAE-16350D11E06C}"/>
                </a:ext>
              </a:extLst>
            </p:cNvPr>
            <p:cNvSpPr/>
            <p:nvPr/>
          </p:nvSpPr>
          <p:spPr>
            <a:xfrm>
              <a:off x="3660207" y="1635022"/>
              <a:ext cx="752516" cy="34709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C6F8BBE5-78C3-4177-8C5F-67C7077582BE}"/>
              </a:ext>
            </a:extLst>
          </p:cNvPr>
          <p:cNvGrpSpPr/>
          <p:nvPr/>
        </p:nvGrpSpPr>
        <p:grpSpPr>
          <a:xfrm>
            <a:off x="5441568" y="1744628"/>
            <a:ext cx="362873" cy="351785"/>
            <a:chOff x="3660207" y="1630328"/>
            <a:chExt cx="752516" cy="351785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45DAA478-5FA2-4925-9C3B-0D7AD71BC4C4}"/>
                </a:ext>
              </a:extLst>
            </p:cNvPr>
            <p:cNvSpPr/>
            <p:nvPr/>
          </p:nvSpPr>
          <p:spPr>
            <a:xfrm>
              <a:off x="3664613" y="1630328"/>
              <a:ext cx="736887" cy="34709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DF3711D9-A005-428D-B199-6263F453D0F7}"/>
                </a:ext>
              </a:extLst>
            </p:cNvPr>
            <p:cNvSpPr/>
            <p:nvPr/>
          </p:nvSpPr>
          <p:spPr>
            <a:xfrm>
              <a:off x="3660207" y="1635022"/>
              <a:ext cx="752516" cy="34709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67DA21F-6D42-4238-8737-F3F7F12CEE8F}"/>
              </a:ext>
            </a:extLst>
          </p:cNvPr>
          <p:cNvSpPr/>
          <p:nvPr/>
        </p:nvSpPr>
        <p:spPr>
          <a:xfrm>
            <a:off x="4633977" y="1706880"/>
            <a:ext cx="847652" cy="429598"/>
          </a:xfrm>
          <a:prstGeom prst="roundRect">
            <a:avLst>
              <a:gd name="adj" fmla="val 10044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C94B03B-10CC-4BCA-9709-DE95785FFA23}"/>
              </a:ext>
            </a:extLst>
          </p:cNvPr>
          <p:cNvSpPr txBox="1"/>
          <p:nvPr/>
        </p:nvSpPr>
        <p:spPr>
          <a:xfrm>
            <a:off x="4878178" y="1101226"/>
            <a:ext cx="994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Indirection</a:t>
            </a:r>
          </a:p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entry</a:t>
            </a:r>
          </a:p>
        </p:txBody>
      </p:sp>
      <p:sp>
        <p:nvSpPr>
          <p:cNvPr id="185" name="자유형: 도형 184">
            <a:extLst>
              <a:ext uri="{FF2B5EF4-FFF2-40B4-BE49-F238E27FC236}">
                <a16:creationId xmlns:a16="http://schemas.microsoft.com/office/drawing/2014/main" id="{5ABD9863-4CD5-4CB1-8293-D3ABBDF98329}"/>
              </a:ext>
            </a:extLst>
          </p:cNvPr>
          <p:cNvSpPr/>
          <p:nvPr/>
        </p:nvSpPr>
        <p:spPr>
          <a:xfrm flipH="1" flipV="1">
            <a:off x="4759297" y="1990683"/>
            <a:ext cx="160324" cy="340849"/>
          </a:xfrm>
          <a:custGeom>
            <a:avLst/>
            <a:gdLst>
              <a:gd name="connsiteX0" fmla="*/ 0 w 195072"/>
              <a:gd name="connsiteY0" fmla="*/ 0 h 298704"/>
              <a:gd name="connsiteX1" fmla="*/ 134112 w 195072"/>
              <a:gd name="connsiteY1" fmla="*/ 128016 h 298704"/>
              <a:gd name="connsiteX2" fmla="*/ 195072 w 195072"/>
              <a:gd name="connsiteY2" fmla="*/ 298704 h 29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072" h="298704">
                <a:moveTo>
                  <a:pt x="0" y="0"/>
                </a:moveTo>
                <a:cubicBezTo>
                  <a:pt x="50800" y="39116"/>
                  <a:pt x="101600" y="78232"/>
                  <a:pt x="134112" y="128016"/>
                </a:cubicBezTo>
                <a:cubicBezTo>
                  <a:pt x="166624" y="177800"/>
                  <a:pt x="180848" y="238252"/>
                  <a:pt x="195072" y="298704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82E9E492-E001-467A-97EB-9DD9795B189F}"/>
              </a:ext>
            </a:extLst>
          </p:cNvPr>
          <p:cNvSpPr txBox="1"/>
          <p:nvPr/>
        </p:nvSpPr>
        <p:spPr>
          <a:xfrm>
            <a:off x="5413408" y="1664655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62" name="자유형: 도형 161">
            <a:extLst>
              <a:ext uri="{FF2B5EF4-FFF2-40B4-BE49-F238E27FC236}">
                <a16:creationId xmlns:a16="http://schemas.microsoft.com/office/drawing/2014/main" id="{B1046B21-3405-46EA-8FB4-8D3BD19B63ED}"/>
              </a:ext>
            </a:extLst>
          </p:cNvPr>
          <p:cNvSpPr/>
          <p:nvPr/>
        </p:nvSpPr>
        <p:spPr>
          <a:xfrm flipH="1" flipV="1">
            <a:off x="5149674" y="1981012"/>
            <a:ext cx="159523" cy="276512"/>
          </a:xfrm>
          <a:custGeom>
            <a:avLst/>
            <a:gdLst>
              <a:gd name="connsiteX0" fmla="*/ 0 w 195072"/>
              <a:gd name="connsiteY0" fmla="*/ 0 h 298704"/>
              <a:gd name="connsiteX1" fmla="*/ 134112 w 195072"/>
              <a:gd name="connsiteY1" fmla="*/ 128016 h 298704"/>
              <a:gd name="connsiteX2" fmla="*/ 195072 w 195072"/>
              <a:gd name="connsiteY2" fmla="*/ 298704 h 29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072" h="298704">
                <a:moveTo>
                  <a:pt x="0" y="0"/>
                </a:moveTo>
                <a:cubicBezTo>
                  <a:pt x="50800" y="39116"/>
                  <a:pt x="101600" y="78232"/>
                  <a:pt x="134112" y="128016"/>
                </a:cubicBezTo>
                <a:cubicBezTo>
                  <a:pt x="166624" y="177800"/>
                  <a:pt x="180848" y="238252"/>
                  <a:pt x="195072" y="298704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73223FAE-1507-4B4C-A67B-113FFD95B595}"/>
              </a:ext>
            </a:extLst>
          </p:cNvPr>
          <p:cNvSpPr txBox="1"/>
          <p:nvPr/>
        </p:nvSpPr>
        <p:spPr>
          <a:xfrm>
            <a:off x="4216363" y="1678091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29" name="자유형: 도형 228">
            <a:extLst>
              <a:ext uri="{FF2B5EF4-FFF2-40B4-BE49-F238E27FC236}">
                <a16:creationId xmlns:a16="http://schemas.microsoft.com/office/drawing/2014/main" id="{74CDFCDC-EE6C-4E15-A413-E3AB28363FB6}"/>
              </a:ext>
            </a:extLst>
          </p:cNvPr>
          <p:cNvSpPr/>
          <p:nvPr/>
        </p:nvSpPr>
        <p:spPr>
          <a:xfrm flipH="1">
            <a:off x="7127518" y="1496141"/>
            <a:ext cx="282826" cy="183709"/>
          </a:xfrm>
          <a:custGeom>
            <a:avLst/>
            <a:gdLst>
              <a:gd name="connsiteX0" fmla="*/ 0 w 195072"/>
              <a:gd name="connsiteY0" fmla="*/ 0 h 298704"/>
              <a:gd name="connsiteX1" fmla="*/ 134112 w 195072"/>
              <a:gd name="connsiteY1" fmla="*/ 128016 h 298704"/>
              <a:gd name="connsiteX2" fmla="*/ 195072 w 195072"/>
              <a:gd name="connsiteY2" fmla="*/ 298704 h 29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072" h="298704">
                <a:moveTo>
                  <a:pt x="0" y="0"/>
                </a:moveTo>
                <a:cubicBezTo>
                  <a:pt x="50800" y="39116"/>
                  <a:pt x="101600" y="78232"/>
                  <a:pt x="134112" y="128016"/>
                </a:cubicBezTo>
                <a:cubicBezTo>
                  <a:pt x="166624" y="177800"/>
                  <a:pt x="180848" y="238252"/>
                  <a:pt x="195072" y="298704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668D095E-6CBB-41D4-AD45-2D0732D52770}"/>
              </a:ext>
            </a:extLst>
          </p:cNvPr>
          <p:cNvSpPr txBox="1"/>
          <p:nvPr/>
        </p:nvSpPr>
        <p:spPr>
          <a:xfrm>
            <a:off x="7346065" y="1328700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</a:p>
        </p:txBody>
      </p:sp>
    </p:spTree>
    <p:extLst>
      <p:ext uri="{BB962C8B-B14F-4D97-AF65-F5344CB8AC3E}">
        <p14:creationId xmlns:p14="http://schemas.microsoft.com/office/powerpoint/2010/main" val="2415161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4216FF2-F827-49D3-B2F7-0A23A5A836D8}"/>
              </a:ext>
            </a:extLst>
          </p:cNvPr>
          <p:cNvCxnSpPr>
            <a:cxnSpLocks/>
          </p:cNvCxnSpPr>
          <p:nvPr/>
        </p:nvCxnSpPr>
        <p:spPr>
          <a:xfrm>
            <a:off x="2395168" y="2321395"/>
            <a:ext cx="50305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58">
            <a:extLst>
              <a:ext uri="{FF2B5EF4-FFF2-40B4-BE49-F238E27FC236}">
                <a16:creationId xmlns:a16="http://schemas.microsoft.com/office/drawing/2014/main" id="{1C8FB4A5-15B6-4F79-B469-CE4C49CA5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695522"/>
              </p:ext>
            </p:extLst>
          </p:nvPr>
        </p:nvGraphicFramePr>
        <p:xfrm>
          <a:off x="3066800" y="2691691"/>
          <a:ext cx="4320000" cy="458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88051632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63913582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003290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4924842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7936177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85444958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4141517948"/>
                    </a:ext>
                  </a:extLst>
                </a:gridCol>
              </a:tblGrid>
              <a:tr h="278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5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ko-KR" altLang="en-US" sz="13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5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ko-KR" altLang="en-US" sz="13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5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ko-KR" altLang="en-US" sz="13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5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</a:t>
                      </a:r>
                      <a:endParaRPr lang="ko-KR" altLang="en-US" sz="135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25664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7011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5108" marR="105108" marT="0" marB="264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20748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0E44E62-57B9-409F-B938-89818444A0B0}"/>
              </a:ext>
            </a:extLst>
          </p:cNvPr>
          <p:cNvSpPr txBox="1"/>
          <p:nvPr/>
        </p:nvSpPr>
        <p:spPr>
          <a:xfrm>
            <a:off x="2295383" y="2067042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DRAM</a:t>
            </a:r>
            <a:endParaRPr lang="ko-KR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755BE4-BD40-41E4-9481-F600F3424FD1}"/>
              </a:ext>
            </a:extLst>
          </p:cNvPr>
          <p:cNvSpPr txBox="1"/>
          <p:nvPr/>
        </p:nvSpPr>
        <p:spPr>
          <a:xfrm>
            <a:off x="2534107" y="2908508"/>
            <a:ext cx="564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OOB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E18013-AA53-4DB4-BAAE-CC265B702A7B}"/>
              </a:ext>
            </a:extLst>
          </p:cNvPr>
          <p:cNvSpPr txBox="1"/>
          <p:nvPr/>
        </p:nvSpPr>
        <p:spPr>
          <a:xfrm>
            <a:off x="6311161" y="1245372"/>
            <a:ext cx="13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write(</a:t>
            </a:r>
            <a:r>
              <a:rPr lang="en-US" altLang="ko-KR" sz="1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sz="13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ko-KR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200</a:t>
            </a:r>
            <a:r>
              <a:rPr lang="en-US" altLang="ko-KR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  <a:endParaRPr lang="ko-KR" altLang="en-US" sz="14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0B064F1-A952-43D1-806C-BA33D972AF30}"/>
              </a:ext>
            </a:extLst>
          </p:cNvPr>
          <p:cNvSpPr/>
          <p:nvPr/>
        </p:nvSpPr>
        <p:spPr>
          <a:xfrm>
            <a:off x="5674382" y="1978707"/>
            <a:ext cx="142875" cy="13811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F15D720-1C28-44FD-91E2-8AECFBFB5C77}"/>
              </a:ext>
            </a:extLst>
          </p:cNvPr>
          <p:cNvSpPr/>
          <p:nvPr/>
        </p:nvSpPr>
        <p:spPr>
          <a:xfrm>
            <a:off x="5741400" y="2566911"/>
            <a:ext cx="142875" cy="13811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A0891F-140C-4102-81FA-1486DD3CB611}"/>
              </a:ext>
            </a:extLst>
          </p:cNvPr>
          <p:cNvSpPr txBox="1"/>
          <p:nvPr/>
        </p:nvSpPr>
        <p:spPr>
          <a:xfrm>
            <a:off x="2275013" y="1245372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read(</a:t>
            </a:r>
            <a:r>
              <a:rPr lang="en-US" altLang="ko-KR" sz="13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sz="13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ko-KR" sz="13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=100</a:t>
            </a:r>
            <a:r>
              <a:rPr lang="en-US" altLang="ko-KR" sz="1400" dirty="0">
                <a:latin typeface="Consolas" panose="020B06090202040302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)</a:t>
            </a:r>
            <a:endParaRPr lang="ko-KR" altLang="en-US" sz="1400" dirty="0">
              <a:latin typeface="Consolas" panose="020B0609020204030204" pitchFamily="49" charset="0"/>
              <a:cs typeface="Cascadia Code SemiLight" panose="020B0609020000020004" pitchFamily="49" charset="0"/>
            </a:endParaRPr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44D138D6-165F-46ED-933B-AF0407C0559E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 flipV="1">
            <a:off x="5947237" y="1399261"/>
            <a:ext cx="363924" cy="545650"/>
          </a:xfrm>
          <a:prstGeom prst="curvedConnector2">
            <a:avLst/>
          </a:prstGeom>
          <a:ln w="12700">
            <a:solidFill>
              <a:schemeClr val="tx1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0196230-94DC-4383-BEAA-214699F9B89E}"/>
              </a:ext>
            </a:extLst>
          </p:cNvPr>
          <p:cNvSpPr txBox="1"/>
          <p:nvPr/>
        </p:nvSpPr>
        <p:spPr>
          <a:xfrm>
            <a:off x="2292213" y="2275875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A392ABA-4632-45AD-A1FB-3B110948905D}"/>
              </a:ext>
            </a:extLst>
          </p:cNvPr>
          <p:cNvSpPr/>
          <p:nvPr/>
        </p:nvSpPr>
        <p:spPr>
          <a:xfrm>
            <a:off x="3143240" y="1969260"/>
            <a:ext cx="142875" cy="13811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C2A9CA7-E81E-4958-AA77-D47B44B307A8}"/>
              </a:ext>
            </a:extLst>
          </p:cNvPr>
          <p:cNvSpPr/>
          <p:nvPr/>
        </p:nvSpPr>
        <p:spPr>
          <a:xfrm>
            <a:off x="5835931" y="1991469"/>
            <a:ext cx="142875" cy="13811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2FF75CA-6F94-4698-98B0-1856D43011A4}"/>
              </a:ext>
            </a:extLst>
          </p:cNvPr>
          <p:cNvSpPr/>
          <p:nvPr/>
        </p:nvSpPr>
        <p:spPr>
          <a:xfrm>
            <a:off x="4781735" y="2082133"/>
            <a:ext cx="142875" cy="13811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D87B171-0CA6-4757-9D5C-3E6BCE727506}"/>
              </a:ext>
            </a:extLst>
          </p:cNvPr>
          <p:cNvCxnSpPr>
            <a:cxnSpLocks/>
          </p:cNvCxnSpPr>
          <p:nvPr/>
        </p:nvCxnSpPr>
        <p:spPr>
          <a:xfrm>
            <a:off x="3038204" y="1874500"/>
            <a:ext cx="1182006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FC12D6B-D4EC-420B-8161-AE6F62F45683}"/>
              </a:ext>
            </a:extLst>
          </p:cNvPr>
          <p:cNvCxnSpPr>
            <a:cxnSpLocks/>
          </p:cNvCxnSpPr>
          <p:nvPr/>
        </p:nvCxnSpPr>
        <p:spPr>
          <a:xfrm>
            <a:off x="4202535" y="2220245"/>
            <a:ext cx="0" cy="467656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E4062B63-BEB6-4554-9A2F-5E0D643B9F2C}"/>
              </a:ext>
            </a:extLst>
          </p:cNvPr>
          <p:cNvSpPr/>
          <p:nvPr/>
        </p:nvSpPr>
        <p:spPr>
          <a:xfrm>
            <a:off x="5545232" y="2566911"/>
            <a:ext cx="142875" cy="13811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3FBBD73-A8AC-41E5-A161-4AB2810E2685}"/>
              </a:ext>
            </a:extLst>
          </p:cNvPr>
          <p:cNvSpPr/>
          <p:nvPr/>
        </p:nvSpPr>
        <p:spPr>
          <a:xfrm>
            <a:off x="5955991" y="2082133"/>
            <a:ext cx="142875" cy="13811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B6A7E44-1D05-476E-8433-F5F401714757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4742868" y="2254455"/>
            <a:ext cx="511" cy="404298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7790621A-886A-4C57-BD74-F047EAB2707B}"/>
              </a:ext>
            </a:extLst>
          </p:cNvPr>
          <p:cNvSpPr/>
          <p:nvPr/>
        </p:nvSpPr>
        <p:spPr>
          <a:xfrm>
            <a:off x="4303958" y="1808860"/>
            <a:ext cx="142875" cy="13811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곱하기 기호 22">
            <a:extLst>
              <a:ext uri="{FF2B5EF4-FFF2-40B4-BE49-F238E27FC236}">
                <a16:creationId xmlns:a16="http://schemas.microsoft.com/office/drawing/2014/main" id="{6909DD38-E961-42AE-828A-1E2D289B0DE2}"/>
              </a:ext>
            </a:extLst>
          </p:cNvPr>
          <p:cNvSpPr/>
          <p:nvPr/>
        </p:nvSpPr>
        <p:spPr>
          <a:xfrm>
            <a:off x="4090882" y="2396451"/>
            <a:ext cx="223306" cy="20088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CEBC233-97F7-4EE8-BC1A-29CCB0D2AE18}"/>
              </a:ext>
            </a:extLst>
          </p:cNvPr>
          <p:cNvCxnSpPr>
            <a:cxnSpLocks/>
          </p:cNvCxnSpPr>
          <p:nvPr/>
        </p:nvCxnSpPr>
        <p:spPr>
          <a:xfrm>
            <a:off x="5967241" y="2220245"/>
            <a:ext cx="0" cy="47144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58">
            <a:extLst>
              <a:ext uri="{FF2B5EF4-FFF2-40B4-BE49-F238E27FC236}">
                <a16:creationId xmlns:a16="http://schemas.microsoft.com/office/drawing/2014/main" id="{B529772D-BB74-4928-815A-CB889F586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053525"/>
              </p:ext>
            </p:extLst>
          </p:nvPr>
        </p:nvGraphicFramePr>
        <p:xfrm>
          <a:off x="3066800" y="1964923"/>
          <a:ext cx="4320000" cy="259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88051632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63913582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003290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4924842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7936177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85444958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3990481372"/>
                    </a:ext>
                  </a:extLst>
                </a:gridCol>
              </a:tblGrid>
              <a:tr h="2591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5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BF</a:t>
                      </a:r>
                      <a:r>
                        <a:rPr lang="en-US" altLang="ko-KR" sz="1350" b="0" i="1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R" altLang="en-US" sz="135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5108" marR="105108" marT="23945" marB="239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5108" marR="105108" marT="23945" marB="239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5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BF</a:t>
                      </a:r>
                      <a:r>
                        <a:rPr lang="en-US" altLang="ko-KR" sz="1350" b="0" i="1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ko-KR" altLang="en-US" sz="135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5108" marR="105108" marT="23945" marB="239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5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BF</a:t>
                      </a:r>
                      <a:r>
                        <a:rPr lang="en-US" altLang="ko-KR" sz="1350" b="0" i="1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ko-KR" altLang="en-US" sz="135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5108" marR="105108" marT="23945" marB="239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5108" marR="105108" marT="23945" marB="239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50" b="0" i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BF</a:t>
                      </a:r>
                      <a:r>
                        <a:rPr kumimoji="0" lang="en-US" altLang="ko-KR" sz="1350" b="0" i="1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</a:t>
                      </a:r>
                      <a:endParaRPr lang="ko-KR" altLang="en-US" sz="1350" b="0" i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5108" marR="105108" marT="23945" marB="239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81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5108" marR="105108" marT="23945" marB="239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256640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A59DDD2F-9E00-4DFC-AD88-8128253B8B1D}"/>
              </a:ext>
            </a:extLst>
          </p:cNvPr>
          <p:cNvSpPr txBox="1"/>
          <p:nvPr/>
        </p:nvSpPr>
        <p:spPr>
          <a:xfrm>
            <a:off x="2534107" y="2661648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70C6E61-DA55-4C87-9A9E-5F1FD4FB1111}"/>
              </a:ext>
            </a:extLst>
          </p:cNvPr>
          <p:cNvGrpSpPr/>
          <p:nvPr/>
        </p:nvGrpSpPr>
        <p:grpSpPr>
          <a:xfrm>
            <a:off x="6053146" y="1658437"/>
            <a:ext cx="1149497" cy="200055"/>
            <a:chOff x="3815676" y="305288"/>
            <a:chExt cx="1149497" cy="20005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A5FB94C-7741-4858-9F17-7D3BEFA73DA1}"/>
                </a:ext>
              </a:extLst>
            </p:cNvPr>
            <p:cNvSpPr txBox="1"/>
            <p:nvPr/>
          </p:nvSpPr>
          <p:spPr>
            <a:xfrm>
              <a:off x="4014592" y="305288"/>
              <a:ext cx="950581" cy="2000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13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Set hash</a:t>
              </a:r>
              <a:r>
                <a:rPr lang="en-US" altLang="ko-KR" sz="13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(200)</a:t>
              </a:r>
              <a:endParaRPr lang="ko-KR" alt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7975B48C-6FA9-4BA1-9F87-DC488ED7888F}"/>
                </a:ext>
              </a:extLst>
            </p:cNvPr>
            <p:cNvSpPr/>
            <p:nvPr/>
          </p:nvSpPr>
          <p:spPr>
            <a:xfrm>
              <a:off x="3815676" y="334992"/>
              <a:ext cx="149725" cy="145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altLang="ko-KR" sz="1300" b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569097C-2522-4B68-BFC9-354280394152}"/>
              </a:ext>
            </a:extLst>
          </p:cNvPr>
          <p:cNvGrpSpPr/>
          <p:nvPr/>
        </p:nvGrpSpPr>
        <p:grpSpPr>
          <a:xfrm>
            <a:off x="6056435" y="2395164"/>
            <a:ext cx="1609494" cy="200055"/>
            <a:chOff x="3612603" y="308919"/>
            <a:chExt cx="1609494" cy="20005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E2D0E34-8EB5-4ACC-805E-CC0D924E33C5}"/>
                </a:ext>
              </a:extLst>
            </p:cNvPr>
            <p:cNvSpPr txBox="1"/>
            <p:nvPr/>
          </p:nvSpPr>
          <p:spPr>
            <a:xfrm>
              <a:off x="3787850" y="308919"/>
              <a:ext cx="1434247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Append data &amp; LBA</a:t>
              </a:r>
              <a:endParaRPr lang="ko-KR" altLang="en-US" sz="13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18425C1E-0880-4E99-A17F-036CBA719210}"/>
                </a:ext>
              </a:extLst>
            </p:cNvPr>
            <p:cNvSpPr/>
            <p:nvPr/>
          </p:nvSpPr>
          <p:spPr>
            <a:xfrm>
              <a:off x="3612603" y="340264"/>
              <a:ext cx="149725" cy="145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>
                  <a:solidFill>
                    <a:schemeClr val="bg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5" name="타원 34">
            <a:extLst>
              <a:ext uri="{FF2B5EF4-FFF2-40B4-BE49-F238E27FC236}">
                <a16:creationId xmlns:a16="http://schemas.microsoft.com/office/drawing/2014/main" id="{930D6C50-5C90-4328-B5AD-15D4AFC1C0EE}"/>
              </a:ext>
            </a:extLst>
          </p:cNvPr>
          <p:cNvSpPr/>
          <p:nvPr/>
        </p:nvSpPr>
        <p:spPr>
          <a:xfrm>
            <a:off x="2825937" y="1681112"/>
            <a:ext cx="149725" cy="1454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300" b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C392EF1-D8F1-4EC9-A004-CFF9B5C53B25}"/>
              </a:ext>
            </a:extLst>
          </p:cNvPr>
          <p:cNvGrpSpPr/>
          <p:nvPr/>
        </p:nvGrpSpPr>
        <p:grpSpPr>
          <a:xfrm>
            <a:off x="2958758" y="2340730"/>
            <a:ext cx="1230995" cy="292388"/>
            <a:chOff x="614554" y="1052859"/>
            <a:chExt cx="1230995" cy="292388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8D58EC3-C08A-46EE-B6B2-1F30D597F3E2}"/>
                </a:ext>
              </a:extLst>
            </p:cNvPr>
            <p:cNvSpPr txBox="1"/>
            <p:nvPr/>
          </p:nvSpPr>
          <p:spPr>
            <a:xfrm>
              <a:off x="731140" y="1052859"/>
              <a:ext cx="111440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00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False positive</a:t>
              </a:r>
              <a:endParaRPr lang="ko-KR" altLang="en-US" sz="13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42F1940C-C142-414A-9C3A-7AD92ACAE033}"/>
                </a:ext>
              </a:extLst>
            </p:cNvPr>
            <p:cNvSpPr/>
            <p:nvPr/>
          </p:nvSpPr>
          <p:spPr>
            <a:xfrm>
              <a:off x="614554" y="1126337"/>
              <a:ext cx="149725" cy="1454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B84912E-168E-4BF1-95D8-589656AE6778}"/>
              </a:ext>
            </a:extLst>
          </p:cNvPr>
          <p:cNvCxnSpPr>
            <a:cxnSpLocks/>
          </p:cNvCxnSpPr>
          <p:nvPr/>
        </p:nvCxnSpPr>
        <p:spPr>
          <a:xfrm>
            <a:off x="4332748" y="1867239"/>
            <a:ext cx="448987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E3B688D-2338-45BE-88E4-11F6C6B6702C}"/>
              </a:ext>
            </a:extLst>
          </p:cNvPr>
          <p:cNvGrpSpPr/>
          <p:nvPr/>
        </p:nvGrpSpPr>
        <p:grpSpPr>
          <a:xfrm>
            <a:off x="4802693" y="2340730"/>
            <a:ext cx="1168497" cy="292388"/>
            <a:chOff x="2472155" y="1040466"/>
            <a:chExt cx="1168497" cy="29238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D482E3A-AE13-4102-BE73-34EE1B9E2B63}"/>
                </a:ext>
              </a:extLst>
            </p:cNvPr>
            <p:cNvSpPr txBox="1"/>
            <p:nvPr/>
          </p:nvSpPr>
          <p:spPr>
            <a:xfrm>
              <a:off x="2569268" y="1040466"/>
              <a:ext cx="107138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00" b="1" i="1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True positive</a:t>
              </a: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717B6631-E18D-4A85-8EE6-10522A629F37}"/>
                </a:ext>
              </a:extLst>
            </p:cNvPr>
            <p:cNvSpPr/>
            <p:nvPr/>
          </p:nvSpPr>
          <p:spPr>
            <a:xfrm>
              <a:off x="2472155" y="1118191"/>
              <a:ext cx="149725" cy="1454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4</a:t>
              </a:r>
            </a:p>
          </p:txBody>
        </p:sp>
      </p:grp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73A5CDD9-060C-47D6-81FE-D15A6A9A40C4}"/>
              </a:ext>
            </a:extLst>
          </p:cNvPr>
          <p:cNvSpPr/>
          <p:nvPr/>
        </p:nvSpPr>
        <p:spPr>
          <a:xfrm>
            <a:off x="4435940" y="2664197"/>
            <a:ext cx="602969" cy="519876"/>
          </a:xfrm>
          <a:prstGeom prst="roundRect">
            <a:avLst>
              <a:gd name="adj" fmla="val 7060"/>
            </a:avLst>
          </a:prstGeom>
          <a:noFill/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4BD8729F-ECED-4290-B959-9C168B60A6FF}"/>
              </a:ext>
            </a:extLst>
          </p:cNvPr>
          <p:cNvSpPr/>
          <p:nvPr/>
        </p:nvSpPr>
        <p:spPr>
          <a:xfrm>
            <a:off x="4441383" y="1928533"/>
            <a:ext cx="602969" cy="325922"/>
          </a:xfrm>
          <a:prstGeom prst="roundRect">
            <a:avLst>
              <a:gd name="adj" fmla="val 7060"/>
            </a:avLst>
          </a:prstGeom>
          <a:noFill/>
          <a:ln w="127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원호 51">
            <a:extLst>
              <a:ext uri="{FF2B5EF4-FFF2-40B4-BE49-F238E27FC236}">
                <a16:creationId xmlns:a16="http://schemas.microsoft.com/office/drawing/2014/main" id="{5C3AB362-E217-42FE-BC6D-D31521D77034}"/>
              </a:ext>
            </a:extLst>
          </p:cNvPr>
          <p:cNvSpPr/>
          <p:nvPr/>
        </p:nvSpPr>
        <p:spPr>
          <a:xfrm>
            <a:off x="2928492" y="1528292"/>
            <a:ext cx="307301" cy="321972"/>
          </a:xfrm>
          <a:prstGeom prst="arc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4E3001E-177E-4FD0-ACA7-5EDEB827D65A}"/>
              </a:ext>
            </a:extLst>
          </p:cNvPr>
          <p:cNvSpPr txBox="1"/>
          <p:nvPr/>
        </p:nvSpPr>
        <p:spPr>
          <a:xfrm>
            <a:off x="3149600" y="2906878"/>
            <a:ext cx="4136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ED59D91-DFE6-4995-BD1E-8B49303680E8}"/>
              </a:ext>
            </a:extLst>
          </p:cNvPr>
          <p:cNvSpPr txBox="1"/>
          <p:nvPr/>
        </p:nvSpPr>
        <p:spPr>
          <a:xfrm>
            <a:off x="4017062" y="2906879"/>
            <a:ext cx="4136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37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B0DAAC-E23C-4838-BEFA-2EE0B142E90C}"/>
              </a:ext>
            </a:extLst>
          </p:cNvPr>
          <p:cNvSpPr txBox="1"/>
          <p:nvPr/>
        </p:nvSpPr>
        <p:spPr>
          <a:xfrm>
            <a:off x="4514921" y="2906880"/>
            <a:ext cx="5742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AA6100A-A0FA-4A9F-98F1-37A0AFCD68A1}"/>
              </a:ext>
            </a:extLst>
          </p:cNvPr>
          <p:cNvSpPr txBox="1"/>
          <p:nvPr/>
        </p:nvSpPr>
        <p:spPr>
          <a:xfrm>
            <a:off x="5742270" y="2910899"/>
            <a:ext cx="5742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0045C3B-782D-4F6B-97CB-723386076F56}"/>
              </a:ext>
            </a:extLst>
          </p:cNvPr>
          <p:cNvSpPr txBox="1"/>
          <p:nvPr/>
        </p:nvSpPr>
        <p:spPr>
          <a:xfrm>
            <a:off x="3588657" y="2635796"/>
            <a:ext cx="366486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…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AA83D61-0BCA-46D7-BC0F-36C7C555D93B}"/>
              </a:ext>
            </a:extLst>
          </p:cNvPr>
          <p:cNvSpPr txBox="1"/>
          <p:nvPr/>
        </p:nvSpPr>
        <p:spPr>
          <a:xfrm>
            <a:off x="3588657" y="2868702"/>
            <a:ext cx="366486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…</a:t>
            </a:r>
            <a:endParaRPr lang="ko-KR" altLang="en-US" dirty="0"/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6396D4BC-61E3-4A2C-85EE-655FE70D16AA}"/>
              </a:ext>
            </a:extLst>
          </p:cNvPr>
          <p:cNvGrpSpPr/>
          <p:nvPr/>
        </p:nvGrpSpPr>
        <p:grpSpPr>
          <a:xfrm>
            <a:off x="5192676" y="2630382"/>
            <a:ext cx="366486" cy="532988"/>
            <a:chOff x="3741057" y="2809964"/>
            <a:chExt cx="366486" cy="532988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15B6D6E-EB3C-451C-91AD-D07C9A07A413}"/>
                </a:ext>
              </a:extLst>
            </p:cNvPr>
            <p:cNvSpPr txBox="1"/>
            <p:nvPr/>
          </p:nvSpPr>
          <p:spPr>
            <a:xfrm>
              <a:off x="3741057" y="2809964"/>
              <a:ext cx="366486" cy="3000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altLang="ko-KR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…</a:t>
              </a:r>
              <a:endParaRPr lang="ko-KR" alt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6F1A1F6-6B50-40AC-878B-C588C7828558}"/>
                </a:ext>
              </a:extLst>
            </p:cNvPr>
            <p:cNvSpPr txBox="1"/>
            <p:nvPr/>
          </p:nvSpPr>
          <p:spPr>
            <a:xfrm>
              <a:off x="3741057" y="3042870"/>
              <a:ext cx="366486" cy="3000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altLang="ko-KR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…</a:t>
              </a:r>
              <a:endParaRPr lang="ko-KR" altLang="en-US" dirty="0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7627982-C006-4A88-A8E4-E6F07F2100D8}"/>
              </a:ext>
            </a:extLst>
          </p:cNvPr>
          <p:cNvGrpSpPr/>
          <p:nvPr/>
        </p:nvGrpSpPr>
        <p:grpSpPr>
          <a:xfrm>
            <a:off x="6668191" y="2630382"/>
            <a:ext cx="366486" cy="532988"/>
            <a:chOff x="3741057" y="2809964"/>
            <a:chExt cx="366486" cy="53298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BC298AE-4AC6-4A0F-BCE4-2C71DE071B01}"/>
                </a:ext>
              </a:extLst>
            </p:cNvPr>
            <p:cNvSpPr txBox="1"/>
            <p:nvPr/>
          </p:nvSpPr>
          <p:spPr>
            <a:xfrm>
              <a:off x="3741057" y="2809964"/>
              <a:ext cx="366486" cy="3000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altLang="ko-KR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…</a:t>
              </a:r>
              <a:endParaRPr lang="ko-KR" alt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CAE9787-8A33-4542-AEFC-27E07D432D1F}"/>
                </a:ext>
              </a:extLst>
            </p:cNvPr>
            <p:cNvSpPr txBox="1"/>
            <p:nvPr/>
          </p:nvSpPr>
          <p:spPr>
            <a:xfrm>
              <a:off x="3741057" y="3042870"/>
              <a:ext cx="366486" cy="3000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altLang="ko-KR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맑은 고딕"/>
                  <a:cs typeface="Times New Roman" panose="02020603050405020304" pitchFamily="18" charset="0"/>
                </a:rPr>
                <a:t>…</a:t>
              </a:r>
              <a:endParaRPr lang="ko-KR" altLang="en-US" dirty="0"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394A3438-F2A9-4B4D-82C4-A7AB1E6A4B52}"/>
              </a:ext>
            </a:extLst>
          </p:cNvPr>
          <p:cNvSpPr txBox="1"/>
          <p:nvPr/>
        </p:nvSpPr>
        <p:spPr>
          <a:xfrm>
            <a:off x="3577444" y="1903147"/>
            <a:ext cx="366486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…</a:t>
            </a:r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E0A9510-9097-4D37-8FBA-39E47BF51494}"/>
              </a:ext>
            </a:extLst>
          </p:cNvPr>
          <p:cNvSpPr txBox="1"/>
          <p:nvPr/>
        </p:nvSpPr>
        <p:spPr>
          <a:xfrm>
            <a:off x="5192020" y="1903147"/>
            <a:ext cx="366486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…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293288B-905C-49FE-AAE8-1F83B769F3C7}"/>
              </a:ext>
            </a:extLst>
          </p:cNvPr>
          <p:cNvSpPr txBox="1"/>
          <p:nvPr/>
        </p:nvSpPr>
        <p:spPr>
          <a:xfrm>
            <a:off x="6668191" y="1903147"/>
            <a:ext cx="366486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…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57E6CD8-DC6B-4711-B0D1-6AFBDD7D033A}"/>
              </a:ext>
            </a:extLst>
          </p:cNvPr>
          <p:cNvSpPr txBox="1"/>
          <p:nvPr/>
        </p:nvSpPr>
        <p:spPr>
          <a:xfrm>
            <a:off x="2906244" y="1604005"/>
            <a:ext cx="133081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Membership test</a:t>
            </a:r>
            <a:endParaRPr lang="ko-KR" altLang="en-US" sz="145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0B084074-3646-4AC4-B1C2-B162EF9103ED}"/>
              </a:ext>
            </a:extLst>
          </p:cNvPr>
          <p:cNvGrpSpPr/>
          <p:nvPr/>
        </p:nvGrpSpPr>
        <p:grpSpPr>
          <a:xfrm>
            <a:off x="4373268" y="1604005"/>
            <a:ext cx="920888" cy="292388"/>
            <a:chOff x="1978652" y="305231"/>
            <a:chExt cx="920888" cy="292388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7225D95-B290-4536-8DE9-3B64DEEBF093}"/>
                </a:ext>
              </a:extLst>
            </p:cNvPr>
            <p:cNvSpPr txBox="1"/>
            <p:nvPr/>
          </p:nvSpPr>
          <p:spPr>
            <a:xfrm>
              <a:off x="2075275" y="305231"/>
              <a:ext cx="82426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Continue</a:t>
              </a:r>
              <a:endParaRPr lang="ko-KR" alt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14BD9023-2914-4F0F-80EE-31392D860C2A}"/>
                </a:ext>
              </a:extLst>
            </p:cNvPr>
            <p:cNvSpPr/>
            <p:nvPr/>
          </p:nvSpPr>
          <p:spPr>
            <a:xfrm>
              <a:off x="1978652" y="378709"/>
              <a:ext cx="149725" cy="1454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</a:p>
          </p:txBody>
        </p:sp>
      </p:grp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29555CA8-1E9E-48E9-9BBE-CABDE779EF71}"/>
              </a:ext>
            </a:extLst>
          </p:cNvPr>
          <p:cNvCxnSpPr>
            <a:cxnSpLocks/>
          </p:cNvCxnSpPr>
          <p:nvPr/>
        </p:nvCxnSpPr>
        <p:spPr>
          <a:xfrm>
            <a:off x="6044293" y="2645545"/>
            <a:ext cx="416547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94BB74D-73BC-4B36-90D1-8BF13EB37E5F}"/>
              </a:ext>
            </a:extLst>
          </p:cNvPr>
          <p:cNvSpPr txBox="1"/>
          <p:nvPr/>
        </p:nvSpPr>
        <p:spPr>
          <a:xfrm>
            <a:off x="4078309" y="3075706"/>
            <a:ext cx="31767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13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y</a:t>
            </a:r>
            <a:r>
              <a:rPr kumimoji="0" lang="en-US" altLang="ko-KR" sz="13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9</a:t>
            </a:r>
            <a:endParaRPr lang="ko-KR" altLang="en-US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8B2F851-CBDA-4AAC-9025-8ACAEF0D2205}"/>
              </a:ext>
            </a:extLst>
          </p:cNvPr>
          <p:cNvSpPr txBox="1"/>
          <p:nvPr/>
        </p:nvSpPr>
        <p:spPr>
          <a:xfrm>
            <a:off x="4549493" y="3075706"/>
            <a:ext cx="413657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13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y</a:t>
            </a:r>
            <a:r>
              <a:rPr kumimoji="0" lang="en-US" altLang="ko-KR" sz="13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10</a:t>
            </a:r>
            <a:endParaRPr lang="ko-KR" altLang="en-US" b="1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33A33ED-C0BA-434A-AABC-AF5E8CDB7E04}"/>
              </a:ext>
            </a:extLst>
          </p:cNvPr>
          <p:cNvSpPr txBox="1"/>
          <p:nvPr/>
        </p:nvSpPr>
        <p:spPr>
          <a:xfrm>
            <a:off x="5812837" y="3075706"/>
            <a:ext cx="413657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13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y</a:t>
            </a:r>
            <a:r>
              <a:rPr kumimoji="0" lang="en-US" altLang="ko-KR" sz="13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20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22201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9800</TotalTime>
  <Words>194</Words>
  <Application>Microsoft Office PowerPoint</Application>
  <PresentationFormat>와이드스크린</PresentationFormat>
  <Paragraphs>132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Consolas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Sungjin Lee</dc:creator>
  <cp:lastModifiedBy>Sungjin Lee</cp:lastModifiedBy>
  <cp:revision>255</cp:revision>
  <dcterms:created xsi:type="dcterms:W3CDTF">2019-09-16T07:29:25Z</dcterms:created>
  <dcterms:modified xsi:type="dcterms:W3CDTF">2021-09-22T11:18:33Z</dcterms:modified>
</cp:coreProperties>
</file>